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5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US" dirty="0" smtClean="0"/>
            <a:t>Verification</a:t>
          </a:r>
          <a:endParaRPr lang="en-US" dirty="0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E0438BA1-58C1-4D25-A3C0-E22675E4FCDD}">
      <dgm:prSet/>
      <dgm:spPr/>
      <dgm:t>
        <a:bodyPr/>
        <a:lstStyle/>
        <a:p>
          <a:r>
            <a:rPr lang="en-GB" b="0" i="0" dirty="0" smtClean="0"/>
            <a:t>New collaborations</a:t>
          </a:r>
          <a:endParaRPr lang="en-US" dirty="0"/>
        </a:p>
      </dgm:t>
    </dgm:pt>
    <dgm:pt modelId="{5A936EE6-09C5-4608-8F4E-AF59553C7A5E}" type="parTrans" cxnId="{123C89BE-2AEB-427A-AAA1-3ECA0832EAA9}">
      <dgm:prSet/>
      <dgm:spPr/>
      <dgm:t>
        <a:bodyPr/>
        <a:lstStyle/>
        <a:p>
          <a:endParaRPr lang="en-US"/>
        </a:p>
      </dgm:t>
    </dgm:pt>
    <dgm:pt modelId="{BEB0E295-593A-4DDC-8900-A633C5099249}" type="sibTrans" cxnId="{123C89BE-2AEB-427A-AAA1-3ECA0832EAA9}">
      <dgm:prSet/>
      <dgm:spPr/>
      <dgm:t>
        <a:bodyPr/>
        <a:lstStyle/>
        <a:p>
          <a:endParaRPr lang="en-US"/>
        </a:p>
      </dgm:t>
    </dgm:pt>
    <dgm:pt modelId="{3E9AF265-E59F-4385-A4DD-602F6A6875BB}">
      <dgm:prSet/>
      <dgm:spPr/>
      <dgm:t>
        <a:bodyPr/>
        <a:lstStyle/>
        <a:p>
          <a:r>
            <a:rPr lang="en-US" dirty="0" smtClean="0"/>
            <a:t>Reduce duplication</a:t>
          </a:r>
          <a:endParaRPr lang="en-US" dirty="0"/>
        </a:p>
      </dgm:t>
    </dgm:pt>
    <dgm:pt modelId="{1D70DE75-93CD-479C-B71D-882891C4F854}" type="parTrans" cxnId="{D650A0AD-F46C-4EB3-AAAB-CCA3794FD4F5}">
      <dgm:prSet/>
      <dgm:spPr/>
      <dgm:t>
        <a:bodyPr/>
        <a:lstStyle/>
        <a:p>
          <a:endParaRPr lang="en-US"/>
        </a:p>
      </dgm:t>
    </dgm:pt>
    <dgm:pt modelId="{FC357070-320C-4392-A75D-52437A8CB2EB}" type="sibTrans" cxnId="{D650A0AD-F46C-4EB3-AAAB-CCA3794FD4F5}">
      <dgm:prSet/>
      <dgm:spPr/>
      <dgm:t>
        <a:bodyPr/>
        <a:lstStyle/>
        <a:p>
          <a:endParaRPr lang="en-US"/>
        </a:p>
      </dgm:t>
    </dgm:pt>
    <dgm:pt modelId="{A864F3AB-C062-4819-AC70-106B0CE035F8}">
      <dgm:prSet/>
      <dgm:spPr/>
      <dgm:t>
        <a:bodyPr/>
        <a:lstStyle/>
        <a:p>
          <a:r>
            <a:rPr lang="en-US" dirty="0" smtClean="0"/>
            <a:t>Increase Impact</a:t>
          </a:r>
          <a:endParaRPr lang="en-US" dirty="0"/>
        </a:p>
      </dgm:t>
    </dgm:pt>
    <dgm:pt modelId="{968D01DC-CC3C-4B4B-A6C7-48521498F098}" type="parTrans" cxnId="{E108BB85-E7DA-4C87-898E-465D01DD39BB}">
      <dgm:prSet/>
      <dgm:spPr/>
      <dgm:t>
        <a:bodyPr/>
        <a:lstStyle/>
        <a:p>
          <a:endParaRPr lang="en-US"/>
        </a:p>
      </dgm:t>
    </dgm:pt>
    <dgm:pt modelId="{557EADB2-6C80-4694-905D-05D62552551D}" type="sibTrans" cxnId="{E108BB85-E7DA-4C87-898E-465D01DD39BB}">
      <dgm:prSet/>
      <dgm:spPr/>
      <dgm:t>
        <a:bodyPr/>
        <a:lstStyle/>
        <a:p>
          <a:endParaRPr lang="en-US"/>
        </a:p>
      </dgm:t>
    </dgm:pt>
    <dgm:pt modelId="{026ABFB3-B505-47BB-8C28-ABFA4A9C1974}">
      <dgm:prSet/>
      <dgm:spPr/>
      <dgm:t>
        <a:bodyPr/>
        <a:lstStyle/>
        <a:p>
          <a:r>
            <a:rPr lang="en-GB" b="0" i="0" dirty="0" smtClean="0"/>
            <a:t>Credit for research outputs</a:t>
          </a:r>
          <a:endParaRPr lang="en-US" dirty="0"/>
        </a:p>
      </dgm:t>
    </dgm:pt>
    <dgm:pt modelId="{5ED6DCD3-8875-41DC-811F-9EBCE94AEA29}" type="parTrans" cxnId="{B273F7AE-C5A3-47FB-A8FF-DB80912313A5}">
      <dgm:prSet/>
      <dgm:spPr/>
      <dgm:t>
        <a:bodyPr/>
        <a:lstStyle/>
        <a:p>
          <a:endParaRPr lang="en-US"/>
        </a:p>
      </dgm:t>
    </dgm:pt>
    <dgm:pt modelId="{FD1984B3-EF7F-4B26-A633-28328960FF0E}" type="sibTrans" cxnId="{B273F7AE-C5A3-47FB-A8FF-DB80912313A5}">
      <dgm:prSet/>
      <dgm:spPr/>
      <dgm:t>
        <a:bodyPr/>
        <a:lstStyle/>
        <a:p>
          <a:endParaRPr lang="en-US"/>
        </a:p>
      </dgm:t>
    </dgm:pt>
    <dgm:pt modelId="{FFA3C39B-528A-4930-BB06-DE87D26AE306}">
      <dgm:prSet/>
      <dgm:spPr/>
      <dgm:t>
        <a:bodyPr/>
        <a:lstStyle/>
        <a:p>
          <a:r>
            <a:rPr lang="en-US" dirty="0" smtClean="0"/>
            <a:t>Utilize specialist skills</a:t>
          </a:r>
          <a:endParaRPr lang="en-US" dirty="0"/>
        </a:p>
      </dgm:t>
    </dgm:pt>
    <dgm:pt modelId="{5BBFEFAD-5F42-49E4-BD25-AD052F241252}" type="parTrans" cxnId="{30E1CC82-C816-468A-95AE-7EA9289D869C}">
      <dgm:prSet/>
      <dgm:spPr/>
      <dgm:t>
        <a:bodyPr/>
        <a:lstStyle/>
        <a:p>
          <a:endParaRPr lang="en-US"/>
        </a:p>
      </dgm:t>
    </dgm:pt>
    <dgm:pt modelId="{459915F8-DF30-4ED3-9446-A458B22958A2}" type="sibTrans" cxnId="{30E1CC82-C816-468A-95AE-7EA9289D869C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FFFB6-3749-4F2B-B471-687F51A2FB26}" type="pres">
      <dgm:prSet presAssocID="{4ED91B23-41B0-4BDA-A1A0-2332B7A697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52793-79A8-4AA3-9739-FD3F10A2927A}" type="pres">
      <dgm:prSet presAssocID="{F4719CBE-477A-471B-8B72-727E900CD83A}" presName="spacer" presStyleCnt="0"/>
      <dgm:spPr/>
    </dgm:pt>
    <dgm:pt modelId="{244ACC5E-4344-42BD-A185-D51243327EF1}" type="pres">
      <dgm:prSet presAssocID="{3E9AF265-E59F-4385-A4DD-602F6A6875B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BDEE9-8FFB-4A88-AD00-76961F8EC01C}" type="pres">
      <dgm:prSet presAssocID="{FC357070-320C-4392-A75D-52437A8CB2EB}" presName="spacer" presStyleCnt="0"/>
      <dgm:spPr/>
    </dgm:pt>
    <dgm:pt modelId="{648877F9-D440-4FCE-B79F-51E17AC426EA}" type="pres">
      <dgm:prSet presAssocID="{A864F3AB-C062-4819-AC70-106B0CE035F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9B72B-E3D3-4F00-9564-8B6AD4BFBD92}" type="pres">
      <dgm:prSet presAssocID="{557EADB2-6C80-4694-905D-05D62552551D}" presName="spacer" presStyleCnt="0"/>
      <dgm:spPr/>
    </dgm:pt>
    <dgm:pt modelId="{8F01E142-E29E-4AE6-9913-01B2CFBBE8ED}" type="pres">
      <dgm:prSet presAssocID="{E0438BA1-58C1-4D25-A3C0-E22675E4FCD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D8F2B-0F34-45ED-A495-267AD4346600}" type="pres">
      <dgm:prSet presAssocID="{BEB0E295-593A-4DDC-8900-A633C5099249}" presName="spacer" presStyleCnt="0"/>
      <dgm:spPr/>
    </dgm:pt>
    <dgm:pt modelId="{4844DFFC-1AA9-4D2A-AA02-24AE88F57365}" type="pres">
      <dgm:prSet presAssocID="{026ABFB3-B505-47BB-8C28-ABFA4A9C197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6B49B-A738-42DF-B3DD-F1B797FA80D5}" type="pres">
      <dgm:prSet presAssocID="{FD1984B3-EF7F-4B26-A633-28328960FF0E}" presName="spacer" presStyleCnt="0"/>
      <dgm:spPr/>
    </dgm:pt>
    <dgm:pt modelId="{6288BDF0-998E-485A-B826-1A89DE24446D}" type="pres">
      <dgm:prSet presAssocID="{FFA3C39B-528A-4930-BB06-DE87D26AE30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663E6-D7B7-418F-8C9A-F6A784F7A566}" type="presOf" srcId="{74BAF907-FF12-4EAC-BB29-0044F3C06244}" destId="{E5B9457D-73F5-4EA5-B35A-C334BE6D94A6}" srcOrd="0" destOrd="0" presId="urn:microsoft.com/office/officeart/2005/8/layout/vList2"/>
    <dgm:cxn modelId="{B273F7AE-C5A3-47FB-A8FF-DB80912313A5}" srcId="{74BAF907-FF12-4EAC-BB29-0044F3C06244}" destId="{026ABFB3-B505-47BB-8C28-ABFA4A9C1974}" srcOrd="4" destOrd="0" parTransId="{5ED6DCD3-8875-41DC-811F-9EBCE94AEA29}" sibTransId="{FD1984B3-EF7F-4B26-A633-28328960FF0E}"/>
    <dgm:cxn modelId="{B6D7FEFA-4E19-4623-83CC-33575CAF049F}" type="presOf" srcId="{026ABFB3-B505-47BB-8C28-ABFA4A9C1974}" destId="{4844DFFC-1AA9-4D2A-AA02-24AE88F57365}" srcOrd="0" destOrd="0" presId="urn:microsoft.com/office/officeart/2005/8/layout/vList2"/>
    <dgm:cxn modelId="{D650A0AD-F46C-4EB3-AAAB-CCA3794FD4F5}" srcId="{74BAF907-FF12-4EAC-BB29-0044F3C06244}" destId="{3E9AF265-E59F-4385-A4DD-602F6A6875BB}" srcOrd="1" destOrd="0" parTransId="{1D70DE75-93CD-479C-B71D-882891C4F854}" sibTransId="{FC357070-320C-4392-A75D-52437A8CB2EB}"/>
    <dgm:cxn modelId="{123C89BE-2AEB-427A-AAA1-3ECA0832EAA9}" srcId="{74BAF907-FF12-4EAC-BB29-0044F3C06244}" destId="{E0438BA1-58C1-4D25-A3C0-E22675E4FCDD}" srcOrd="3" destOrd="0" parTransId="{5A936EE6-09C5-4608-8F4E-AF59553C7A5E}" sibTransId="{BEB0E295-593A-4DDC-8900-A633C5099249}"/>
    <dgm:cxn modelId="{E108BB85-E7DA-4C87-898E-465D01DD39BB}" srcId="{74BAF907-FF12-4EAC-BB29-0044F3C06244}" destId="{A864F3AB-C062-4819-AC70-106B0CE035F8}" srcOrd="2" destOrd="0" parTransId="{968D01DC-CC3C-4B4B-A6C7-48521498F098}" sibTransId="{557EADB2-6C80-4694-905D-05D62552551D}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6B3FAAE6-1D74-4F07-BBEE-FF479082CC71}" type="presOf" srcId="{FFA3C39B-528A-4930-BB06-DE87D26AE306}" destId="{6288BDF0-998E-485A-B826-1A89DE24446D}" srcOrd="0" destOrd="0" presId="urn:microsoft.com/office/officeart/2005/8/layout/vList2"/>
    <dgm:cxn modelId="{A583B6BC-FA90-4097-862A-FA1D2EDF27A4}" type="presOf" srcId="{E0438BA1-58C1-4D25-A3C0-E22675E4FCDD}" destId="{8F01E142-E29E-4AE6-9913-01B2CFBBE8ED}" srcOrd="0" destOrd="0" presId="urn:microsoft.com/office/officeart/2005/8/layout/vList2"/>
    <dgm:cxn modelId="{BB9DDDD4-BE32-4274-8F29-A1F02DEA947D}" type="presOf" srcId="{3E9AF265-E59F-4385-A4DD-602F6A6875BB}" destId="{244ACC5E-4344-42BD-A185-D51243327EF1}" srcOrd="0" destOrd="0" presId="urn:microsoft.com/office/officeart/2005/8/layout/vList2"/>
    <dgm:cxn modelId="{705039C5-4E8F-456F-8D54-DBC6EA9E5951}" type="presOf" srcId="{4ED91B23-41B0-4BDA-A1A0-2332B7A6972C}" destId="{5E5FFFB6-3749-4F2B-B471-687F51A2FB26}" srcOrd="0" destOrd="0" presId="urn:microsoft.com/office/officeart/2005/8/layout/vList2"/>
    <dgm:cxn modelId="{30E1CC82-C816-468A-95AE-7EA9289D869C}" srcId="{74BAF907-FF12-4EAC-BB29-0044F3C06244}" destId="{FFA3C39B-528A-4930-BB06-DE87D26AE306}" srcOrd="5" destOrd="0" parTransId="{5BBFEFAD-5F42-49E4-BD25-AD052F241252}" sibTransId="{459915F8-DF30-4ED3-9446-A458B22958A2}"/>
    <dgm:cxn modelId="{276C3813-19F3-4917-AC08-0190676A5753}" type="presOf" srcId="{A864F3AB-C062-4819-AC70-106B0CE035F8}" destId="{648877F9-D440-4FCE-B79F-51E17AC426EA}" srcOrd="0" destOrd="0" presId="urn:microsoft.com/office/officeart/2005/8/layout/vList2"/>
    <dgm:cxn modelId="{A6BC1115-FF0E-4533-A4E1-4F33CD4139F2}" type="presParOf" srcId="{E5B9457D-73F5-4EA5-B35A-C334BE6D94A6}" destId="{5E5FFFB6-3749-4F2B-B471-687F51A2FB26}" srcOrd="0" destOrd="0" presId="urn:microsoft.com/office/officeart/2005/8/layout/vList2"/>
    <dgm:cxn modelId="{1029DD23-5733-49BE-918C-3ED98C5AB0E9}" type="presParOf" srcId="{E5B9457D-73F5-4EA5-B35A-C334BE6D94A6}" destId="{30D52793-79A8-4AA3-9739-FD3F10A2927A}" srcOrd="1" destOrd="0" presId="urn:microsoft.com/office/officeart/2005/8/layout/vList2"/>
    <dgm:cxn modelId="{DFFFF858-071D-474A-8685-6A3CEBAE68E4}" type="presParOf" srcId="{E5B9457D-73F5-4EA5-B35A-C334BE6D94A6}" destId="{244ACC5E-4344-42BD-A185-D51243327EF1}" srcOrd="2" destOrd="0" presId="urn:microsoft.com/office/officeart/2005/8/layout/vList2"/>
    <dgm:cxn modelId="{22DAD9F6-A8B7-40A8-9BFB-EBCDDFAF3BCB}" type="presParOf" srcId="{E5B9457D-73F5-4EA5-B35A-C334BE6D94A6}" destId="{58CBDEE9-8FFB-4A88-AD00-76961F8EC01C}" srcOrd="3" destOrd="0" presId="urn:microsoft.com/office/officeart/2005/8/layout/vList2"/>
    <dgm:cxn modelId="{1AA4FE10-BEF0-4C8E-A158-81894898F4D2}" type="presParOf" srcId="{E5B9457D-73F5-4EA5-B35A-C334BE6D94A6}" destId="{648877F9-D440-4FCE-B79F-51E17AC426EA}" srcOrd="4" destOrd="0" presId="urn:microsoft.com/office/officeart/2005/8/layout/vList2"/>
    <dgm:cxn modelId="{4EFEAC1D-BE54-4F27-BF75-DF7AF9DA0392}" type="presParOf" srcId="{E5B9457D-73F5-4EA5-B35A-C334BE6D94A6}" destId="{1159B72B-E3D3-4F00-9564-8B6AD4BFBD92}" srcOrd="5" destOrd="0" presId="urn:microsoft.com/office/officeart/2005/8/layout/vList2"/>
    <dgm:cxn modelId="{FBDAA76F-6086-4604-99D3-6D5C261C0196}" type="presParOf" srcId="{E5B9457D-73F5-4EA5-B35A-C334BE6D94A6}" destId="{8F01E142-E29E-4AE6-9913-01B2CFBBE8ED}" srcOrd="6" destOrd="0" presId="urn:microsoft.com/office/officeart/2005/8/layout/vList2"/>
    <dgm:cxn modelId="{4A5F2C51-9F3B-4E02-BA58-0E283CFD49C3}" type="presParOf" srcId="{E5B9457D-73F5-4EA5-B35A-C334BE6D94A6}" destId="{094D8F2B-0F34-45ED-A495-267AD4346600}" srcOrd="7" destOrd="0" presId="urn:microsoft.com/office/officeart/2005/8/layout/vList2"/>
    <dgm:cxn modelId="{0722AD2A-5B81-488D-9346-2C4389F2899C}" type="presParOf" srcId="{E5B9457D-73F5-4EA5-B35A-C334BE6D94A6}" destId="{4844DFFC-1AA9-4D2A-AA02-24AE88F57365}" srcOrd="8" destOrd="0" presId="urn:microsoft.com/office/officeart/2005/8/layout/vList2"/>
    <dgm:cxn modelId="{8CDB6236-4799-4878-88CF-D6DE080DBF9C}" type="presParOf" srcId="{E5B9457D-73F5-4EA5-B35A-C334BE6D94A6}" destId="{E936B49B-A738-42DF-B3DD-F1B797FA80D5}" srcOrd="9" destOrd="0" presId="urn:microsoft.com/office/officeart/2005/8/layout/vList2"/>
    <dgm:cxn modelId="{7AB554D6-59B2-4A3D-B91E-AFACF0AC6191}" type="presParOf" srcId="{E5B9457D-73F5-4EA5-B35A-C334BE6D94A6}" destId="{6288BDF0-998E-485A-B826-1A89DE2444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US" dirty="0" smtClean="0"/>
            <a:t>Theft</a:t>
          </a:r>
          <a:endParaRPr lang="en-US" dirty="0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E0438BA1-58C1-4D25-A3C0-E22675E4FCDD}">
      <dgm:prSet/>
      <dgm:spPr/>
      <dgm:t>
        <a:bodyPr/>
        <a:lstStyle/>
        <a:p>
          <a:r>
            <a:rPr lang="en-US" dirty="0" smtClean="0"/>
            <a:t>It takes time</a:t>
          </a:r>
          <a:endParaRPr lang="en-US" dirty="0"/>
        </a:p>
      </dgm:t>
    </dgm:pt>
    <dgm:pt modelId="{5A936EE6-09C5-4608-8F4E-AF59553C7A5E}" type="parTrans" cxnId="{123C89BE-2AEB-427A-AAA1-3ECA0832EAA9}">
      <dgm:prSet/>
      <dgm:spPr/>
      <dgm:t>
        <a:bodyPr/>
        <a:lstStyle/>
        <a:p>
          <a:endParaRPr lang="en-US"/>
        </a:p>
      </dgm:t>
    </dgm:pt>
    <dgm:pt modelId="{BEB0E295-593A-4DDC-8900-A633C5099249}" type="sibTrans" cxnId="{123C89BE-2AEB-427A-AAA1-3ECA0832EAA9}">
      <dgm:prSet/>
      <dgm:spPr/>
      <dgm:t>
        <a:bodyPr/>
        <a:lstStyle/>
        <a:p>
          <a:endParaRPr lang="en-US"/>
        </a:p>
      </dgm:t>
    </dgm:pt>
    <dgm:pt modelId="{3E9AF265-E59F-4385-A4DD-602F6A6875BB}">
      <dgm:prSet/>
      <dgm:spPr/>
      <dgm:t>
        <a:bodyPr/>
        <a:lstStyle/>
        <a:p>
          <a:r>
            <a:rPr lang="en-US" dirty="0" smtClean="0"/>
            <a:t>It might be wrong</a:t>
          </a:r>
          <a:endParaRPr lang="en-US" dirty="0"/>
        </a:p>
      </dgm:t>
    </dgm:pt>
    <dgm:pt modelId="{1D70DE75-93CD-479C-B71D-882891C4F854}" type="parTrans" cxnId="{D650A0AD-F46C-4EB3-AAAB-CCA3794FD4F5}">
      <dgm:prSet/>
      <dgm:spPr/>
      <dgm:t>
        <a:bodyPr/>
        <a:lstStyle/>
        <a:p>
          <a:endParaRPr lang="en-US"/>
        </a:p>
      </dgm:t>
    </dgm:pt>
    <dgm:pt modelId="{FC357070-320C-4392-A75D-52437A8CB2EB}" type="sibTrans" cxnId="{D650A0AD-F46C-4EB3-AAAB-CCA3794FD4F5}">
      <dgm:prSet/>
      <dgm:spPr/>
      <dgm:t>
        <a:bodyPr/>
        <a:lstStyle/>
        <a:p>
          <a:endParaRPr lang="en-US"/>
        </a:p>
      </dgm:t>
    </dgm:pt>
    <dgm:pt modelId="{A864F3AB-C062-4819-AC70-106B0CE035F8}">
      <dgm:prSet/>
      <dgm:spPr/>
      <dgm:t>
        <a:bodyPr/>
        <a:lstStyle/>
        <a:p>
          <a:r>
            <a:rPr lang="en-US" dirty="0" smtClean="0"/>
            <a:t>It is hard</a:t>
          </a:r>
          <a:endParaRPr lang="en-US" dirty="0"/>
        </a:p>
      </dgm:t>
    </dgm:pt>
    <dgm:pt modelId="{968D01DC-CC3C-4B4B-A6C7-48521498F098}" type="parTrans" cxnId="{E108BB85-E7DA-4C87-898E-465D01DD39BB}">
      <dgm:prSet/>
      <dgm:spPr/>
      <dgm:t>
        <a:bodyPr/>
        <a:lstStyle/>
        <a:p>
          <a:endParaRPr lang="en-US"/>
        </a:p>
      </dgm:t>
    </dgm:pt>
    <dgm:pt modelId="{557EADB2-6C80-4694-905D-05D62552551D}" type="sibTrans" cxnId="{E108BB85-E7DA-4C87-898E-465D01DD39BB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FFFB6-3749-4F2B-B471-687F51A2FB26}" type="pres">
      <dgm:prSet presAssocID="{4ED91B23-41B0-4BDA-A1A0-2332B7A697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52793-79A8-4AA3-9739-FD3F10A2927A}" type="pres">
      <dgm:prSet presAssocID="{F4719CBE-477A-471B-8B72-727E900CD83A}" presName="spacer" presStyleCnt="0"/>
      <dgm:spPr/>
    </dgm:pt>
    <dgm:pt modelId="{244ACC5E-4344-42BD-A185-D51243327EF1}" type="pres">
      <dgm:prSet presAssocID="{3E9AF265-E59F-4385-A4DD-602F6A6875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BDEE9-8FFB-4A88-AD00-76961F8EC01C}" type="pres">
      <dgm:prSet presAssocID="{FC357070-320C-4392-A75D-52437A8CB2EB}" presName="spacer" presStyleCnt="0"/>
      <dgm:spPr/>
    </dgm:pt>
    <dgm:pt modelId="{648877F9-D440-4FCE-B79F-51E17AC426EA}" type="pres">
      <dgm:prSet presAssocID="{A864F3AB-C062-4819-AC70-106B0CE035F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9B72B-E3D3-4F00-9564-8B6AD4BFBD92}" type="pres">
      <dgm:prSet presAssocID="{557EADB2-6C80-4694-905D-05D62552551D}" presName="spacer" presStyleCnt="0"/>
      <dgm:spPr/>
    </dgm:pt>
    <dgm:pt modelId="{8F01E142-E29E-4AE6-9913-01B2CFBBE8ED}" type="pres">
      <dgm:prSet presAssocID="{E0438BA1-58C1-4D25-A3C0-E22675E4FCD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C3813-19F3-4917-AC08-0190676A5753}" type="presOf" srcId="{A864F3AB-C062-4819-AC70-106B0CE035F8}" destId="{648877F9-D440-4FCE-B79F-51E17AC426EA}" srcOrd="0" destOrd="0" presId="urn:microsoft.com/office/officeart/2005/8/layout/vList2"/>
    <dgm:cxn modelId="{123C89BE-2AEB-427A-AAA1-3ECA0832EAA9}" srcId="{74BAF907-FF12-4EAC-BB29-0044F3C06244}" destId="{E0438BA1-58C1-4D25-A3C0-E22675E4FCDD}" srcOrd="3" destOrd="0" parTransId="{5A936EE6-09C5-4608-8F4E-AF59553C7A5E}" sibTransId="{BEB0E295-593A-4DDC-8900-A633C5099249}"/>
    <dgm:cxn modelId="{705039C5-4E8F-456F-8D54-DBC6EA9E5951}" type="presOf" srcId="{4ED91B23-41B0-4BDA-A1A0-2332B7A6972C}" destId="{5E5FFFB6-3749-4F2B-B471-687F51A2FB26}" srcOrd="0" destOrd="0" presId="urn:microsoft.com/office/officeart/2005/8/layout/vList2"/>
    <dgm:cxn modelId="{E108BB85-E7DA-4C87-898E-465D01DD39BB}" srcId="{74BAF907-FF12-4EAC-BB29-0044F3C06244}" destId="{A864F3AB-C062-4819-AC70-106B0CE035F8}" srcOrd="2" destOrd="0" parTransId="{968D01DC-CC3C-4B4B-A6C7-48521498F098}" sibTransId="{557EADB2-6C80-4694-905D-05D62552551D}"/>
    <dgm:cxn modelId="{BB9DDDD4-BE32-4274-8F29-A1F02DEA947D}" type="presOf" srcId="{3E9AF265-E59F-4385-A4DD-602F6A6875BB}" destId="{244ACC5E-4344-42BD-A185-D51243327EF1}" srcOrd="0" destOrd="0" presId="urn:microsoft.com/office/officeart/2005/8/layout/vList2"/>
    <dgm:cxn modelId="{A2A663E6-D7B7-418F-8C9A-F6A784F7A566}" type="presOf" srcId="{74BAF907-FF12-4EAC-BB29-0044F3C06244}" destId="{E5B9457D-73F5-4EA5-B35A-C334BE6D94A6}" srcOrd="0" destOrd="0" presId="urn:microsoft.com/office/officeart/2005/8/layout/vList2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A583B6BC-FA90-4097-862A-FA1D2EDF27A4}" type="presOf" srcId="{E0438BA1-58C1-4D25-A3C0-E22675E4FCDD}" destId="{8F01E142-E29E-4AE6-9913-01B2CFBBE8ED}" srcOrd="0" destOrd="0" presId="urn:microsoft.com/office/officeart/2005/8/layout/vList2"/>
    <dgm:cxn modelId="{D650A0AD-F46C-4EB3-AAAB-CCA3794FD4F5}" srcId="{74BAF907-FF12-4EAC-BB29-0044F3C06244}" destId="{3E9AF265-E59F-4385-A4DD-602F6A6875BB}" srcOrd="1" destOrd="0" parTransId="{1D70DE75-93CD-479C-B71D-882891C4F854}" sibTransId="{FC357070-320C-4392-A75D-52437A8CB2EB}"/>
    <dgm:cxn modelId="{A6BC1115-FF0E-4533-A4E1-4F33CD4139F2}" type="presParOf" srcId="{E5B9457D-73F5-4EA5-B35A-C334BE6D94A6}" destId="{5E5FFFB6-3749-4F2B-B471-687F51A2FB26}" srcOrd="0" destOrd="0" presId="urn:microsoft.com/office/officeart/2005/8/layout/vList2"/>
    <dgm:cxn modelId="{1029DD23-5733-49BE-918C-3ED98C5AB0E9}" type="presParOf" srcId="{E5B9457D-73F5-4EA5-B35A-C334BE6D94A6}" destId="{30D52793-79A8-4AA3-9739-FD3F10A2927A}" srcOrd="1" destOrd="0" presId="urn:microsoft.com/office/officeart/2005/8/layout/vList2"/>
    <dgm:cxn modelId="{DFFFF858-071D-474A-8685-6A3CEBAE68E4}" type="presParOf" srcId="{E5B9457D-73F5-4EA5-B35A-C334BE6D94A6}" destId="{244ACC5E-4344-42BD-A185-D51243327EF1}" srcOrd="2" destOrd="0" presId="urn:microsoft.com/office/officeart/2005/8/layout/vList2"/>
    <dgm:cxn modelId="{22DAD9F6-A8B7-40A8-9BFB-EBCDDFAF3BCB}" type="presParOf" srcId="{E5B9457D-73F5-4EA5-B35A-C334BE6D94A6}" destId="{58CBDEE9-8FFB-4A88-AD00-76961F8EC01C}" srcOrd="3" destOrd="0" presId="urn:microsoft.com/office/officeart/2005/8/layout/vList2"/>
    <dgm:cxn modelId="{1AA4FE10-BEF0-4C8E-A158-81894898F4D2}" type="presParOf" srcId="{E5B9457D-73F5-4EA5-B35A-C334BE6D94A6}" destId="{648877F9-D440-4FCE-B79F-51E17AC426EA}" srcOrd="4" destOrd="0" presId="urn:microsoft.com/office/officeart/2005/8/layout/vList2"/>
    <dgm:cxn modelId="{4EFEAC1D-BE54-4F27-BF75-DF7AF9DA0392}" type="presParOf" srcId="{E5B9457D-73F5-4EA5-B35A-C334BE6D94A6}" destId="{1159B72B-E3D3-4F00-9564-8B6AD4BFBD92}" srcOrd="5" destOrd="0" presId="urn:microsoft.com/office/officeart/2005/8/layout/vList2"/>
    <dgm:cxn modelId="{FBDAA76F-6086-4604-99D3-6D5C261C0196}" type="presParOf" srcId="{E5B9457D-73F5-4EA5-B35A-C334BE6D94A6}" destId="{8F01E142-E29E-4AE6-9913-01B2CFBBE8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US" dirty="0" smtClean="0"/>
            <a:t>Open Access</a:t>
          </a:r>
          <a:endParaRPr lang="en-US" dirty="0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3E9AF265-E59F-4385-A4DD-602F6A6875BB}">
      <dgm:prSet/>
      <dgm:spPr/>
      <dgm:t>
        <a:bodyPr/>
        <a:lstStyle/>
        <a:p>
          <a:r>
            <a:rPr lang="en-US" dirty="0" smtClean="0"/>
            <a:t>Data repositories</a:t>
          </a:r>
          <a:endParaRPr lang="en-US" dirty="0"/>
        </a:p>
      </dgm:t>
    </dgm:pt>
    <dgm:pt modelId="{1D70DE75-93CD-479C-B71D-882891C4F854}" type="parTrans" cxnId="{D650A0AD-F46C-4EB3-AAAB-CCA3794FD4F5}">
      <dgm:prSet/>
      <dgm:spPr/>
      <dgm:t>
        <a:bodyPr/>
        <a:lstStyle/>
        <a:p>
          <a:endParaRPr lang="en-US"/>
        </a:p>
      </dgm:t>
    </dgm:pt>
    <dgm:pt modelId="{FC357070-320C-4392-A75D-52437A8CB2EB}" type="sibTrans" cxnId="{D650A0AD-F46C-4EB3-AAAB-CCA3794FD4F5}">
      <dgm:prSet/>
      <dgm:spPr/>
      <dgm:t>
        <a:bodyPr/>
        <a:lstStyle/>
        <a:p>
          <a:endParaRPr lang="en-US"/>
        </a:p>
      </dgm:t>
    </dgm:pt>
    <dgm:pt modelId="{A864F3AB-C062-4819-AC70-106B0CE035F8}">
      <dgm:prSet/>
      <dgm:spPr/>
      <dgm:t>
        <a:bodyPr/>
        <a:lstStyle/>
        <a:p>
          <a:r>
            <a:rPr lang="en-US" dirty="0" smtClean="0"/>
            <a:t>Cheap storage, fat pipes</a:t>
          </a:r>
          <a:endParaRPr lang="en-US" dirty="0"/>
        </a:p>
      </dgm:t>
    </dgm:pt>
    <dgm:pt modelId="{968D01DC-CC3C-4B4B-A6C7-48521498F098}" type="parTrans" cxnId="{E108BB85-E7DA-4C87-898E-465D01DD39BB}">
      <dgm:prSet/>
      <dgm:spPr/>
      <dgm:t>
        <a:bodyPr/>
        <a:lstStyle/>
        <a:p>
          <a:endParaRPr lang="en-US"/>
        </a:p>
      </dgm:t>
    </dgm:pt>
    <dgm:pt modelId="{557EADB2-6C80-4694-905D-05D62552551D}" type="sibTrans" cxnId="{E108BB85-E7DA-4C87-898E-465D01DD39BB}">
      <dgm:prSet/>
      <dgm:spPr/>
      <dgm:t>
        <a:bodyPr/>
        <a:lstStyle/>
        <a:p>
          <a:endParaRPr lang="en-US"/>
        </a:p>
      </dgm:t>
    </dgm:pt>
    <dgm:pt modelId="{DB6652B3-FA75-4C67-A760-109A1F0A564D}">
      <dgm:prSet/>
      <dgm:spPr/>
      <dgm:t>
        <a:bodyPr/>
        <a:lstStyle/>
        <a:p>
          <a:r>
            <a:rPr lang="en-US" dirty="0" smtClean="0"/>
            <a:t>Funder awareness</a:t>
          </a:r>
          <a:endParaRPr lang="en-US" dirty="0"/>
        </a:p>
      </dgm:t>
    </dgm:pt>
    <dgm:pt modelId="{359CD563-3142-4AD7-929D-964023979DAC}" type="parTrans" cxnId="{A486D706-4FAD-4017-BC31-8796DF280696}">
      <dgm:prSet/>
      <dgm:spPr/>
      <dgm:t>
        <a:bodyPr/>
        <a:lstStyle/>
        <a:p>
          <a:endParaRPr lang="en-US"/>
        </a:p>
      </dgm:t>
    </dgm:pt>
    <dgm:pt modelId="{971C74FA-E209-4164-BC4F-2A7B031E5145}" type="sibTrans" cxnId="{A486D706-4FAD-4017-BC31-8796DF280696}">
      <dgm:prSet/>
      <dgm:spPr/>
      <dgm:t>
        <a:bodyPr/>
        <a:lstStyle/>
        <a:p>
          <a:endParaRPr lang="en-US"/>
        </a:p>
      </dgm:t>
    </dgm:pt>
    <dgm:pt modelId="{33A5D378-9E82-480B-AB4F-D1E57CA0E89B}">
      <dgm:prSet/>
      <dgm:spPr/>
      <dgm:t>
        <a:bodyPr/>
        <a:lstStyle/>
        <a:p>
          <a:r>
            <a:rPr lang="en-US" dirty="0" smtClean="0"/>
            <a:t>Increasing collaboration</a:t>
          </a:r>
          <a:endParaRPr lang="en-US" dirty="0"/>
        </a:p>
      </dgm:t>
    </dgm:pt>
    <dgm:pt modelId="{735F2DE0-E6A0-4FE1-8324-11865DE1A3E0}" type="parTrans" cxnId="{9680A668-C626-4B67-B38C-60EA4D2C211B}">
      <dgm:prSet/>
      <dgm:spPr/>
      <dgm:t>
        <a:bodyPr/>
        <a:lstStyle/>
        <a:p>
          <a:endParaRPr lang="en-US"/>
        </a:p>
      </dgm:t>
    </dgm:pt>
    <dgm:pt modelId="{824FEC19-AB0C-4A37-87F0-FA1ED2405AF0}" type="sibTrans" cxnId="{9680A668-C626-4B67-B38C-60EA4D2C211B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FFFB6-3749-4F2B-B471-687F51A2FB26}" type="pres">
      <dgm:prSet presAssocID="{4ED91B23-41B0-4BDA-A1A0-2332B7A6972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52793-79A8-4AA3-9739-FD3F10A2927A}" type="pres">
      <dgm:prSet presAssocID="{F4719CBE-477A-471B-8B72-727E900CD83A}" presName="spacer" presStyleCnt="0"/>
      <dgm:spPr/>
    </dgm:pt>
    <dgm:pt modelId="{225DC8D3-EC06-4ECD-AEDC-B2E2FDDBA393}" type="pres">
      <dgm:prSet presAssocID="{DB6652B3-FA75-4C67-A760-109A1F0A564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F1720-3797-41FA-8D12-21B74B87EF72}" type="pres">
      <dgm:prSet presAssocID="{971C74FA-E209-4164-BC4F-2A7B031E5145}" presName="spacer" presStyleCnt="0"/>
      <dgm:spPr/>
    </dgm:pt>
    <dgm:pt modelId="{C7EA9D6A-F6C1-4FC7-AA02-F1EB04786541}" type="pres">
      <dgm:prSet presAssocID="{33A5D378-9E82-480B-AB4F-D1E57CA0E89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173CE-D66A-4B34-A2DA-D3F2F481B0D2}" type="pres">
      <dgm:prSet presAssocID="{824FEC19-AB0C-4A37-87F0-FA1ED2405AF0}" presName="spacer" presStyleCnt="0"/>
      <dgm:spPr/>
    </dgm:pt>
    <dgm:pt modelId="{244ACC5E-4344-42BD-A185-D51243327EF1}" type="pres">
      <dgm:prSet presAssocID="{3E9AF265-E59F-4385-A4DD-602F6A6875B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BDEE9-8FFB-4A88-AD00-76961F8EC01C}" type="pres">
      <dgm:prSet presAssocID="{FC357070-320C-4392-A75D-52437A8CB2EB}" presName="spacer" presStyleCnt="0"/>
      <dgm:spPr/>
    </dgm:pt>
    <dgm:pt modelId="{648877F9-D440-4FCE-B79F-51E17AC426EA}" type="pres">
      <dgm:prSet presAssocID="{A864F3AB-C062-4819-AC70-106B0CE035F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663E6-D7B7-418F-8C9A-F6A784F7A566}" type="presOf" srcId="{74BAF907-FF12-4EAC-BB29-0044F3C06244}" destId="{E5B9457D-73F5-4EA5-B35A-C334BE6D94A6}" srcOrd="0" destOrd="0" presId="urn:microsoft.com/office/officeart/2005/8/layout/vList2"/>
    <dgm:cxn modelId="{A486D706-4FAD-4017-BC31-8796DF280696}" srcId="{74BAF907-FF12-4EAC-BB29-0044F3C06244}" destId="{DB6652B3-FA75-4C67-A760-109A1F0A564D}" srcOrd="1" destOrd="0" parTransId="{359CD563-3142-4AD7-929D-964023979DAC}" sibTransId="{971C74FA-E209-4164-BC4F-2A7B031E5145}"/>
    <dgm:cxn modelId="{D650A0AD-F46C-4EB3-AAAB-CCA3794FD4F5}" srcId="{74BAF907-FF12-4EAC-BB29-0044F3C06244}" destId="{3E9AF265-E59F-4385-A4DD-602F6A6875BB}" srcOrd="3" destOrd="0" parTransId="{1D70DE75-93CD-479C-B71D-882891C4F854}" sibTransId="{FC357070-320C-4392-A75D-52437A8CB2EB}"/>
    <dgm:cxn modelId="{E108BB85-E7DA-4C87-898E-465D01DD39BB}" srcId="{74BAF907-FF12-4EAC-BB29-0044F3C06244}" destId="{A864F3AB-C062-4819-AC70-106B0CE035F8}" srcOrd="4" destOrd="0" parTransId="{968D01DC-CC3C-4B4B-A6C7-48521498F098}" sibTransId="{557EADB2-6C80-4694-905D-05D62552551D}"/>
    <dgm:cxn modelId="{664D05BE-168B-49CB-BB7C-5BBD01945C19}" type="presOf" srcId="{DB6652B3-FA75-4C67-A760-109A1F0A564D}" destId="{225DC8D3-EC06-4ECD-AEDC-B2E2FDDBA393}" srcOrd="0" destOrd="0" presId="urn:microsoft.com/office/officeart/2005/8/layout/vList2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BB9DDDD4-BE32-4274-8F29-A1F02DEA947D}" type="presOf" srcId="{3E9AF265-E59F-4385-A4DD-602F6A6875BB}" destId="{244ACC5E-4344-42BD-A185-D51243327EF1}" srcOrd="0" destOrd="0" presId="urn:microsoft.com/office/officeart/2005/8/layout/vList2"/>
    <dgm:cxn modelId="{705039C5-4E8F-456F-8D54-DBC6EA9E5951}" type="presOf" srcId="{4ED91B23-41B0-4BDA-A1A0-2332B7A6972C}" destId="{5E5FFFB6-3749-4F2B-B471-687F51A2FB26}" srcOrd="0" destOrd="0" presId="urn:microsoft.com/office/officeart/2005/8/layout/vList2"/>
    <dgm:cxn modelId="{276C3813-19F3-4917-AC08-0190676A5753}" type="presOf" srcId="{A864F3AB-C062-4819-AC70-106B0CE035F8}" destId="{648877F9-D440-4FCE-B79F-51E17AC426EA}" srcOrd="0" destOrd="0" presId="urn:microsoft.com/office/officeart/2005/8/layout/vList2"/>
    <dgm:cxn modelId="{825A586D-BDC0-4CF4-98DA-E631BFD5A70C}" type="presOf" srcId="{33A5D378-9E82-480B-AB4F-D1E57CA0E89B}" destId="{C7EA9D6A-F6C1-4FC7-AA02-F1EB04786541}" srcOrd="0" destOrd="0" presId="urn:microsoft.com/office/officeart/2005/8/layout/vList2"/>
    <dgm:cxn modelId="{9680A668-C626-4B67-B38C-60EA4D2C211B}" srcId="{74BAF907-FF12-4EAC-BB29-0044F3C06244}" destId="{33A5D378-9E82-480B-AB4F-D1E57CA0E89B}" srcOrd="2" destOrd="0" parTransId="{735F2DE0-E6A0-4FE1-8324-11865DE1A3E0}" sibTransId="{824FEC19-AB0C-4A37-87F0-FA1ED2405AF0}"/>
    <dgm:cxn modelId="{A6BC1115-FF0E-4533-A4E1-4F33CD4139F2}" type="presParOf" srcId="{E5B9457D-73F5-4EA5-B35A-C334BE6D94A6}" destId="{5E5FFFB6-3749-4F2B-B471-687F51A2FB26}" srcOrd="0" destOrd="0" presId="urn:microsoft.com/office/officeart/2005/8/layout/vList2"/>
    <dgm:cxn modelId="{1029DD23-5733-49BE-918C-3ED98C5AB0E9}" type="presParOf" srcId="{E5B9457D-73F5-4EA5-B35A-C334BE6D94A6}" destId="{30D52793-79A8-4AA3-9739-FD3F10A2927A}" srcOrd="1" destOrd="0" presId="urn:microsoft.com/office/officeart/2005/8/layout/vList2"/>
    <dgm:cxn modelId="{368F123C-E3D6-4419-B201-048EF085AEDB}" type="presParOf" srcId="{E5B9457D-73F5-4EA5-B35A-C334BE6D94A6}" destId="{225DC8D3-EC06-4ECD-AEDC-B2E2FDDBA393}" srcOrd="2" destOrd="0" presId="urn:microsoft.com/office/officeart/2005/8/layout/vList2"/>
    <dgm:cxn modelId="{12D6F891-AC79-4561-BF70-4E09F9B050C8}" type="presParOf" srcId="{E5B9457D-73F5-4EA5-B35A-C334BE6D94A6}" destId="{A1AF1720-3797-41FA-8D12-21B74B87EF72}" srcOrd="3" destOrd="0" presId="urn:microsoft.com/office/officeart/2005/8/layout/vList2"/>
    <dgm:cxn modelId="{725261E0-2401-40A0-BABA-9145199B60AA}" type="presParOf" srcId="{E5B9457D-73F5-4EA5-B35A-C334BE6D94A6}" destId="{C7EA9D6A-F6C1-4FC7-AA02-F1EB04786541}" srcOrd="4" destOrd="0" presId="urn:microsoft.com/office/officeart/2005/8/layout/vList2"/>
    <dgm:cxn modelId="{1690F9EA-DE63-4260-9769-4B65007107F8}" type="presParOf" srcId="{E5B9457D-73F5-4EA5-B35A-C334BE6D94A6}" destId="{BE3173CE-D66A-4B34-A2DA-D3F2F481B0D2}" srcOrd="5" destOrd="0" presId="urn:microsoft.com/office/officeart/2005/8/layout/vList2"/>
    <dgm:cxn modelId="{DFFFF858-071D-474A-8685-6A3CEBAE68E4}" type="presParOf" srcId="{E5B9457D-73F5-4EA5-B35A-C334BE6D94A6}" destId="{244ACC5E-4344-42BD-A185-D51243327EF1}" srcOrd="6" destOrd="0" presId="urn:microsoft.com/office/officeart/2005/8/layout/vList2"/>
    <dgm:cxn modelId="{22DAD9F6-A8B7-40A8-9BFB-EBCDDFAF3BCB}" type="presParOf" srcId="{E5B9457D-73F5-4EA5-B35A-C334BE6D94A6}" destId="{58CBDEE9-8FFB-4A88-AD00-76961F8EC01C}" srcOrd="7" destOrd="0" presId="urn:microsoft.com/office/officeart/2005/8/layout/vList2"/>
    <dgm:cxn modelId="{1AA4FE10-BEF0-4C8E-A158-81894898F4D2}" type="presParOf" srcId="{E5B9457D-73F5-4EA5-B35A-C334BE6D94A6}" destId="{648877F9-D440-4FCE-B79F-51E17AC426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US" dirty="0" smtClean="0"/>
            <a:t>Code is important</a:t>
          </a:r>
          <a:endParaRPr lang="en-US" dirty="0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DB6652B3-FA75-4C67-A760-109A1F0A564D}">
      <dgm:prSet/>
      <dgm:spPr/>
      <dgm:t>
        <a:bodyPr/>
        <a:lstStyle/>
        <a:p>
          <a:r>
            <a:rPr lang="en-US" dirty="0" smtClean="0"/>
            <a:t>Reproducibility is hard</a:t>
          </a:r>
          <a:endParaRPr lang="en-US" dirty="0"/>
        </a:p>
      </dgm:t>
    </dgm:pt>
    <dgm:pt modelId="{359CD563-3142-4AD7-929D-964023979DAC}" type="parTrans" cxnId="{A486D706-4FAD-4017-BC31-8796DF280696}">
      <dgm:prSet/>
      <dgm:spPr/>
      <dgm:t>
        <a:bodyPr/>
        <a:lstStyle/>
        <a:p>
          <a:endParaRPr lang="en-US"/>
        </a:p>
      </dgm:t>
    </dgm:pt>
    <dgm:pt modelId="{971C74FA-E209-4164-BC4F-2A7B031E5145}" type="sibTrans" cxnId="{A486D706-4FAD-4017-BC31-8796DF280696}">
      <dgm:prSet/>
      <dgm:spPr/>
      <dgm:t>
        <a:bodyPr/>
        <a:lstStyle/>
        <a:p>
          <a:endParaRPr lang="en-US"/>
        </a:p>
      </dgm:t>
    </dgm:pt>
    <dgm:pt modelId="{3431730D-3693-4330-A252-9EBA9AAC73BC}">
      <dgm:prSet/>
      <dgm:spPr/>
      <dgm:t>
        <a:bodyPr/>
        <a:lstStyle/>
        <a:p>
          <a:r>
            <a:rPr lang="en-US" dirty="0" smtClean="0"/>
            <a:t>Training is needed</a:t>
          </a:r>
          <a:endParaRPr lang="en-US" dirty="0"/>
        </a:p>
      </dgm:t>
    </dgm:pt>
    <dgm:pt modelId="{C34370DE-6A0D-4974-AA55-3FA1EB2D6D8C}" type="parTrans" cxnId="{CF00B3CC-9B4D-48F5-9306-8B99F4E8AD15}">
      <dgm:prSet/>
      <dgm:spPr/>
      <dgm:t>
        <a:bodyPr/>
        <a:lstStyle/>
        <a:p>
          <a:endParaRPr lang="en-US"/>
        </a:p>
      </dgm:t>
    </dgm:pt>
    <dgm:pt modelId="{27153575-7858-4333-A606-C2B7E31F4311}" type="sibTrans" cxnId="{CF00B3CC-9B4D-48F5-9306-8B99F4E8AD15}">
      <dgm:prSet/>
      <dgm:spPr/>
      <dgm:t>
        <a:bodyPr/>
        <a:lstStyle/>
        <a:p>
          <a:endParaRPr lang="en-US"/>
        </a:p>
      </dgm:t>
    </dgm:pt>
    <dgm:pt modelId="{EA2664E2-6341-4930-B700-4752FAF7610F}">
      <dgm:prSet/>
      <dgm:spPr/>
      <dgm:t>
        <a:bodyPr/>
        <a:lstStyle/>
        <a:p>
          <a:r>
            <a:rPr lang="en-US" dirty="0" smtClean="0"/>
            <a:t>Code is hard</a:t>
          </a:r>
          <a:endParaRPr lang="en-US" dirty="0"/>
        </a:p>
      </dgm:t>
    </dgm:pt>
    <dgm:pt modelId="{8A067BD5-2E54-4D52-8D13-7684E0688F60}" type="parTrans" cxnId="{4BFBE3E5-5FEA-413D-A81E-026A13DEB0B5}">
      <dgm:prSet/>
      <dgm:spPr/>
      <dgm:t>
        <a:bodyPr/>
        <a:lstStyle/>
        <a:p>
          <a:endParaRPr lang="en-US"/>
        </a:p>
      </dgm:t>
    </dgm:pt>
    <dgm:pt modelId="{3495B1DB-C135-47FD-B87B-075E61DDAB08}" type="sibTrans" cxnId="{4BFBE3E5-5FEA-413D-A81E-026A13DEB0B5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FFFB6-3749-4F2B-B471-687F51A2FB26}" type="pres">
      <dgm:prSet presAssocID="{4ED91B23-41B0-4BDA-A1A0-2332B7A697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52793-79A8-4AA3-9739-FD3F10A2927A}" type="pres">
      <dgm:prSet presAssocID="{F4719CBE-477A-471B-8B72-727E900CD83A}" presName="spacer" presStyleCnt="0"/>
      <dgm:spPr/>
    </dgm:pt>
    <dgm:pt modelId="{61878F4A-A8B6-411A-9E59-1584E9C5A85C}" type="pres">
      <dgm:prSet presAssocID="{EA2664E2-6341-4930-B700-4752FAF761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F76FA-2543-43FF-AE16-FDB9B1373002}" type="pres">
      <dgm:prSet presAssocID="{3495B1DB-C135-47FD-B87B-075E61DDAB08}" presName="spacer" presStyleCnt="0"/>
      <dgm:spPr/>
    </dgm:pt>
    <dgm:pt modelId="{225DC8D3-EC06-4ECD-AEDC-B2E2FDDBA393}" type="pres">
      <dgm:prSet presAssocID="{DB6652B3-FA75-4C67-A760-109A1F0A56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F1720-3797-41FA-8D12-21B74B87EF72}" type="pres">
      <dgm:prSet presAssocID="{971C74FA-E209-4164-BC4F-2A7B031E5145}" presName="spacer" presStyleCnt="0"/>
      <dgm:spPr/>
    </dgm:pt>
    <dgm:pt modelId="{39C74088-2466-4F26-B5B3-72189F7914BB}" type="pres">
      <dgm:prSet presAssocID="{3431730D-3693-4330-A252-9EBA9AAC73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A253AF-03E8-4E65-A31F-283D0306B595}" type="presOf" srcId="{EA2664E2-6341-4930-B700-4752FAF7610F}" destId="{61878F4A-A8B6-411A-9E59-1584E9C5A85C}" srcOrd="0" destOrd="0" presId="urn:microsoft.com/office/officeart/2005/8/layout/vList2"/>
    <dgm:cxn modelId="{705039C5-4E8F-456F-8D54-DBC6EA9E5951}" type="presOf" srcId="{4ED91B23-41B0-4BDA-A1A0-2332B7A6972C}" destId="{5E5FFFB6-3749-4F2B-B471-687F51A2FB26}" srcOrd="0" destOrd="0" presId="urn:microsoft.com/office/officeart/2005/8/layout/vList2"/>
    <dgm:cxn modelId="{7B661352-47E8-4729-AA3D-E27128807D74}" type="presOf" srcId="{3431730D-3693-4330-A252-9EBA9AAC73BC}" destId="{39C74088-2466-4F26-B5B3-72189F7914BB}" srcOrd="0" destOrd="0" presId="urn:microsoft.com/office/officeart/2005/8/layout/vList2"/>
    <dgm:cxn modelId="{664D05BE-168B-49CB-BB7C-5BBD01945C19}" type="presOf" srcId="{DB6652B3-FA75-4C67-A760-109A1F0A564D}" destId="{225DC8D3-EC06-4ECD-AEDC-B2E2FDDBA393}" srcOrd="0" destOrd="0" presId="urn:microsoft.com/office/officeart/2005/8/layout/vList2"/>
    <dgm:cxn modelId="{A2A663E6-D7B7-418F-8C9A-F6A784F7A566}" type="presOf" srcId="{74BAF907-FF12-4EAC-BB29-0044F3C06244}" destId="{E5B9457D-73F5-4EA5-B35A-C334BE6D94A6}" srcOrd="0" destOrd="0" presId="urn:microsoft.com/office/officeart/2005/8/layout/vList2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A486D706-4FAD-4017-BC31-8796DF280696}" srcId="{74BAF907-FF12-4EAC-BB29-0044F3C06244}" destId="{DB6652B3-FA75-4C67-A760-109A1F0A564D}" srcOrd="2" destOrd="0" parTransId="{359CD563-3142-4AD7-929D-964023979DAC}" sibTransId="{971C74FA-E209-4164-BC4F-2A7B031E5145}"/>
    <dgm:cxn modelId="{4BFBE3E5-5FEA-413D-A81E-026A13DEB0B5}" srcId="{74BAF907-FF12-4EAC-BB29-0044F3C06244}" destId="{EA2664E2-6341-4930-B700-4752FAF7610F}" srcOrd="1" destOrd="0" parTransId="{8A067BD5-2E54-4D52-8D13-7684E0688F60}" sibTransId="{3495B1DB-C135-47FD-B87B-075E61DDAB08}"/>
    <dgm:cxn modelId="{CF00B3CC-9B4D-48F5-9306-8B99F4E8AD15}" srcId="{74BAF907-FF12-4EAC-BB29-0044F3C06244}" destId="{3431730D-3693-4330-A252-9EBA9AAC73BC}" srcOrd="3" destOrd="0" parTransId="{C34370DE-6A0D-4974-AA55-3FA1EB2D6D8C}" sibTransId="{27153575-7858-4333-A606-C2B7E31F4311}"/>
    <dgm:cxn modelId="{A6BC1115-FF0E-4533-A4E1-4F33CD4139F2}" type="presParOf" srcId="{E5B9457D-73F5-4EA5-B35A-C334BE6D94A6}" destId="{5E5FFFB6-3749-4F2B-B471-687F51A2FB26}" srcOrd="0" destOrd="0" presId="urn:microsoft.com/office/officeart/2005/8/layout/vList2"/>
    <dgm:cxn modelId="{1029DD23-5733-49BE-918C-3ED98C5AB0E9}" type="presParOf" srcId="{E5B9457D-73F5-4EA5-B35A-C334BE6D94A6}" destId="{30D52793-79A8-4AA3-9739-FD3F10A2927A}" srcOrd="1" destOrd="0" presId="urn:microsoft.com/office/officeart/2005/8/layout/vList2"/>
    <dgm:cxn modelId="{06D67204-9B63-4095-B2AB-CE28DBD73F36}" type="presParOf" srcId="{E5B9457D-73F5-4EA5-B35A-C334BE6D94A6}" destId="{61878F4A-A8B6-411A-9E59-1584E9C5A85C}" srcOrd="2" destOrd="0" presId="urn:microsoft.com/office/officeart/2005/8/layout/vList2"/>
    <dgm:cxn modelId="{38ACDE38-670C-4DFD-A70C-1E9637288A9F}" type="presParOf" srcId="{E5B9457D-73F5-4EA5-B35A-C334BE6D94A6}" destId="{CB9F76FA-2543-43FF-AE16-FDB9B1373002}" srcOrd="3" destOrd="0" presId="urn:microsoft.com/office/officeart/2005/8/layout/vList2"/>
    <dgm:cxn modelId="{368F123C-E3D6-4419-B201-048EF085AEDB}" type="presParOf" srcId="{E5B9457D-73F5-4EA5-B35A-C334BE6D94A6}" destId="{225DC8D3-EC06-4ECD-AEDC-B2E2FDDBA393}" srcOrd="4" destOrd="0" presId="urn:microsoft.com/office/officeart/2005/8/layout/vList2"/>
    <dgm:cxn modelId="{703C5F29-CA98-4F8A-94FF-C9E9E0218456}" type="presParOf" srcId="{E5B9457D-73F5-4EA5-B35A-C334BE6D94A6}" destId="{A1AF1720-3797-41FA-8D12-21B74B87EF72}" srcOrd="5" destOrd="0" presId="urn:microsoft.com/office/officeart/2005/8/layout/vList2"/>
    <dgm:cxn modelId="{7B49555F-32B9-4E58-A8FE-E3DF311EBDC0}" type="presParOf" srcId="{E5B9457D-73F5-4EA5-B35A-C334BE6D94A6}" destId="{39C74088-2466-4F26-B5B3-72189F7914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Verification</a:t>
          </a:r>
          <a:endParaRPr lang="en-US" sz="3700" kern="1200" dirty="0"/>
        </a:p>
      </dsp:txBody>
      <dsp:txXfrm>
        <a:off x="43321" y="57298"/>
        <a:ext cx="6426961" cy="800803"/>
      </dsp:txXfrm>
    </dsp:sp>
    <dsp:sp modelId="{244ACC5E-4344-42BD-A185-D51243327EF1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Reduce duplication</a:t>
          </a:r>
          <a:endParaRPr lang="en-US" sz="3700" kern="1200" dirty="0"/>
        </a:p>
      </dsp:txBody>
      <dsp:txXfrm>
        <a:off x="43321" y="1051304"/>
        <a:ext cx="6426961" cy="800803"/>
      </dsp:txXfrm>
    </dsp:sp>
    <dsp:sp modelId="{648877F9-D440-4FCE-B79F-51E17AC426EA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Increase Impact</a:t>
          </a:r>
          <a:endParaRPr lang="en-US" sz="3700" kern="1200" dirty="0"/>
        </a:p>
      </dsp:txBody>
      <dsp:txXfrm>
        <a:off x="43321" y="2045309"/>
        <a:ext cx="6426961" cy="800803"/>
      </dsp:txXfrm>
    </dsp:sp>
    <dsp:sp modelId="{8F01E142-E29E-4AE6-9913-01B2CFBBE8ED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b="0" i="0" kern="1200" dirty="0" smtClean="0"/>
            <a:t>New collaborations</a:t>
          </a:r>
          <a:endParaRPr lang="en-US" sz="3700" kern="1200" dirty="0"/>
        </a:p>
      </dsp:txBody>
      <dsp:txXfrm>
        <a:off x="43321" y="3039314"/>
        <a:ext cx="6426961" cy="800803"/>
      </dsp:txXfrm>
    </dsp:sp>
    <dsp:sp modelId="{4844DFFC-1AA9-4D2A-AA02-24AE88F57365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b="0" i="0" kern="1200" dirty="0" smtClean="0"/>
            <a:t>Credit for research outputs</a:t>
          </a:r>
          <a:endParaRPr lang="en-US" sz="3700" kern="1200" dirty="0"/>
        </a:p>
      </dsp:txBody>
      <dsp:txXfrm>
        <a:off x="43321" y="4033319"/>
        <a:ext cx="6426961" cy="800803"/>
      </dsp:txXfrm>
    </dsp:sp>
    <dsp:sp modelId="{6288BDF0-998E-485A-B826-1A89DE24446D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Utilize specialist skills</a:t>
          </a:r>
          <a:endParaRPr lang="en-US" sz="3700" kern="1200" dirty="0"/>
        </a:p>
      </dsp:txBody>
      <dsp:txXfrm>
        <a:off x="43321" y="5027324"/>
        <a:ext cx="6426961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Theft</a:t>
          </a:r>
          <a:endParaRPr lang="en-US" sz="5600" kern="1200" dirty="0"/>
        </a:p>
      </dsp:txBody>
      <dsp:txXfrm>
        <a:off x="65568" y="80040"/>
        <a:ext cx="6382467" cy="1212024"/>
      </dsp:txXfrm>
    </dsp:sp>
    <dsp:sp modelId="{244ACC5E-4344-42BD-A185-D51243327EF1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It might be wrong</a:t>
          </a:r>
          <a:endParaRPr lang="en-US" sz="5600" kern="1200" dirty="0"/>
        </a:p>
      </dsp:txBody>
      <dsp:txXfrm>
        <a:off x="65568" y="1584481"/>
        <a:ext cx="6382467" cy="1212024"/>
      </dsp:txXfrm>
    </dsp:sp>
    <dsp:sp modelId="{648877F9-D440-4FCE-B79F-51E17AC426EA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It is hard</a:t>
          </a:r>
          <a:endParaRPr lang="en-US" sz="5600" kern="1200" dirty="0"/>
        </a:p>
      </dsp:txBody>
      <dsp:txXfrm>
        <a:off x="65568" y="3088921"/>
        <a:ext cx="6382467" cy="1212024"/>
      </dsp:txXfrm>
    </dsp:sp>
    <dsp:sp modelId="{8F01E142-E29E-4AE6-9913-01B2CFBBE8ED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It takes time</a:t>
          </a:r>
          <a:endParaRPr lang="en-US" sz="5600" kern="1200" dirty="0"/>
        </a:p>
      </dsp:txBody>
      <dsp:txXfrm>
        <a:off x="65568" y="4593361"/>
        <a:ext cx="6382467" cy="1212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50922"/>
          <a:ext cx="6513603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Open Access</a:t>
          </a:r>
          <a:endParaRPr lang="en-US" sz="4400" kern="1200" dirty="0"/>
        </a:p>
      </dsp:txBody>
      <dsp:txXfrm>
        <a:off x="51517" y="102439"/>
        <a:ext cx="6410569" cy="952306"/>
      </dsp:txXfrm>
    </dsp:sp>
    <dsp:sp modelId="{225DC8D3-EC06-4ECD-AEDC-B2E2FDDBA393}">
      <dsp:nvSpPr>
        <dsp:cNvPr id="0" name=""/>
        <dsp:cNvSpPr/>
      </dsp:nvSpPr>
      <dsp:spPr>
        <a:xfrm>
          <a:off x="0" y="1232982"/>
          <a:ext cx="6513603" cy="10553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Funder awareness</a:t>
          </a:r>
          <a:endParaRPr lang="en-US" sz="4400" kern="1200" dirty="0"/>
        </a:p>
      </dsp:txBody>
      <dsp:txXfrm>
        <a:off x="51517" y="1284499"/>
        <a:ext cx="6410569" cy="952306"/>
      </dsp:txXfrm>
    </dsp:sp>
    <dsp:sp modelId="{C7EA9D6A-F6C1-4FC7-AA02-F1EB04786541}">
      <dsp:nvSpPr>
        <dsp:cNvPr id="0" name=""/>
        <dsp:cNvSpPr/>
      </dsp:nvSpPr>
      <dsp:spPr>
        <a:xfrm>
          <a:off x="0" y="2415043"/>
          <a:ext cx="6513603" cy="10553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Increasing collaboration</a:t>
          </a:r>
          <a:endParaRPr lang="en-US" sz="4400" kern="1200" dirty="0"/>
        </a:p>
      </dsp:txBody>
      <dsp:txXfrm>
        <a:off x="51517" y="2466560"/>
        <a:ext cx="6410569" cy="952306"/>
      </dsp:txXfrm>
    </dsp:sp>
    <dsp:sp modelId="{244ACC5E-4344-42BD-A185-D51243327EF1}">
      <dsp:nvSpPr>
        <dsp:cNvPr id="0" name=""/>
        <dsp:cNvSpPr/>
      </dsp:nvSpPr>
      <dsp:spPr>
        <a:xfrm>
          <a:off x="0" y="3597103"/>
          <a:ext cx="6513603" cy="10553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Data repositories</a:t>
          </a:r>
          <a:endParaRPr lang="en-US" sz="4400" kern="1200" dirty="0"/>
        </a:p>
      </dsp:txBody>
      <dsp:txXfrm>
        <a:off x="51517" y="3648620"/>
        <a:ext cx="6410569" cy="952306"/>
      </dsp:txXfrm>
    </dsp:sp>
    <dsp:sp modelId="{648877F9-D440-4FCE-B79F-51E17AC426EA}">
      <dsp:nvSpPr>
        <dsp:cNvPr id="0" name=""/>
        <dsp:cNvSpPr/>
      </dsp:nvSpPr>
      <dsp:spPr>
        <a:xfrm>
          <a:off x="0" y="4779163"/>
          <a:ext cx="6513603" cy="10553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Cheap storage, fat pipes</a:t>
          </a:r>
          <a:endParaRPr lang="en-US" sz="4400" kern="1200" dirty="0"/>
        </a:p>
      </dsp:txBody>
      <dsp:txXfrm>
        <a:off x="51517" y="4830680"/>
        <a:ext cx="6410569" cy="95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223632"/>
          <a:ext cx="6513603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Code is important</a:t>
          </a:r>
          <a:endParaRPr lang="en-US" sz="5200" kern="1200" dirty="0"/>
        </a:p>
      </dsp:txBody>
      <dsp:txXfrm>
        <a:off x="60884" y="284516"/>
        <a:ext cx="6391835" cy="1125452"/>
      </dsp:txXfrm>
    </dsp:sp>
    <dsp:sp modelId="{61878F4A-A8B6-411A-9E59-1584E9C5A85C}">
      <dsp:nvSpPr>
        <dsp:cNvPr id="0" name=""/>
        <dsp:cNvSpPr/>
      </dsp:nvSpPr>
      <dsp:spPr>
        <a:xfrm>
          <a:off x="0" y="1620613"/>
          <a:ext cx="6513603" cy="12472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Code is hard</a:t>
          </a:r>
          <a:endParaRPr lang="en-US" sz="5200" kern="1200" dirty="0"/>
        </a:p>
      </dsp:txBody>
      <dsp:txXfrm>
        <a:off x="60884" y="1681497"/>
        <a:ext cx="6391835" cy="1125452"/>
      </dsp:txXfrm>
    </dsp:sp>
    <dsp:sp modelId="{225DC8D3-EC06-4ECD-AEDC-B2E2FDDBA393}">
      <dsp:nvSpPr>
        <dsp:cNvPr id="0" name=""/>
        <dsp:cNvSpPr/>
      </dsp:nvSpPr>
      <dsp:spPr>
        <a:xfrm>
          <a:off x="0" y="3017593"/>
          <a:ext cx="6513603" cy="12472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Reproducibility is hard</a:t>
          </a:r>
          <a:endParaRPr lang="en-US" sz="5200" kern="1200" dirty="0"/>
        </a:p>
      </dsp:txBody>
      <dsp:txXfrm>
        <a:off x="60884" y="3078477"/>
        <a:ext cx="6391835" cy="1125452"/>
      </dsp:txXfrm>
    </dsp:sp>
    <dsp:sp modelId="{39C74088-2466-4F26-B5B3-72189F7914BB}">
      <dsp:nvSpPr>
        <dsp:cNvPr id="0" name=""/>
        <dsp:cNvSpPr/>
      </dsp:nvSpPr>
      <dsp:spPr>
        <a:xfrm>
          <a:off x="0" y="4414573"/>
          <a:ext cx="6513603" cy="1247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Training is needed</a:t>
          </a:r>
          <a:endParaRPr lang="en-US" sz="5200" kern="1200" dirty="0"/>
        </a:p>
      </dsp:txBody>
      <dsp:txXfrm>
        <a:off x="60884" y="4475457"/>
        <a:ext cx="6391835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17B6-7F69-4623-92EA-524682D80F55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00F0-7440-4F7E-934C-89AFAFD4B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9D07-7322-4445-8175-0E936580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BDC8-9502-4A88-BA5F-1BE7FABE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EFB7-C4D3-466A-A742-E9762A4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32A5-D064-41D3-ADA8-FFEDFA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FDE2-359E-46F1-920C-B343644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EE5-D902-4BEE-80F8-462E934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E52A3-2399-41FD-A322-E1ACB752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2361-6E23-4395-95C6-38D14852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7C9F-EAAF-41B9-ADBE-0E05E253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13AF-E677-4362-828D-7C649E7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2B72-BA9A-445A-A51B-E13D99D5E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01F3-E10D-4B79-983D-3CFFEC25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B36A-F092-4620-97D0-4188D70F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F8A-CDC6-4CA3-BB17-EE29B22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45FB-A6B5-4CD8-9729-150750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05F2-2F72-495B-9B47-814F28D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9DE-CC39-4698-9263-86A15103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9AA3-F55C-4A57-8080-35B715D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6341-B5E3-497A-AA56-43DDF45B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077B-E7BC-4A29-A805-D940ABF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DBF6-9EEB-4034-8894-2809C141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FE59-2FFD-4421-86F7-ABD920AE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4A49-5074-46C2-BCFE-A1C2969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94C7-252B-4C55-931E-5BF666D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1F03-E3B2-490D-8C77-73DA9B5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D08F-1B91-4582-9A9B-2437029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97B1-6420-4075-B94A-6142BB76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9C84-0CC9-4978-BDD3-80D3DC26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D122-38CF-4197-BB3D-F4670683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DAE4-E07D-4ED5-B48B-31AC660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082E-995E-49B8-9D9E-DE5CD5B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94DB-BE00-40CD-89C0-B79A01A8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9EDD-33B8-41D6-A018-94CFEE58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E720-A212-4B89-8E2D-B869ECA6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783B-CEBF-4167-9EFC-0617E14AE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39B7-27DD-46C0-9533-B67D17D0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465A6-3F04-4FB1-9325-193E2DB7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A2A46-1501-49EC-8DAB-4A3E7131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810EE-0206-4995-9FD9-82730BE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64D-2FC9-48B1-9AA5-F1575501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CAC4-4339-4A38-AFA4-3D64AF03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389F2-44D9-4B6B-93B9-26B49DC1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F495-A8ED-4878-AB3F-D1CB79BD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E6DE0-0BB3-4A4E-9DAE-D2628AD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EE56-7C54-432D-85DA-164633F9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D6E3-79AE-4948-A7B0-9F8E65F0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3DC5-176C-4D4D-BA0F-396C8322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269-5D40-4568-A564-DCDDF4A7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B687-927C-484E-80FC-E722B377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2DD0-256E-45AF-A653-F667280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B908-9A7E-4BF5-8E6B-952786BD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DC5B-A5AB-406F-979F-7D990B0B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CB6-2B59-4D4A-9CBF-CE3CF7C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BD6B5-56E0-43CD-8E25-BA8B08ADD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40F7-87ED-4863-A374-878A3518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D9E-1E11-4522-A833-84B2635E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6926-89E9-42F4-AB2F-09C357C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CBE0-C6E2-4509-9F27-FFA5ABD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CB09E-8311-4151-97B0-0A922D9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1004-969D-4D14-BBE9-BB468346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51C-3B26-4972-BE7E-B22D757F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B52C-77F5-45CA-B689-722AB960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1DA-4F3A-4B97-9290-5121BCA7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tservices.manchester.ac.uk/resea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0D0-B6D6-4708-9B99-16B3E729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 smtClean="0"/>
              <a:t>Open Research and Reproducibility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00B6C-020A-4886-AFA0-AB5A2F57B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2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Why we should share things with everyone and not just our friends</a:t>
            </a:r>
            <a:endParaRPr lang="en-GB" sz="2000" dirty="0">
              <a:solidFill>
                <a:srgbClr val="FFFFFF"/>
              </a:solidFill>
            </a:endParaRPr>
          </a:p>
          <a:p>
            <a:pPr algn="l"/>
            <a:endParaRPr lang="en-GB" sz="2000" dirty="0">
              <a:solidFill>
                <a:srgbClr val="FFFFFF"/>
              </a:solidFill>
            </a:endParaRP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Peter Crowther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June </a:t>
            </a:r>
            <a:r>
              <a:rPr lang="en-GB" sz="2000" dirty="0">
                <a:solidFill>
                  <a:srgbClr val="FFFF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6479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CA15-E8A6-4B03-9A4F-41F7B675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Who am I?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038" y="2703871"/>
            <a:ext cx="6367280" cy="3473092"/>
          </a:xfrm>
        </p:spPr>
        <p:txBody>
          <a:bodyPr/>
          <a:lstStyle/>
          <a:p>
            <a:r>
              <a:rPr lang="en-GB" dirty="0" smtClean="0"/>
              <a:t>Research IT</a:t>
            </a:r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://www.itservices.manchester.ac.uk/research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Support researchers in the university with all aspects of research computing</a:t>
            </a:r>
          </a:p>
          <a:p>
            <a:r>
              <a:rPr lang="en-GB" dirty="0" smtClean="0"/>
              <a:t>Remit crosses over into open/reproducible research</a:t>
            </a:r>
            <a:endParaRPr lang="en-GB" dirty="0"/>
          </a:p>
        </p:txBody>
      </p:sp>
      <p:pic>
        <p:nvPicPr>
          <p:cNvPr id="1026" name="Picture 2" descr="The earth at night from space with cities illumin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29" y="411195"/>
            <a:ext cx="6520991" cy="209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CA15-E8A6-4B03-9A4F-41F7B675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Why share?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5174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Why not share?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1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02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Trends in open research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1691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62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561487" cy="479540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Code and reproducibility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7842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9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 Research and Reproducibility</vt:lpstr>
      <vt:lpstr>Who am I?</vt:lpstr>
      <vt:lpstr>Why share?</vt:lpstr>
      <vt:lpstr>Why not share?</vt:lpstr>
      <vt:lpstr>Trends in open research</vt:lpstr>
      <vt:lpstr>Code and 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Paper</dc:title>
  <dc:creator>Peter Crowther</dc:creator>
  <cp:lastModifiedBy>Peter Crowther</cp:lastModifiedBy>
  <cp:revision>7</cp:revision>
  <dcterms:created xsi:type="dcterms:W3CDTF">2019-02-18T08:31:01Z</dcterms:created>
  <dcterms:modified xsi:type="dcterms:W3CDTF">2019-06-27T14:15:05Z</dcterms:modified>
</cp:coreProperties>
</file>