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userDrawn="1">
          <p15:clr>
            <a:srgbClr val="A4A3A4"/>
          </p15:clr>
        </p15:guide>
        <p15:guide id="2" orient="horz" pos="3120">
          <p15:clr>
            <a:srgbClr val="A4A3A4"/>
          </p15:clr>
        </p15:guide>
        <p15:guide id="3" orient="horz" pos="3220" userDrawn="1">
          <p15:clr>
            <a:srgbClr val="A4A3A4"/>
          </p15:clr>
        </p15:guide>
        <p15:guide id="4" pos="22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1" d="100"/>
          <a:sy n="81" d="100"/>
        </p:scale>
        <p:origin x="3042" y="108"/>
      </p:cViewPr>
      <p:guideLst>
        <p:guide pos="2160"/>
        <p:guide orient="horz" pos="3120"/>
        <p:guide orient="horz" pos="3220"/>
        <p:guide pos="22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4406B-F6EF-4086-931F-D80CBBED250D}"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2852353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24406B-F6EF-4086-931F-D80CBBED250D}"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2826960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24406B-F6EF-4086-931F-D80CBBED250D}"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251358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24406B-F6EF-4086-931F-D80CBBED250D}"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1848613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24406B-F6EF-4086-931F-D80CBBED250D}"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668303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24406B-F6EF-4086-931F-D80CBBED250D}"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263440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24406B-F6EF-4086-931F-D80CBBED250D}" type="datetimeFigureOut">
              <a:rPr lang="en-US" smtClean="0"/>
              <a:t>4/14/2021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170076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324406B-F6EF-4086-931F-D80CBBED250D}" type="datetimeFigureOut">
              <a:rPr lang="en-US" smtClean="0"/>
              <a:t>4/14/2021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3956457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24406B-F6EF-4086-931F-D80CBBED250D}" type="datetimeFigureOut">
              <a:rPr lang="en-US" smtClean="0"/>
              <a:t>4/14/2021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3166331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24406B-F6EF-4086-931F-D80CBBED250D}"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41807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24406B-F6EF-4086-931F-D80CBBED250D}"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17BF5C-7BC0-4425-B780-110F7ADA208B}" type="slidenum">
              <a:rPr lang="en-US" smtClean="0"/>
              <a:t>‹#›</a:t>
            </a:fld>
            <a:endParaRPr lang="en-US"/>
          </a:p>
        </p:txBody>
      </p:sp>
    </p:spTree>
    <p:extLst>
      <p:ext uri="{BB962C8B-B14F-4D97-AF65-F5344CB8AC3E}">
        <p14:creationId xmlns:p14="http://schemas.microsoft.com/office/powerpoint/2010/main" val="2899799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8324406B-F6EF-4086-931F-D80CBBED250D}" type="datetimeFigureOut">
              <a:rPr lang="en-US" smtClean="0"/>
              <a:t>4/14/2021</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817BF5C-7BC0-4425-B780-110F7ADA208B}" type="slidenum">
              <a:rPr lang="en-US" smtClean="0"/>
              <a:t>‹#›</a:t>
            </a:fld>
            <a:endParaRPr lang="en-US"/>
          </a:p>
        </p:txBody>
      </p:sp>
    </p:spTree>
    <p:extLst>
      <p:ext uri="{BB962C8B-B14F-4D97-AF65-F5344CB8AC3E}">
        <p14:creationId xmlns:p14="http://schemas.microsoft.com/office/powerpoint/2010/main" val="42194036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Rounded Rectangle 3"/>
          <p:cNvSpPr/>
          <p:nvPr/>
        </p:nvSpPr>
        <p:spPr>
          <a:xfrm>
            <a:off x="137160" y="152400"/>
            <a:ext cx="6583680" cy="9601201"/>
          </a:xfrm>
          <a:prstGeom prst="roundRect">
            <a:avLst>
              <a:gd name="adj" fmla="val 3391"/>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871256" y="533400"/>
            <a:ext cx="3114029" cy="646331"/>
          </a:xfrm>
          <a:prstGeom prst="rect">
            <a:avLst/>
          </a:prstGeom>
          <a:noFill/>
        </p:spPr>
        <p:txBody>
          <a:bodyPr wrap="square" rtlCol="0">
            <a:spAutoFit/>
          </a:bodyPr>
          <a:lstStyle/>
          <a:p>
            <a:pPr algn="ctr"/>
            <a:r>
              <a:rPr lang="en-US" b="1" dirty="0" smtClean="0">
                <a:solidFill>
                  <a:srgbClr val="C00000"/>
                </a:solidFill>
              </a:rPr>
              <a:t>26</a:t>
            </a:r>
            <a:r>
              <a:rPr lang="en-US" b="1" baseline="30000" dirty="0" smtClean="0">
                <a:solidFill>
                  <a:srgbClr val="C00000"/>
                </a:solidFill>
              </a:rPr>
              <a:t>th</a:t>
            </a:r>
            <a:r>
              <a:rPr lang="en-US" b="1" dirty="0" smtClean="0">
                <a:solidFill>
                  <a:srgbClr val="C00000"/>
                </a:solidFill>
              </a:rPr>
              <a:t> Annual IASBS Meeting on Condensed Matter Physics</a:t>
            </a:r>
            <a:endParaRPr lang="en-US" b="1" dirty="0">
              <a:solidFill>
                <a:srgbClr val="C00000"/>
              </a:solidFill>
            </a:endParaRP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30546"/>
          <a:stretch/>
        </p:blipFill>
        <p:spPr>
          <a:xfrm>
            <a:off x="232163" y="533400"/>
            <a:ext cx="1231076" cy="85503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2752" y="533400"/>
            <a:ext cx="1520735" cy="8550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1554480"/>
            <a:ext cx="6400800" cy="2231137"/>
          </a:xfrm>
          <a:prstGeom prst="rect">
            <a:avLst/>
          </a:prstGeom>
        </p:spPr>
      </p:pic>
      <p:sp>
        <p:nvSpPr>
          <p:cNvPr id="9" name="TextBox 8"/>
          <p:cNvSpPr txBox="1"/>
          <p:nvPr/>
        </p:nvSpPr>
        <p:spPr>
          <a:xfrm>
            <a:off x="232163" y="3939888"/>
            <a:ext cx="6441324" cy="1015663"/>
          </a:xfrm>
          <a:prstGeom prst="rect">
            <a:avLst/>
          </a:prstGeom>
          <a:noFill/>
        </p:spPr>
        <p:txBody>
          <a:bodyPr wrap="square" rtlCol="0">
            <a:spAutoFit/>
          </a:bodyPr>
          <a:lstStyle/>
          <a:p>
            <a:r>
              <a:rPr lang="en-US" b="1" dirty="0" smtClean="0"/>
              <a:t>Organized by: </a:t>
            </a:r>
          </a:p>
          <a:p>
            <a:r>
              <a:rPr lang="en-US" sz="1400" dirty="0" smtClean="0"/>
              <a:t>Department of Physics </a:t>
            </a:r>
          </a:p>
          <a:p>
            <a:r>
              <a:rPr lang="en-US" sz="1400" dirty="0" smtClean="0"/>
              <a:t>(Condensed Matter, Soft Biological Physics, and Complex Systems Groups)</a:t>
            </a:r>
          </a:p>
          <a:p>
            <a:endParaRPr lang="en-US" sz="1400" dirty="0"/>
          </a:p>
        </p:txBody>
      </p:sp>
      <p:sp>
        <p:nvSpPr>
          <p:cNvPr id="10" name="TextBox 9"/>
          <p:cNvSpPr txBox="1"/>
          <p:nvPr/>
        </p:nvSpPr>
        <p:spPr>
          <a:xfrm>
            <a:off x="232163" y="4762576"/>
            <a:ext cx="6441323" cy="1661993"/>
          </a:xfrm>
          <a:prstGeom prst="rect">
            <a:avLst/>
          </a:prstGeom>
          <a:noFill/>
        </p:spPr>
        <p:txBody>
          <a:bodyPr wrap="square" rtlCol="0">
            <a:spAutoFit/>
          </a:bodyPr>
          <a:lstStyle/>
          <a:p>
            <a:r>
              <a:rPr lang="en-US" b="1" dirty="0" smtClean="0"/>
              <a:t>The Meeting:</a:t>
            </a:r>
          </a:p>
          <a:p>
            <a:pPr algn="just"/>
            <a:r>
              <a:rPr lang="en-US" sz="1400" dirty="0" smtClean="0"/>
              <a:t>The aim of this meeting is to bring together experimental and theoretical scientists in the field of </a:t>
            </a:r>
            <a:r>
              <a:rPr lang="en-US" sz="1400" b="1" dirty="0" smtClean="0"/>
              <a:t>condensed matter, soft matter &amp; biological physics, and complex systems</a:t>
            </a:r>
            <a:r>
              <a:rPr lang="en-US" sz="1400" dirty="0" smtClean="0"/>
              <a:t> to present their most recent research and to create an atmosphere for fruitful discussion. The poster session is provides an excellent opportunity for young researchers and students to gain invaluable experience through personalized on the spot Q&amp;A.</a:t>
            </a:r>
            <a:endParaRPr lang="en-US" sz="1400" dirty="0"/>
          </a:p>
        </p:txBody>
      </p:sp>
      <p:grpSp>
        <p:nvGrpSpPr>
          <p:cNvPr id="18" name="Group 17"/>
          <p:cNvGrpSpPr/>
          <p:nvPr/>
        </p:nvGrpSpPr>
        <p:grpSpPr>
          <a:xfrm>
            <a:off x="228600" y="6470825"/>
            <a:ext cx="3147060" cy="2147503"/>
            <a:chOff x="228600" y="6652756"/>
            <a:chExt cx="3147060" cy="2147503"/>
          </a:xfrm>
        </p:grpSpPr>
        <p:sp>
          <p:nvSpPr>
            <p:cNvPr id="17" name="Rounded Rectangle 16"/>
            <p:cNvSpPr/>
            <p:nvPr/>
          </p:nvSpPr>
          <p:spPr>
            <a:xfrm>
              <a:off x="228600" y="6652756"/>
              <a:ext cx="3147060" cy="2147503"/>
            </a:xfrm>
            <a:prstGeom prst="roundRect">
              <a:avLst>
                <a:gd name="adj" fmla="val 6909"/>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04800" y="6768935"/>
              <a:ext cx="3022740" cy="1785104"/>
            </a:xfrm>
            <a:prstGeom prst="rect">
              <a:avLst/>
            </a:prstGeom>
            <a:solidFill>
              <a:schemeClr val="accent3">
                <a:lumMod val="20000"/>
                <a:lumOff val="80000"/>
              </a:schemeClr>
            </a:solidFill>
            <a:ln>
              <a:solidFill>
                <a:schemeClr val="accent3">
                  <a:lumMod val="20000"/>
                  <a:lumOff val="80000"/>
                </a:schemeClr>
              </a:solidFill>
            </a:ln>
          </p:spPr>
          <p:txBody>
            <a:bodyPr wrap="square" rtlCol="0">
              <a:spAutoFit/>
            </a:bodyPr>
            <a:lstStyle/>
            <a:p>
              <a:endParaRPr lang="en-US" sz="100" b="1" dirty="0" smtClean="0"/>
            </a:p>
            <a:p>
              <a:endParaRPr lang="en-US" sz="100" b="1" dirty="0" smtClean="0"/>
            </a:p>
            <a:p>
              <a:endParaRPr lang="en-US" sz="100" b="1" dirty="0" smtClean="0"/>
            </a:p>
            <a:p>
              <a:endParaRPr lang="en-US" sz="100" b="1" dirty="0" smtClean="0"/>
            </a:p>
            <a:p>
              <a:endParaRPr lang="en-US" sz="100" b="1" dirty="0"/>
            </a:p>
            <a:p>
              <a:r>
                <a:rPr lang="en-US" b="1" dirty="0" smtClean="0"/>
                <a:t>Scientific </a:t>
              </a:r>
              <a:r>
                <a:rPr lang="en-US" b="1" dirty="0" smtClean="0"/>
                <a:t>Committee</a:t>
              </a:r>
              <a:r>
                <a:rPr lang="en-US" b="1" dirty="0" smtClean="0"/>
                <a:t>:</a:t>
              </a:r>
            </a:p>
            <a:p>
              <a:endParaRPr lang="en-US" sz="100" b="1" dirty="0" smtClean="0"/>
            </a:p>
            <a:p>
              <a:r>
                <a:rPr lang="en-US" sz="1400" dirty="0" err="1" smtClean="0"/>
                <a:t>Davood</a:t>
              </a:r>
              <a:r>
                <a:rPr lang="en-US" sz="1400" dirty="0" smtClean="0"/>
                <a:t> </a:t>
              </a:r>
              <a:r>
                <a:rPr lang="en-US" sz="1400" dirty="0" err="1" smtClean="0"/>
                <a:t>Abbaszadeh</a:t>
              </a:r>
              <a:r>
                <a:rPr lang="en-US" sz="1400" dirty="0" smtClean="0"/>
                <a:t> (IASBS)</a:t>
              </a:r>
            </a:p>
            <a:p>
              <a:r>
                <a:rPr lang="en-US" sz="1400" dirty="0" smtClean="0"/>
                <a:t>Saeed </a:t>
              </a:r>
              <a:r>
                <a:rPr lang="en-US" sz="1400" dirty="0" err="1" smtClean="0"/>
                <a:t>Abedinpour</a:t>
              </a:r>
              <a:r>
                <a:rPr lang="en-US" sz="1400" dirty="0" smtClean="0"/>
                <a:t> (IASBS)</a:t>
              </a:r>
            </a:p>
            <a:p>
              <a:r>
                <a:rPr lang="en-US" sz="1400" dirty="0" smtClean="0"/>
                <a:t>Zahra </a:t>
              </a:r>
              <a:r>
                <a:rPr lang="en-US" sz="1400" dirty="0" err="1" smtClean="0"/>
                <a:t>Faraei</a:t>
              </a:r>
              <a:r>
                <a:rPr lang="en-US" sz="1400" dirty="0" smtClean="0"/>
                <a:t> (IASBS)</a:t>
              </a:r>
            </a:p>
            <a:p>
              <a:r>
                <a:rPr lang="en-US" sz="1400" dirty="0" err="1" smtClean="0"/>
                <a:t>Farshid</a:t>
              </a:r>
              <a:r>
                <a:rPr lang="en-US" sz="1400" dirty="0" smtClean="0"/>
                <a:t> </a:t>
              </a:r>
              <a:r>
                <a:rPr lang="en-US" sz="1400" dirty="0" err="1" smtClean="0"/>
                <a:t>Mahammadrafei</a:t>
              </a:r>
              <a:r>
                <a:rPr lang="en-US" sz="1400" dirty="0" smtClean="0"/>
                <a:t> (IASBS)</a:t>
              </a:r>
            </a:p>
            <a:p>
              <a:r>
                <a:rPr lang="en-US" sz="1400" dirty="0" err="1" smtClean="0"/>
                <a:t>Alireza</a:t>
              </a:r>
              <a:r>
                <a:rPr lang="en-US" sz="1400" dirty="0" smtClean="0"/>
                <a:t> </a:t>
              </a:r>
              <a:r>
                <a:rPr lang="en-US" sz="1400" dirty="0" err="1" smtClean="0"/>
                <a:t>Valizadeh</a:t>
              </a:r>
              <a:r>
                <a:rPr lang="en-US" sz="1400" dirty="0" smtClean="0"/>
                <a:t> (IASBS), </a:t>
              </a:r>
              <a:r>
                <a:rPr lang="en-US" sz="1400" b="1" dirty="0" smtClean="0"/>
                <a:t>Chair</a:t>
              </a:r>
            </a:p>
            <a:p>
              <a:r>
                <a:rPr lang="en-US" sz="1400" dirty="0" smtClean="0"/>
                <a:t>Mina </a:t>
              </a:r>
              <a:r>
                <a:rPr lang="en-US" sz="1400" dirty="0" err="1" smtClean="0"/>
                <a:t>Zarei</a:t>
              </a:r>
              <a:r>
                <a:rPr lang="en-US" sz="1400" dirty="0" smtClean="0"/>
                <a:t> (IASBS)</a:t>
              </a:r>
            </a:p>
          </p:txBody>
        </p:sp>
      </p:grpSp>
      <p:grpSp>
        <p:nvGrpSpPr>
          <p:cNvPr id="19" name="Group 18"/>
          <p:cNvGrpSpPr/>
          <p:nvPr/>
        </p:nvGrpSpPr>
        <p:grpSpPr>
          <a:xfrm>
            <a:off x="3449188" y="6470825"/>
            <a:ext cx="3180212" cy="602790"/>
            <a:chOff x="3449188" y="6588550"/>
            <a:chExt cx="3224298" cy="602790"/>
          </a:xfrm>
        </p:grpSpPr>
        <p:sp>
          <p:nvSpPr>
            <p:cNvPr id="15" name="Rounded Rectangle 14"/>
            <p:cNvSpPr/>
            <p:nvPr/>
          </p:nvSpPr>
          <p:spPr>
            <a:xfrm>
              <a:off x="3467348" y="6588550"/>
              <a:ext cx="3206138" cy="602790"/>
            </a:xfrm>
            <a:prstGeom prst="roundRect">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449188" y="6652757"/>
              <a:ext cx="3224298" cy="461665"/>
            </a:xfrm>
            <a:prstGeom prst="rect">
              <a:avLst/>
            </a:prstGeom>
            <a:noFill/>
          </p:spPr>
          <p:txBody>
            <a:bodyPr wrap="square" rtlCol="0">
              <a:spAutoFit/>
            </a:bodyPr>
            <a:lstStyle/>
            <a:p>
              <a:pPr algn="ctr"/>
              <a:r>
                <a:rPr lang="en-US" sz="1200" b="1" dirty="0" smtClean="0">
                  <a:solidFill>
                    <a:srgbClr val="A00000"/>
                  </a:solidFill>
                </a:rPr>
                <a:t>Deadline for registration and paper submission</a:t>
              </a:r>
            </a:p>
            <a:p>
              <a:pPr algn="ctr"/>
              <a:r>
                <a:rPr lang="en-US" sz="1200" b="1" dirty="0" smtClean="0"/>
                <a:t>May 20, 2021 (30 </a:t>
              </a:r>
              <a:r>
                <a:rPr lang="en-US" sz="1200" b="1" dirty="0" err="1" smtClean="0"/>
                <a:t>Ordibehesht</a:t>
              </a:r>
              <a:r>
                <a:rPr lang="en-US" sz="1200" b="1" dirty="0" smtClean="0"/>
                <a:t> 1400)</a:t>
              </a:r>
              <a:endParaRPr lang="en-US" sz="1200" b="1" dirty="0"/>
            </a:p>
          </p:txBody>
        </p:sp>
      </p:grpSp>
      <p:grpSp>
        <p:nvGrpSpPr>
          <p:cNvPr id="20" name="Group 19"/>
          <p:cNvGrpSpPr/>
          <p:nvPr/>
        </p:nvGrpSpPr>
        <p:grpSpPr>
          <a:xfrm>
            <a:off x="3452344" y="7137824"/>
            <a:ext cx="3180212" cy="1478540"/>
            <a:chOff x="3449188" y="6597611"/>
            <a:chExt cx="3224298" cy="631393"/>
          </a:xfrm>
        </p:grpSpPr>
        <p:sp>
          <p:nvSpPr>
            <p:cNvPr id="21" name="Rounded Rectangle 20"/>
            <p:cNvSpPr/>
            <p:nvPr/>
          </p:nvSpPr>
          <p:spPr>
            <a:xfrm>
              <a:off x="3464149" y="6597611"/>
              <a:ext cx="3209337" cy="631393"/>
            </a:xfrm>
            <a:prstGeom prst="roundRect">
              <a:avLst>
                <a:gd name="adj" fmla="val 8120"/>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49188" y="6652757"/>
              <a:ext cx="3224298" cy="461665"/>
            </a:xfrm>
            <a:prstGeom prst="rect">
              <a:avLst/>
            </a:prstGeom>
            <a:noFill/>
          </p:spPr>
          <p:txBody>
            <a:bodyPr wrap="square" rtlCol="0">
              <a:spAutoFit/>
            </a:bodyPr>
            <a:lstStyle/>
            <a:p>
              <a:r>
                <a:rPr lang="en-US" sz="1200" b="1" dirty="0" smtClean="0">
                  <a:solidFill>
                    <a:srgbClr val="A00000"/>
                  </a:solidFill>
                </a:rPr>
                <a:t>To register and for more information visit:</a:t>
              </a:r>
              <a:endParaRPr lang="en-US" sz="1200" b="1" dirty="0">
                <a:solidFill>
                  <a:srgbClr val="A00000"/>
                </a:solidFill>
              </a:endParaRPr>
            </a:p>
            <a:p>
              <a:r>
                <a:rPr lang="en-US" sz="1200" b="1" dirty="0"/>
                <a:t>https://iasbs.ac.ir/~condmat-meeting/m26</a:t>
              </a:r>
            </a:p>
          </p:txBody>
        </p:sp>
      </p:grpSp>
      <p:sp>
        <p:nvSpPr>
          <p:cNvPr id="23" name="TextBox 22"/>
          <p:cNvSpPr txBox="1"/>
          <p:nvPr/>
        </p:nvSpPr>
        <p:spPr>
          <a:xfrm>
            <a:off x="2058127" y="1108288"/>
            <a:ext cx="2758663" cy="338554"/>
          </a:xfrm>
          <a:prstGeom prst="rect">
            <a:avLst/>
          </a:prstGeom>
          <a:noFill/>
        </p:spPr>
        <p:txBody>
          <a:bodyPr wrap="square" rtlCol="0">
            <a:spAutoFit/>
          </a:bodyPr>
          <a:lstStyle/>
          <a:p>
            <a:r>
              <a:rPr lang="en-US" sz="1600" b="1" dirty="0" smtClean="0"/>
              <a:t>July 7-9, 2021 (16-18 </a:t>
            </a:r>
            <a:r>
              <a:rPr lang="en-US" sz="1600" b="1" dirty="0" err="1" smtClean="0"/>
              <a:t>Tir</a:t>
            </a:r>
            <a:r>
              <a:rPr lang="en-US" sz="1600" b="1" dirty="0" smtClean="0"/>
              <a:t> 1400)</a:t>
            </a:r>
            <a:endParaRPr lang="en-US" sz="1600" b="1" dirty="0"/>
          </a:p>
        </p:txBody>
      </p:sp>
      <p:grpSp>
        <p:nvGrpSpPr>
          <p:cNvPr id="25" name="Group 24"/>
          <p:cNvGrpSpPr/>
          <p:nvPr/>
        </p:nvGrpSpPr>
        <p:grpSpPr>
          <a:xfrm>
            <a:off x="228600" y="8693280"/>
            <a:ext cx="6400799" cy="968879"/>
            <a:chOff x="3449188" y="6588549"/>
            <a:chExt cx="3224298" cy="968879"/>
          </a:xfrm>
        </p:grpSpPr>
        <p:sp>
          <p:nvSpPr>
            <p:cNvPr id="26" name="Rounded Rectangle 25"/>
            <p:cNvSpPr/>
            <p:nvPr/>
          </p:nvSpPr>
          <p:spPr>
            <a:xfrm>
              <a:off x="3449188" y="6588549"/>
              <a:ext cx="3224298" cy="968879"/>
            </a:xfrm>
            <a:prstGeom prst="roundRect">
              <a:avLst/>
            </a:prstGeom>
            <a:solidFill>
              <a:schemeClr val="accent3">
                <a:lumMod val="20000"/>
                <a:lumOff val="80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449188" y="6652757"/>
              <a:ext cx="3224298" cy="830997"/>
            </a:xfrm>
            <a:prstGeom prst="rect">
              <a:avLst/>
            </a:prstGeom>
            <a:noFill/>
          </p:spPr>
          <p:txBody>
            <a:bodyPr wrap="square" rtlCol="0">
              <a:spAutoFit/>
            </a:bodyPr>
            <a:lstStyle/>
            <a:p>
              <a:r>
                <a:rPr lang="en-US" sz="1200" b="1" dirty="0" smtClean="0"/>
                <a:t>Address:</a:t>
              </a:r>
            </a:p>
            <a:p>
              <a:r>
                <a:rPr lang="en-US" sz="1200" dirty="0" smtClean="0"/>
                <a:t>Institute for advanced studies in basic sciences (IASBS), PO Box 45195-1159, </a:t>
              </a:r>
              <a:r>
                <a:rPr lang="en-US" sz="1200" dirty="0" err="1" smtClean="0"/>
                <a:t>Zanjan</a:t>
              </a:r>
              <a:r>
                <a:rPr lang="en-US" sz="1200" dirty="0" smtClean="0"/>
                <a:t>, Iran,</a:t>
              </a:r>
            </a:p>
            <a:p>
              <a:pPr algn="ctr"/>
              <a:r>
                <a:rPr lang="en-US" sz="1200" b="1" dirty="0" smtClean="0"/>
                <a:t>Tel</a:t>
              </a:r>
              <a:r>
                <a:rPr lang="en-US" sz="1200" dirty="0" smtClean="0"/>
                <a:t>: (+98)24 3315 2212, </a:t>
              </a:r>
              <a:r>
                <a:rPr lang="en-US" sz="1200" b="1" dirty="0" smtClean="0"/>
                <a:t>Fax</a:t>
              </a:r>
              <a:r>
                <a:rPr lang="en-US" sz="1200" dirty="0" smtClean="0"/>
                <a:t>: (+98) 3315 2104</a:t>
              </a:r>
            </a:p>
            <a:p>
              <a:endParaRPr lang="en-US" sz="1200" dirty="0" smtClean="0"/>
            </a:p>
          </p:txBody>
        </p:sp>
      </p:gr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1570" y="7766757"/>
            <a:ext cx="728498" cy="728498"/>
          </a:xfrm>
          <a:prstGeom prst="rect">
            <a:avLst/>
          </a:prstGeom>
        </p:spPr>
      </p:pic>
    </p:spTree>
    <p:extLst>
      <p:ext uri="{BB962C8B-B14F-4D97-AF65-F5344CB8AC3E}">
        <p14:creationId xmlns:p14="http://schemas.microsoft.com/office/powerpoint/2010/main" val="1100307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TotalTime>
  <Words>203</Words>
  <Application>Microsoft Office PowerPoint</Application>
  <PresentationFormat>A4 Paper (210x297 mm)</PresentationFormat>
  <Paragraphs>27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computer</dc:creator>
  <cp:lastModifiedBy>computer</cp:lastModifiedBy>
  <cp:revision>23</cp:revision>
  <dcterms:created xsi:type="dcterms:W3CDTF">2021-04-13T09:01:59Z</dcterms:created>
  <dcterms:modified xsi:type="dcterms:W3CDTF">2021-04-13T23:43:30Z</dcterms:modified>
</cp:coreProperties>
</file>