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 userDrawn="1">
          <p15:clr>
            <a:srgbClr val="A4A3A4"/>
          </p15:clr>
        </p15:guide>
        <p15:guide id="2" orient="horz" pos="3120">
          <p15:clr>
            <a:srgbClr val="A4A3A4"/>
          </p15:clr>
        </p15:guide>
        <p15:guide id="3" orient="horz" pos="3220" userDrawn="1">
          <p15:clr>
            <a:srgbClr val="A4A3A4"/>
          </p15:clr>
        </p15:guide>
        <p15:guide id="4" pos="2260" userDrawn="1">
          <p15:clr>
            <a:srgbClr val="A4A3A4"/>
          </p15:clr>
        </p15:guide>
        <p15:guide id="5" pos="2360" userDrawn="1">
          <p15:clr>
            <a:srgbClr val="A4A3A4"/>
          </p15:clr>
        </p15:guide>
        <p15:guide id="6" pos="24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25" d="100"/>
          <a:sy n="125" d="100"/>
        </p:scale>
        <p:origin x="636" y="-4764"/>
      </p:cViewPr>
      <p:guideLst>
        <p:guide pos="2160"/>
        <p:guide orient="horz" pos="3120"/>
        <p:guide orient="horz" pos="3220"/>
        <p:guide pos="2260"/>
        <p:guide pos="2360"/>
        <p:guide pos="24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6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8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1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0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0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6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5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3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9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4406B-F6EF-4086-931F-D80CBBED250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0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0915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390899" y="5527509"/>
            <a:ext cx="3223744" cy="1650310"/>
            <a:chOff x="151916" y="5845235"/>
            <a:chExt cx="3223744" cy="1824045"/>
          </a:xfrm>
        </p:grpSpPr>
        <p:sp>
          <p:nvSpPr>
            <p:cNvPr id="17" name="Rounded Rectangle 16"/>
            <p:cNvSpPr/>
            <p:nvPr/>
          </p:nvSpPr>
          <p:spPr>
            <a:xfrm>
              <a:off x="228600" y="5845235"/>
              <a:ext cx="3147060" cy="1736853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1916" y="5917366"/>
              <a:ext cx="3223743" cy="17519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4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4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 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 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پایه زنجان)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پایه زنجان)</a:t>
              </a: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0684" y="5530676"/>
            <a:ext cx="3162301" cy="602790"/>
            <a:chOff x="235977" y="5519408"/>
            <a:chExt cx="3162301" cy="602790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8"/>
              <a:ext cx="3162301" cy="60279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15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  <a:endParaRPr lang="en-US" sz="12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599" y="7152145"/>
            <a:ext cx="6403957" cy="1881003"/>
            <a:chOff x="3449188" y="6597611"/>
            <a:chExt cx="3224298" cy="631393"/>
          </a:xfrm>
        </p:grpSpPr>
        <p:sp>
          <p:nvSpPr>
            <p:cNvPr id="21" name="Rounded Rectangle 20"/>
            <p:cNvSpPr/>
            <p:nvPr/>
          </p:nvSpPr>
          <p:spPr>
            <a:xfrm>
              <a:off x="3449188" y="6597611"/>
              <a:ext cx="3224298" cy="631393"/>
            </a:xfrm>
            <a:prstGeom prst="roundRect">
              <a:avLst>
                <a:gd name="adj" fmla="val 812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49188" y="6627402"/>
              <a:ext cx="3224298" cy="9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28600" y="9102019"/>
            <a:ext cx="6400799" cy="560140"/>
            <a:chOff x="3449188" y="6789335"/>
            <a:chExt cx="3224298" cy="768093"/>
          </a:xfrm>
        </p:grpSpPr>
        <p:sp>
          <p:nvSpPr>
            <p:cNvPr id="26" name="Rounded Rectangle 25"/>
            <p:cNvSpPr/>
            <p:nvPr/>
          </p:nvSpPr>
          <p:spPr>
            <a:xfrm>
              <a:off x="3449188" y="6789335"/>
              <a:ext cx="3224298" cy="76809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49188" y="6862307"/>
              <a:ext cx="32242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زنجان،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33152212-024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endParaRPr lang="en-US" sz="1200" dirty="0" smtClean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73" y="8225372"/>
            <a:ext cx="640080" cy="640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87750" y="7521665"/>
            <a:ext cx="3041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 algn="r" rtl="1">
              <a:buFont typeface="Arial" panose="020B0604020202020204" pitchFamily="34" charset="0"/>
              <a:buChar char="•"/>
            </a:pPr>
            <a:r>
              <a:rPr lang="fa-IR" sz="1200" dirty="0">
                <a:latin typeface="XB Kayhan" panose="02000503080000020003" pitchFamily="2" charset="-78"/>
                <a:cs typeface="XB Kayhan" panose="02000503080000020003" pitchFamily="2" charset="-78"/>
              </a:rPr>
              <a:t>برای گرفتن اطلاعات </a:t>
            </a:r>
            <a:r>
              <a: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بیشتر به صفحه وب گردهمایی مراجعه نمایید.</a:t>
            </a:r>
            <a:endParaRPr lang="en-US" sz="1200" dirty="0">
              <a:latin typeface="XB Kayhan" panose="02000503080000020003" pitchFamily="2" charset="-78"/>
              <a:cs typeface="XB Kayhan" panose="02000503080000020003" pitchFamily="2" charset="-78"/>
            </a:endParaRPr>
          </a:p>
          <a:p>
            <a:pPr algn="ctr"/>
            <a:r>
              <a:rPr lang="en-US" sz="1100" b="1" dirty="0" smtClean="0"/>
              <a:t>https</a:t>
            </a:r>
            <a:r>
              <a:rPr lang="en-US" sz="1100" b="1" dirty="0"/>
              <a:t>://iasbs.ac.ir/~</a:t>
            </a:r>
            <a:r>
              <a:rPr lang="en-US" sz="1100" b="1" dirty="0" smtClean="0"/>
              <a:t>condmat-meeting/m26</a:t>
            </a:r>
            <a:endParaRPr lang="fa-IR" sz="11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32163" y="7521665"/>
            <a:ext cx="30520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 algn="r" rtl="1">
              <a:buFont typeface="Arial" panose="020B0604020202020204" pitchFamily="34" charset="0"/>
              <a:buChar char="•"/>
            </a:pPr>
            <a:r>
              <a: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برای ثبت نام و ارسال چکیده مقاله به صفحه ثبت‌نام مراجعه نمایید.</a:t>
            </a:r>
            <a:endParaRPr lang="en-US" sz="120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  <a:p>
            <a:pPr algn="ctr"/>
            <a:r>
              <a:rPr lang="en-US" sz="1100" b="1" dirty="0" smtClean="0"/>
              <a:t> http</a:t>
            </a:r>
            <a:r>
              <a:rPr lang="en-US" sz="1100" b="1" dirty="0"/>
              <a:t>://www.psi.ir/f/meeting.cm26</a:t>
            </a:r>
            <a:endParaRPr lang="fa-IR" sz="1100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09" y="8225372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0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2550" y="7172330"/>
            <a:ext cx="3328749" cy="1617557"/>
            <a:chOff x="-25519" y="5847419"/>
            <a:chExt cx="3487472" cy="1787843"/>
          </a:xfrm>
        </p:grpSpPr>
        <p:sp>
          <p:nvSpPr>
            <p:cNvPr id="17" name="Rounded Rectangle 16"/>
            <p:cNvSpPr/>
            <p:nvPr/>
          </p:nvSpPr>
          <p:spPr>
            <a:xfrm>
              <a:off x="154107" y="5847419"/>
              <a:ext cx="3264607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25519" y="5917366"/>
              <a:ext cx="3487472" cy="17178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) 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63366"/>
            <a:ext cx="3962400" cy="1196344"/>
            <a:chOff x="235977" y="5519408"/>
            <a:chExt cx="3162301" cy="1196344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8"/>
              <a:ext cx="3162301" cy="1196344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05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</a:t>
              </a:r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مقاله</a:t>
              </a:r>
            </a:p>
            <a:p>
              <a:pPr algn="ctr"/>
              <a:r>
                <a:rPr lang="fa-IR" sz="1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3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4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/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جهت </a:t>
              </a:r>
              <a:r>
                <a:rPr lang="fa-IR" sz="1200" dirty="0">
                  <a:latin typeface="XB Kayhan" panose="02000503080000020003" pitchFamily="2" charset="-78"/>
                  <a:cs typeface="XB Kayhan" panose="02000503080000020003" pitchFamily="2" charset="-78"/>
                </a:rPr>
                <a:t>اطلاعات بیشتر به صفحه وب گردهمایی مراجعه نمایید.</a:t>
              </a:r>
              <a:endParaRPr lang="en-US" sz="12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/>
                <a:t>https://iasbs.ac.ir/~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4001" y="8890913"/>
            <a:ext cx="6356349" cy="748389"/>
            <a:chOff x="3461983" y="6832452"/>
            <a:chExt cx="3201907" cy="733099"/>
          </a:xfrm>
        </p:grpSpPr>
        <p:sp>
          <p:nvSpPr>
            <p:cNvPr id="26" name="Rounded Rectangle 25"/>
            <p:cNvSpPr/>
            <p:nvPr/>
          </p:nvSpPr>
          <p:spPr>
            <a:xfrm>
              <a:off x="3461983" y="6832452"/>
              <a:ext cx="3201907" cy="73309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4734" y="6969296"/>
              <a:ext cx="3106062" cy="4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زنجان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33152262-024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489018" y="7172327"/>
            <a:ext cx="3121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6874" y="6950735"/>
              <a:ext cx="222490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55668"/>
              <a:ext cx="3052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</a:t>
              </a:r>
              <a:r>
                <a:rPr lang="en-US" sz="1100" b="1" dirty="0" smtClean="0"/>
                <a:t>www.psi.ir/f/meetingcm26</a:t>
              </a:r>
              <a:endParaRPr lang="fa-IR" sz="1100" b="1" dirty="0" smtClean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62" y="8095538"/>
            <a:ext cx="598949" cy="5989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57" y="6082379"/>
            <a:ext cx="603504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1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2550" y="7172330"/>
            <a:ext cx="3328749" cy="1617557"/>
            <a:chOff x="-25519" y="5847419"/>
            <a:chExt cx="3487472" cy="1787843"/>
          </a:xfrm>
        </p:grpSpPr>
        <p:sp>
          <p:nvSpPr>
            <p:cNvPr id="17" name="Rounded Rectangle 16"/>
            <p:cNvSpPr/>
            <p:nvPr/>
          </p:nvSpPr>
          <p:spPr>
            <a:xfrm>
              <a:off x="154107" y="5847419"/>
              <a:ext cx="3264607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25519" y="5917366"/>
              <a:ext cx="3487472" cy="17178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) 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63366"/>
            <a:ext cx="3962400" cy="1196344"/>
            <a:chOff x="235977" y="5519408"/>
            <a:chExt cx="3162301" cy="1196344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8"/>
              <a:ext cx="3162301" cy="1196344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05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</a:t>
              </a:r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مقاله</a:t>
              </a:r>
            </a:p>
            <a:p>
              <a:pPr algn="r"/>
              <a:r>
                <a:rPr lang="fa-IR" sz="1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3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4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/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                    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اردیبهشت 1400</a:t>
              </a:r>
            </a:p>
            <a:p>
              <a:pPr algn="ctr" rtl="1"/>
              <a:endPara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5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جهت </a:t>
              </a:r>
              <a:r>
                <a:rPr lang="fa-IR" sz="1150" dirty="0">
                  <a:latin typeface="XB Kayhan" panose="02000503080000020003" pitchFamily="2" charset="-78"/>
                  <a:cs typeface="XB Kayhan" panose="02000503080000020003" pitchFamily="2" charset="-78"/>
                </a:rPr>
                <a:t>اطلاعات بیشتر به صفحه وب گردهمایی مراجعه نمایید.</a:t>
              </a:r>
              <a:endParaRPr lang="en-US" sz="115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/>
                <a:t>https://iasbs.ac.ir/~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4001" y="8890913"/>
            <a:ext cx="6356349" cy="748389"/>
            <a:chOff x="3461983" y="6832452"/>
            <a:chExt cx="3201907" cy="733099"/>
          </a:xfrm>
        </p:grpSpPr>
        <p:sp>
          <p:nvSpPr>
            <p:cNvPr id="26" name="Rounded Rectangle 25"/>
            <p:cNvSpPr/>
            <p:nvPr/>
          </p:nvSpPr>
          <p:spPr>
            <a:xfrm>
              <a:off x="3461983" y="6832452"/>
              <a:ext cx="3201907" cy="73309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4734" y="6969296"/>
              <a:ext cx="3106062" cy="4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زنجان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33152204-024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489018" y="7172327"/>
            <a:ext cx="3121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6874" y="6950735"/>
              <a:ext cx="222490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55668"/>
              <a:ext cx="30520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endParaRPr lang="fa-IR" sz="1100" b="1" dirty="0" smtClean="0"/>
            </a:p>
            <a:p>
              <a:endParaRPr lang="fa-IR" sz="700" b="1" dirty="0"/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</a:t>
              </a:r>
              <a:r>
                <a:rPr lang="en-US" sz="1100" b="1" dirty="0" smtClean="0"/>
                <a:t>www.psi.ir/f/meetingcm26</a:t>
              </a:r>
              <a:endParaRPr lang="fa-IR" sz="1100" b="1" dirty="0" smtClean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62" y="8095538"/>
            <a:ext cx="598949" cy="5989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62" y="5856321"/>
            <a:ext cx="603504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2550" y="7172330"/>
            <a:ext cx="3328749" cy="1617557"/>
            <a:chOff x="-25519" y="5847419"/>
            <a:chExt cx="3487472" cy="1787843"/>
          </a:xfrm>
        </p:grpSpPr>
        <p:sp>
          <p:nvSpPr>
            <p:cNvPr id="17" name="Rounded Rectangle 16"/>
            <p:cNvSpPr/>
            <p:nvPr/>
          </p:nvSpPr>
          <p:spPr>
            <a:xfrm>
              <a:off x="154107" y="5847419"/>
              <a:ext cx="3264607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25519" y="5917366"/>
              <a:ext cx="3487472" cy="17178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) 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63366"/>
            <a:ext cx="3962400" cy="1196344"/>
            <a:chOff x="235977" y="5519408"/>
            <a:chExt cx="3162301" cy="1196344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8"/>
              <a:ext cx="3162301" cy="1196344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05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</a:t>
              </a:r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مقاله</a:t>
              </a:r>
            </a:p>
            <a:p>
              <a:pPr algn="ctr"/>
              <a:r>
                <a:rPr lang="fa-IR" sz="1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3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4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/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5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جهت </a:t>
              </a:r>
              <a:r>
                <a:rPr lang="fa-IR" sz="1150" dirty="0">
                  <a:latin typeface="XB Kayhan" panose="02000503080000020003" pitchFamily="2" charset="-78"/>
                  <a:cs typeface="XB Kayhan" panose="02000503080000020003" pitchFamily="2" charset="-78"/>
                </a:rPr>
                <a:t>اطلاعات بیشتر به صفحه وب گردهمایی مراجعه نمایید.</a:t>
              </a:r>
              <a:endParaRPr lang="en-US" sz="115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 smtClean="0"/>
                <a:t>                    https</a:t>
              </a:r>
              <a:r>
                <a:rPr lang="en-US" sz="1100" b="1" dirty="0"/>
                <a:t>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4001" y="8890913"/>
            <a:ext cx="6356349" cy="748389"/>
            <a:chOff x="3461983" y="6832452"/>
            <a:chExt cx="3201907" cy="733099"/>
          </a:xfrm>
        </p:grpSpPr>
        <p:sp>
          <p:nvSpPr>
            <p:cNvPr id="26" name="Rounded Rectangle 25"/>
            <p:cNvSpPr/>
            <p:nvPr/>
          </p:nvSpPr>
          <p:spPr>
            <a:xfrm>
              <a:off x="3461983" y="6832452"/>
              <a:ext cx="3201907" cy="73309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4734" y="6969296"/>
              <a:ext cx="3106062" cy="4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زنجان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04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489018" y="7172327"/>
            <a:ext cx="3121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79787" y="6912635"/>
              <a:ext cx="2541989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</a:t>
              </a:r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مقاله                                          </a:t>
              </a:r>
              <a:endParaRPr lang="fa-IR" sz="1200" b="1" dirty="0" smtClean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27093"/>
              <a:ext cx="3052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endParaRPr lang="en-US" sz="1100" b="1" dirty="0" smtClean="0"/>
            </a:p>
            <a:p>
              <a:endParaRPr lang="en-US" sz="200" b="1" dirty="0"/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</a:t>
              </a:r>
              <a:r>
                <a:rPr lang="en-US" sz="1100" b="1" dirty="0" smtClean="0"/>
                <a:t>www.psi.ir/f/meetingcm26</a:t>
              </a:r>
              <a:endParaRPr lang="fa-IR" sz="1100" b="1" dirty="0" smtClean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62" y="8095538"/>
            <a:ext cx="598949" cy="5989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742" y="6073654"/>
            <a:ext cx="603504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6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0915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67827" y="7039541"/>
            <a:ext cx="3223743" cy="1610867"/>
            <a:chOff x="151916" y="5888830"/>
            <a:chExt cx="3223743" cy="1780450"/>
          </a:xfrm>
        </p:grpSpPr>
        <p:sp>
          <p:nvSpPr>
            <p:cNvPr id="17" name="Rounded Rectangle 16"/>
            <p:cNvSpPr/>
            <p:nvPr/>
          </p:nvSpPr>
          <p:spPr>
            <a:xfrm>
              <a:off x="212686" y="5888830"/>
              <a:ext cx="3147060" cy="1736853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1916" y="5917366"/>
              <a:ext cx="3223743" cy="17519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 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 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پایه زنجان)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پایه زنجان)</a:t>
              </a: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46924"/>
            <a:ext cx="3962400" cy="1268335"/>
            <a:chOff x="235977" y="5519407"/>
            <a:chExt cx="3162301" cy="1268335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7"/>
              <a:ext cx="3162301" cy="1268335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15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</a:t>
              </a:r>
              <a:r>
                <a:rPr lang="fa-IR" sz="1200" dirty="0">
                  <a:latin typeface="XB Kayhan" panose="02000503080000020003" pitchFamily="2" charset="-78"/>
                  <a:cs typeface="XB Kayhan" panose="02000503080000020003" pitchFamily="2" charset="-78"/>
                </a:rPr>
                <a:t>گرفتن اطلاعات بیشتر به صفحه وب گردهمایی مراجعه نمایید.</a:t>
              </a:r>
              <a:endParaRPr lang="en-US" sz="12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/>
                <a:t>https://iasbs.ac.ir/~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28600" y="8834191"/>
            <a:ext cx="6400799" cy="1237766"/>
            <a:chOff x="3449188" y="6789335"/>
            <a:chExt cx="3224298" cy="1212479"/>
          </a:xfrm>
        </p:grpSpPr>
        <p:sp>
          <p:nvSpPr>
            <p:cNvPr id="26" name="Rounded Rectangle 25"/>
            <p:cNvSpPr/>
            <p:nvPr/>
          </p:nvSpPr>
          <p:spPr>
            <a:xfrm>
              <a:off x="3449188" y="6789335"/>
              <a:ext cx="3224298" cy="76809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49188" y="6862308"/>
              <a:ext cx="3224298" cy="1139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</a:t>
              </a:r>
            </a:p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زنجان،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33152212-024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endParaRPr lang="en-US" sz="1200" dirty="0" smtClean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467094" y="7035558"/>
            <a:ext cx="3162301" cy="1575405"/>
            <a:chOff x="3467094" y="6852678"/>
            <a:chExt cx="3162301" cy="1575405"/>
          </a:xfrm>
        </p:grpSpPr>
        <p:sp>
          <p:nvSpPr>
            <p:cNvPr id="30" name="Rounded Rectangle 29"/>
            <p:cNvSpPr/>
            <p:nvPr/>
          </p:nvSpPr>
          <p:spPr>
            <a:xfrm>
              <a:off x="3467094" y="6852678"/>
              <a:ext cx="3162301" cy="1575405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14887" y="6950735"/>
              <a:ext cx="1706887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55668"/>
              <a:ext cx="3052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://www.psi.ir/f/meeting.cm26</a:t>
              </a:r>
              <a:endParaRPr lang="fa-IR" sz="11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2799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7280" y="6997067"/>
            <a:ext cx="3060000" cy="1648334"/>
            <a:chOff x="215585" y="5847419"/>
            <a:chExt cx="3205908" cy="1821861"/>
          </a:xfrm>
        </p:grpSpPr>
        <p:sp>
          <p:nvSpPr>
            <p:cNvPr id="17" name="Rounded Rectangle 16"/>
            <p:cNvSpPr/>
            <p:nvPr/>
          </p:nvSpPr>
          <p:spPr>
            <a:xfrm>
              <a:off x="215585" y="5847419"/>
              <a:ext cx="3205908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0431" y="5917366"/>
              <a:ext cx="3067392" cy="17519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 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پایه)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88765"/>
            <a:ext cx="3962400" cy="1268335"/>
            <a:chOff x="235977" y="5519407"/>
            <a:chExt cx="3162301" cy="1268335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7"/>
              <a:ext cx="3162301" cy="1268335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15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</a:t>
              </a:r>
              <a:r>
                <a:rPr lang="fa-IR" sz="1200" dirty="0">
                  <a:latin typeface="XB Kayhan" panose="02000503080000020003" pitchFamily="2" charset="-78"/>
                  <a:cs typeface="XB Kayhan" panose="02000503080000020003" pitchFamily="2" charset="-78"/>
                </a:rPr>
                <a:t>گرفتن اطلاعات بیشتر به صفحه وب گردهمایی مراجعه نمایید.</a:t>
              </a:r>
              <a:endParaRPr lang="en-US" sz="12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/>
                <a:t>https://iasbs.ac.ir/~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87280" y="8757179"/>
            <a:ext cx="6270119" cy="873825"/>
            <a:chOff x="3478747" y="6701454"/>
            <a:chExt cx="3158470" cy="855973"/>
          </a:xfrm>
        </p:grpSpPr>
        <p:sp>
          <p:nvSpPr>
            <p:cNvPr id="26" name="Rounded Rectangle 25"/>
            <p:cNvSpPr/>
            <p:nvPr/>
          </p:nvSpPr>
          <p:spPr>
            <a:xfrm>
              <a:off x="3478747" y="6701454"/>
              <a:ext cx="3158470" cy="85597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78747" y="6862308"/>
              <a:ext cx="3158470" cy="633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</a:t>
              </a:r>
            </a:p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زنجان،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33152212-024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508068" y="6997067"/>
            <a:ext cx="3049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6874" y="6950735"/>
              <a:ext cx="222490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55668"/>
              <a:ext cx="3052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://www.psi.ir/f/meeting.cm26</a:t>
              </a:r>
              <a:endParaRPr lang="fa-IR" sz="11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3700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7280" y="6997067"/>
            <a:ext cx="3060000" cy="1648334"/>
            <a:chOff x="215585" y="5847419"/>
            <a:chExt cx="3205908" cy="1821861"/>
          </a:xfrm>
        </p:grpSpPr>
        <p:sp>
          <p:nvSpPr>
            <p:cNvPr id="17" name="Rounded Rectangle 16"/>
            <p:cNvSpPr/>
            <p:nvPr/>
          </p:nvSpPr>
          <p:spPr>
            <a:xfrm>
              <a:off x="215585" y="5847419"/>
              <a:ext cx="3205908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0431" y="5917366"/>
              <a:ext cx="3067392" cy="17519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 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پایه)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88765"/>
            <a:ext cx="3962400" cy="1268335"/>
            <a:chOff x="235977" y="5519407"/>
            <a:chExt cx="3162301" cy="1268335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7"/>
              <a:ext cx="3162301" cy="1268335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15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</a:t>
              </a:r>
              <a:r>
                <a:rPr lang="fa-IR" sz="1200" dirty="0">
                  <a:latin typeface="XB Kayhan" panose="02000503080000020003" pitchFamily="2" charset="-78"/>
                  <a:cs typeface="XB Kayhan" panose="02000503080000020003" pitchFamily="2" charset="-78"/>
                </a:rPr>
                <a:t>گرفتن اطلاعات بیشتر به صفحه وب گردهمایی مراجعه نمایید.</a:t>
              </a:r>
              <a:endParaRPr lang="en-US" sz="12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/>
                <a:t>https://iasbs.ac.ir/~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87280" y="8757179"/>
            <a:ext cx="6270119" cy="873825"/>
            <a:chOff x="3478747" y="6701454"/>
            <a:chExt cx="3158470" cy="855973"/>
          </a:xfrm>
        </p:grpSpPr>
        <p:sp>
          <p:nvSpPr>
            <p:cNvPr id="26" name="Rounded Rectangle 25"/>
            <p:cNvSpPr/>
            <p:nvPr/>
          </p:nvSpPr>
          <p:spPr>
            <a:xfrm>
              <a:off x="3478747" y="6701454"/>
              <a:ext cx="3158470" cy="85597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4734" y="6862308"/>
              <a:ext cx="3106062" cy="633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</a:t>
              </a:r>
            </a:p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زنجان،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33152212-024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508068" y="6997067"/>
            <a:ext cx="3049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6874" y="6950735"/>
              <a:ext cx="222490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55668"/>
              <a:ext cx="3052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://www.psi.ir/f/meeting.cm26</a:t>
              </a:r>
              <a:endParaRPr lang="fa-IR" sz="11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7722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7280" y="7134227"/>
            <a:ext cx="3060000" cy="1648334"/>
            <a:chOff x="215585" y="5847419"/>
            <a:chExt cx="3205908" cy="1821861"/>
          </a:xfrm>
        </p:grpSpPr>
        <p:sp>
          <p:nvSpPr>
            <p:cNvPr id="17" name="Rounded Rectangle 16"/>
            <p:cNvSpPr/>
            <p:nvPr/>
          </p:nvSpPr>
          <p:spPr>
            <a:xfrm>
              <a:off x="215585" y="5847419"/>
              <a:ext cx="3205908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0431" y="5917366"/>
              <a:ext cx="3067392" cy="17519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 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پایه)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63366"/>
            <a:ext cx="3962400" cy="1247808"/>
            <a:chOff x="235977" y="5519408"/>
            <a:chExt cx="3162301" cy="1247808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8"/>
              <a:ext cx="3162301" cy="1196344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15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</a:t>
              </a:r>
              <a:r>
                <a:rPr lang="fa-IR" sz="1200" dirty="0">
                  <a:latin typeface="XB Kayhan" panose="02000503080000020003" pitchFamily="2" charset="-78"/>
                  <a:cs typeface="XB Kayhan" panose="02000503080000020003" pitchFamily="2" charset="-78"/>
                </a:rPr>
                <a:t>گرفتن اطلاعات بیشتر به صفحه وب گردهمایی مراجعه نمایید.</a:t>
              </a:r>
              <a:endParaRPr lang="en-US" sz="12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/>
                <a:t>https://iasbs.ac.ir/~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87280" y="8890905"/>
            <a:ext cx="6270119" cy="709616"/>
            <a:chOff x="3478747" y="6832452"/>
            <a:chExt cx="3158470" cy="695119"/>
          </a:xfrm>
        </p:grpSpPr>
        <p:sp>
          <p:nvSpPr>
            <p:cNvPr id="26" name="Rounded Rectangle 25"/>
            <p:cNvSpPr/>
            <p:nvPr/>
          </p:nvSpPr>
          <p:spPr>
            <a:xfrm>
              <a:off x="3478747" y="6832452"/>
              <a:ext cx="3158470" cy="69511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4734" y="6969296"/>
              <a:ext cx="3106062" cy="4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زنجان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33152212-024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508068" y="7134227"/>
            <a:ext cx="3049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6874" y="6950735"/>
              <a:ext cx="222490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55668"/>
              <a:ext cx="3052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</a:t>
              </a:r>
              <a:r>
                <a:rPr lang="en-US" sz="1100" b="1" dirty="0" smtClean="0"/>
                <a:t>www.psi.ir/f/meetingcm26</a:t>
              </a:r>
              <a:endParaRPr lang="fa-IR" sz="11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454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7280" y="7134227"/>
            <a:ext cx="3060000" cy="1648334"/>
            <a:chOff x="215585" y="5847419"/>
            <a:chExt cx="3205908" cy="1821861"/>
          </a:xfrm>
        </p:grpSpPr>
        <p:sp>
          <p:nvSpPr>
            <p:cNvPr id="17" name="Rounded Rectangle 16"/>
            <p:cNvSpPr/>
            <p:nvPr/>
          </p:nvSpPr>
          <p:spPr>
            <a:xfrm>
              <a:off x="215585" y="5847419"/>
              <a:ext cx="3205908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0431" y="5917366"/>
              <a:ext cx="3067392" cy="17519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 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پایه)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63366"/>
            <a:ext cx="3962400" cy="1247808"/>
            <a:chOff x="235977" y="5519408"/>
            <a:chExt cx="3162301" cy="1247808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8"/>
              <a:ext cx="3162301" cy="1196344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15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</a:t>
              </a:r>
              <a:r>
                <a:rPr lang="fa-IR" sz="1200" dirty="0">
                  <a:latin typeface="XB Kayhan" panose="02000503080000020003" pitchFamily="2" charset="-78"/>
                  <a:cs typeface="XB Kayhan" panose="02000503080000020003" pitchFamily="2" charset="-78"/>
                </a:rPr>
                <a:t>گرفتن اطلاعات بیشتر به صفحه وب گردهمایی مراجعه نمایید.</a:t>
              </a:r>
              <a:endParaRPr lang="en-US" sz="12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/>
                <a:t>https://iasbs.ac.ir/~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87280" y="8890905"/>
            <a:ext cx="6270119" cy="709616"/>
            <a:chOff x="3478747" y="6832452"/>
            <a:chExt cx="3158470" cy="695119"/>
          </a:xfrm>
        </p:grpSpPr>
        <p:sp>
          <p:nvSpPr>
            <p:cNvPr id="26" name="Rounded Rectangle 25"/>
            <p:cNvSpPr/>
            <p:nvPr/>
          </p:nvSpPr>
          <p:spPr>
            <a:xfrm>
              <a:off x="3478747" y="6832452"/>
              <a:ext cx="3158470" cy="69511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4734" y="6969296"/>
              <a:ext cx="3106062" cy="4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زنجان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33152212-024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508068" y="7134227"/>
            <a:ext cx="3049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6874" y="6950735"/>
              <a:ext cx="222490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55668"/>
              <a:ext cx="3052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</a:t>
              </a:r>
              <a:r>
                <a:rPr lang="en-US" sz="1100" b="1" dirty="0" smtClean="0"/>
                <a:t>www.psi.ir/f/meetingcm26</a:t>
              </a:r>
              <a:endParaRPr lang="fa-IR" sz="11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40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20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20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20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20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2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20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20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20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2550" y="7172330"/>
            <a:ext cx="3328749" cy="1617557"/>
            <a:chOff x="-25519" y="5847419"/>
            <a:chExt cx="3487472" cy="1787843"/>
          </a:xfrm>
        </p:grpSpPr>
        <p:sp>
          <p:nvSpPr>
            <p:cNvPr id="17" name="Rounded Rectangle 16"/>
            <p:cNvSpPr/>
            <p:nvPr/>
          </p:nvSpPr>
          <p:spPr>
            <a:xfrm>
              <a:off x="154107" y="5847419"/>
              <a:ext cx="3264607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25519" y="5917366"/>
              <a:ext cx="3487472" cy="17178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) 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99080" y="5190471"/>
            <a:ext cx="4476752" cy="1623246"/>
            <a:chOff x="235977" y="5519408"/>
            <a:chExt cx="3162301" cy="1196344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8"/>
              <a:ext cx="3162301" cy="1196344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839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4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4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  <a:br>
                <a:rPr lang="fa-IR" sz="14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4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4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 rtl="1"/>
              <a:r>
                <a:rPr lang="fa-IR" sz="14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</a:t>
              </a:r>
              <a:r>
                <a:rPr lang="fa-IR" sz="1400" dirty="0">
                  <a:latin typeface="XB Kayhan" panose="02000503080000020003" pitchFamily="2" charset="-78"/>
                  <a:cs typeface="XB Kayhan" panose="02000503080000020003" pitchFamily="2" charset="-78"/>
                </a:rPr>
                <a:t>گرفتن اطلاعات بیشتر به صفحه وب گردهمایی مراجعه نمایید.</a:t>
              </a:r>
              <a:endParaRPr lang="en-US" sz="14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200" b="1" dirty="0"/>
                <a:t>https://iasbs.ac.ir/~</a:t>
              </a:r>
              <a:r>
                <a:rPr lang="en-US" sz="1200" b="1" dirty="0" smtClean="0"/>
                <a:t>condmat-meeting/m26</a:t>
              </a:r>
              <a:endParaRPr lang="fa-IR" sz="12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4001" y="8890913"/>
            <a:ext cx="6356349" cy="748389"/>
            <a:chOff x="3461983" y="6832452"/>
            <a:chExt cx="3201907" cy="733099"/>
          </a:xfrm>
        </p:grpSpPr>
        <p:sp>
          <p:nvSpPr>
            <p:cNvPr id="26" name="Rounded Rectangle 25"/>
            <p:cNvSpPr/>
            <p:nvPr/>
          </p:nvSpPr>
          <p:spPr>
            <a:xfrm>
              <a:off x="3461983" y="6832452"/>
              <a:ext cx="3201907" cy="73309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4734" y="6969296"/>
              <a:ext cx="3106062" cy="4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زنجان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33152262-024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489018" y="7172327"/>
            <a:ext cx="3121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6874" y="6950735"/>
              <a:ext cx="222490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55668"/>
              <a:ext cx="3052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</a:t>
              </a:r>
              <a:r>
                <a:rPr lang="en-US" sz="1100" b="1" dirty="0" smtClean="0"/>
                <a:t>www.psi.ir/f/meetingcm26</a:t>
              </a:r>
              <a:endParaRPr lang="fa-IR" sz="11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6275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2550" y="7172330"/>
            <a:ext cx="3328749" cy="1617557"/>
            <a:chOff x="-25519" y="5847419"/>
            <a:chExt cx="3487472" cy="1787843"/>
          </a:xfrm>
        </p:grpSpPr>
        <p:sp>
          <p:nvSpPr>
            <p:cNvPr id="17" name="Rounded Rectangle 16"/>
            <p:cNvSpPr/>
            <p:nvPr/>
          </p:nvSpPr>
          <p:spPr>
            <a:xfrm>
              <a:off x="154107" y="5847419"/>
              <a:ext cx="3264607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25519" y="5917366"/>
              <a:ext cx="3487472" cy="17178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) 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63366"/>
            <a:ext cx="3962400" cy="1196344"/>
            <a:chOff x="235977" y="5519408"/>
            <a:chExt cx="3162301" cy="1196344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8"/>
              <a:ext cx="3162301" cy="1196344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05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15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مقاله</a:t>
              </a:r>
            </a:p>
            <a:p>
              <a:pPr algn="ctr"/>
              <a:r>
                <a:rPr lang="fa-IR" sz="1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3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4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/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</a:t>
              </a:r>
              <a:r>
                <a:rPr lang="fa-IR" sz="1200" dirty="0">
                  <a:latin typeface="XB Kayhan" panose="02000503080000020003" pitchFamily="2" charset="-78"/>
                  <a:cs typeface="XB Kayhan" panose="02000503080000020003" pitchFamily="2" charset="-78"/>
                </a:rPr>
                <a:t>گرفتن اطلاعات بیشتر به صفحه وب گردهمایی مراجعه نمایید.</a:t>
              </a:r>
              <a:endParaRPr lang="en-US" sz="12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/>
                <a:t>https://iasbs.ac.ir/~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4001" y="8890913"/>
            <a:ext cx="6356349" cy="748389"/>
            <a:chOff x="3461983" y="6832452"/>
            <a:chExt cx="3201907" cy="733099"/>
          </a:xfrm>
        </p:grpSpPr>
        <p:sp>
          <p:nvSpPr>
            <p:cNvPr id="26" name="Rounded Rectangle 25"/>
            <p:cNvSpPr/>
            <p:nvPr/>
          </p:nvSpPr>
          <p:spPr>
            <a:xfrm>
              <a:off x="3461983" y="6832452"/>
              <a:ext cx="3201907" cy="73309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4734" y="6969296"/>
              <a:ext cx="3106062" cy="4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زنجان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33152262-024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489018" y="7172327"/>
            <a:ext cx="3121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6874" y="6950735"/>
              <a:ext cx="222490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55668"/>
              <a:ext cx="3052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</a:t>
              </a:r>
              <a:r>
                <a:rPr lang="en-US" sz="1100" b="1" dirty="0" smtClean="0"/>
                <a:t>www.psi.ir/f/meetingcm26</a:t>
              </a:r>
              <a:endParaRPr lang="fa-IR" sz="11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7129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2550" y="7172330"/>
            <a:ext cx="3328749" cy="1617557"/>
            <a:chOff x="-25519" y="5847419"/>
            <a:chExt cx="3487472" cy="1787843"/>
          </a:xfrm>
        </p:grpSpPr>
        <p:sp>
          <p:nvSpPr>
            <p:cNvPr id="17" name="Rounded Rectangle 16"/>
            <p:cNvSpPr/>
            <p:nvPr/>
          </p:nvSpPr>
          <p:spPr>
            <a:xfrm>
              <a:off x="154107" y="5847419"/>
              <a:ext cx="3264607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25519" y="5917366"/>
              <a:ext cx="3487472" cy="17178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) 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63366"/>
            <a:ext cx="3962400" cy="1196344"/>
            <a:chOff x="235977" y="5519408"/>
            <a:chExt cx="3162301" cy="1196344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8"/>
              <a:ext cx="3162301" cy="1196344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05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15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مقاله</a:t>
              </a:r>
            </a:p>
            <a:p>
              <a:pPr algn="ctr"/>
              <a:r>
                <a:rPr lang="fa-IR" sz="1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3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4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/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</a:t>
              </a:r>
              <a:r>
                <a:rPr lang="fa-IR" sz="1200" dirty="0">
                  <a:latin typeface="XB Kayhan" panose="02000503080000020003" pitchFamily="2" charset="-78"/>
                  <a:cs typeface="XB Kayhan" panose="02000503080000020003" pitchFamily="2" charset="-78"/>
                </a:rPr>
                <a:t>گرفتن اطلاعات بیشتر به صفحه وب گردهمایی مراجعه نمایید.</a:t>
              </a:r>
              <a:endParaRPr lang="en-US" sz="12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/>
                <a:t>https://iasbs.ac.ir/~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4001" y="8890913"/>
            <a:ext cx="6356349" cy="748389"/>
            <a:chOff x="3461983" y="6832452"/>
            <a:chExt cx="3201907" cy="733099"/>
          </a:xfrm>
        </p:grpSpPr>
        <p:sp>
          <p:nvSpPr>
            <p:cNvPr id="26" name="Rounded Rectangle 25"/>
            <p:cNvSpPr/>
            <p:nvPr/>
          </p:nvSpPr>
          <p:spPr>
            <a:xfrm>
              <a:off x="3461983" y="6832452"/>
              <a:ext cx="3201907" cy="73309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4734" y="6969296"/>
              <a:ext cx="3106062" cy="4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زنجان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33152262-024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489018" y="7172327"/>
            <a:ext cx="3121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6874" y="6950735"/>
              <a:ext cx="222490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55668"/>
              <a:ext cx="3052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</a:t>
              </a:r>
              <a:r>
                <a:rPr lang="en-US" sz="1100" b="1" dirty="0" smtClean="0"/>
                <a:t>www.psi.ir/f/meetingcm26</a:t>
              </a:r>
              <a:endParaRPr lang="fa-IR" sz="1100" b="1" dirty="0" smtClean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62" y="8095538"/>
            <a:ext cx="598949" cy="59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6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937</TotalTime>
  <Words>2589</Words>
  <Application>Microsoft Office PowerPoint</Application>
  <PresentationFormat>A4 Paper (210x297 mm)</PresentationFormat>
  <Paragraphs>323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XB Kayhan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</dc:creator>
  <cp:lastModifiedBy>Sarah</cp:lastModifiedBy>
  <cp:revision>110</cp:revision>
  <dcterms:created xsi:type="dcterms:W3CDTF">2021-04-13T09:01:59Z</dcterms:created>
  <dcterms:modified xsi:type="dcterms:W3CDTF">2021-04-26T03:24:59Z</dcterms:modified>
</cp:coreProperties>
</file>