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p15:clr>
            <a:srgbClr val="A4A3A4"/>
          </p15:clr>
        </p15:guide>
        <p15:guide id="3" orient="horz" pos="3220" userDrawn="1">
          <p15:clr>
            <a:srgbClr val="A4A3A4"/>
          </p15:clr>
        </p15:guide>
        <p15:guide id="4" pos="2260" userDrawn="1">
          <p15:clr>
            <a:srgbClr val="A4A3A4"/>
          </p15:clr>
        </p15:guide>
        <p15:guide id="5" pos="2360" userDrawn="1">
          <p15:clr>
            <a:srgbClr val="A4A3A4"/>
          </p15:clr>
        </p15:guide>
        <p15:guide id="6" pos="2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25" d="100"/>
          <a:sy n="125" d="100"/>
        </p:scale>
        <p:origin x="636" y="-3054"/>
      </p:cViewPr>
      <p:guideLst>
        <p:guide pos="2160"/>
        <p:guide orient="horz" pos="3120"/>
        <p:guide orient="horz" pos="3220"/>
        <p:guide pos="2260"/>
        <p:guide pos="2360"/>
        <p:guide pos="2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5/21/2021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9" name="TextBox 8"/>
          <p:cNvSpPr txBox="1"/>
          <p:nvPr/>
        </p:nvSpPr>
        <p:spPr>
          <a:xfrm>
            <a:off x="232163" y="3939888"/>
            <a:ext cx="6441324" cy="1015663"/>
          </a:xfrm>
          <a:prstGeom prst="rect">
            <a:avLst/>
          </a:prstGeom>
          <a:noFill/>
        </p:spPr>
        <p:txBody>
          <a:bodyPr wrap="square" rtlCol="0">
            <a:spAutoFit/>
          </a:bodyPr>
          <a:lstStyle/>
          <a:p>
            <a:r>
              <a:rPr lang="en-US" b="1" dirty="0" smtClean="0"/>
              <a:t>Organized by: </a:t>
            </a:r>
          </a:p>
          <a:p>
            <a:r>
              <a:rPr lang="en-US" sz="1400" dirty="0" smtClean="0"/>
              <a:t>Department of Physics </a:t>
            </a:r>
          </a:p>
          <a:p>
            <a:r>
              <a:rPr lang="en-US" sz="1400" dirty="0" smtClean="0"/>
              <a:t>(Condensed Matter, Soft Matter &amp; Biological Physics, and Complex Systems Groups)</a:t>
            </a:r>
          </a:p>
          <a:p>
            <a:endParaRPr lang="en-US" sz="1400" dirty="0"/>
          </a:p>
        </p:txBody>
      </p:sp>
      <p:sp>
        <p:nvSpPr>
          <p:cNvPr id="10" name="TextBox 9"/>
          <p:cNvSpPr txBox="1"/>
          <p:nvPr/>
        </p:nvSpPr>
        <p:spPr>
          <a:xfrm>
            <a:off x="232163" y="4762576"/>
            <a:ext cx="6441323" cy="1661993"/>
          </a:xfrm>
          <a:prstGeom prst="rect">
            <a:avLst/>
          </a:prstGeom>
          <a:noFill/>
        </p:spPr>
        <p:txBody>
          <a:bodyPr wrap="square" rtlCol="0">
            <a:spAutoFit/>
          </a:bodyPr>
          <a:lstStyle/>
          <a:p>
            <a:r>
              <a:rPr lang="en-US" b="1" dirty="0" smtClean="0"/>
              <a:t>The Meeting:</a:t>
            </a:r>
          </a:p>
          <a:p>
            <a:pPr algn="just"/>
            <a:r>
              <a:rPr lang="en-US" sz="1400" dirty="0"/>
              <a:t>The </a:t>
            </a:r>
            <a:r>
              <a:rPr lang="en-US" sz="1400" dirty="0" smtClean="0"/>
              <a:t>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228600" y="6470826"/>
            <a:ext cx="3147060" cy="1663872"/>
            <a:chOff x="228600" y="6652757"/>
            <a:chExt cx="3147060" cy="1663872"/>
          </a:xfrm>
        </p:grpSpPr>
        <p:sp>
          <p:nvSpPr>
            <p:cNvPr id="17" name="Rounded Rectangle 16"/>
            <p:cNvSpPr/>
            <p:nvPr/>
          </p:nvSpPr>
          <p:spPr>
            <a:xfrm>
              <a:off x="228600" y="6652757"/>
              <a:ext cx="3147060" cy="1663872"/>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6654635"/>
              <a:ext cx="3022740" cy="1661993"/>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b="1" dirty="0" smtClean="0"/>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a:t>
              </a:r>
              <a:r>
                <a:rPr lang="en-US" sz="1300" dirty="0" err="1" smtClean="0"/>
                <a:t>Mahammadrafei</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grpSp>
        <p:nvGrpSpPr>
          <p:cNvPr id="19" name="Group 18"/>
          <p:cNvGrpSpPr/>
          <p:nvPr/>
        </p:nvGrpSpPr>
        <p:grpSpPr>
          <a:xfrm>
            <a:off x="3375660" y="7001367"/>
            <a:ext cx="3297826" cy="602790"/>
            <a:chOff x="3374641" y="6588550"/>
            <a:chExt cx="3343542" cy="602790"/>
          </a:xfrm>
        </p:grpSpPr>
        <p:sp>
          <p:nvSpPr>
            <p:cNvPr id="15" name="Rounded Rectangle 14"/>
            <p:cNvSpPr/>
            <p:nvPr/>
          </p:nvSpPr>
          <p:spPr>
            <a:xfrm>
              <a:off x="3467348" y="6588550"/>
              <a:ext cx="320613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74641" y="6652757"/>
              <a:ext cx="3343542" cy="461665"/>
            </a:xfrm>
            <a:prstGeom prst="rect">
              <a:avLst/>
            </a:prstGeom>
            <a:noFill/>
          </p:spPr>
          <p:txBody>
            <a:bodyPr wrap="square" rtlCol="0">
              <a:spAutoFit/>
            </a:bodyPr>
            <a:lstStyle/>
            <a:p>
              <a:pPr algn="ctr"/>
              <a:r>
                <a:rPr lang="en-US" sz="115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endParaRPr lang="en-US" sz="1200" b="1" dirty="0"/>
            </a:p>
          </p:txBody>
        </p:sp>
      </p:grpSp>
      <p:grpSp>
        <p:nvGrpSpPr>
          <p:cNvPr id="20" name="Group 19"/>
          <p:cNvGrpSpPr/>
          <p:nvPr/>
        </p:nvGrpSpPr>
        <p:grpSpPr>
          <a:xfrm>
            <a:off x="228598" y="8198901"/>
            <a:ext cx="6403958" cy="833955"/>
            <a:chOff x="3449187" y="6617836"/>
            <a:chExt cx="3224299" cy="611167"/>
          </a:xfrm>
        </p:grpSpPr>
        <p:sp>
          <p:nvSpPr>
            <p:cNvPr id="21" name="Rounded Rectangle 20"/>
            <p:cNvSpPr/>
            <p:nvPr/>
          </p:nvSpPr>
          <p:spPr>
            <a:xfrm>
              <a:off x="3449187" y="6617836"/>
              <a:ext cx="3224299" cy="611167"/>
            </a:xfrm>
            <a:prstGeom prst="roundRect">
              <a:avLst>
                <a:gd name="adj" fmla="val 812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90792" y="6652757"/>
              <a:ext cx="1193810" cy="310139"/>
            </a:xfrm>
            <a:prstGeom prst="rect">
              <a:avLst/>
            </a:prstGeom>
            <a:noFill/>
          </p:spPr>
          <p:txBody>
            <a:bodyPr wrap="square" rtlCol="0">
              <a:spAutoFit/>
            </a:bodyPr>
            <a:lstStyle/>
            <a:p>
              <a:r>
                <a:rPr lang="en-US" sz="1150" b="1" dirty="0" smtClean="0">
                  <a:solidFill>
                    <a:srgbClr val="A00000"/>
                  </a:solidFill>
                </a:rPr>
                <a:t>For more information visit:</a:t>
              </a:r>
              <a:endParaRPr lang="en-US" sz="1150" b="1" dirty="0">
                <a:solidFill>
                  <a:srgbClr val="A00000"/>
                </a:solidFill>
              </a:endParaRPr>
            </a:p>
            <a:p>
              <a:r>
                <a:rPr lang="en-US" sz="950" b="1" dirty="0"/>
                <a:t>https://iasbs.ac.ir/~condmat-meeting/m26</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109777"/>
            <a:ext cx="6400799" cy="552382"/>
            <a:chOff x="3449188" y="6588549"/>
            <a:chExt cx="3224298" cy="968879"/>
          </a:xfrm>
        </p:grpSpPr>
        <p:sp>
          <p:nvSpPr>
            <p:cNvPr id="26" name="Rounded Rectangle 25"/>
            <p:cNvSpPr/>
            <p:nvPr/>
          </p:nvSpPr>
          <p:spPr>
            <a:xfrm>
              <a:off x="3449188" y="6588549"/>
              <a:ext cx="3224298" cy="96887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7"/>
              <a:ext cx="3224298" cy="646331"/>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2212, </a:t>
              </a:r>
              <a:r>
                <a:rPr lang="en-US" sz="1200" b="1" dirty="0" smtClean="0"/>
                <a:t>Fax</a:t>
              </a:r>
              <a:r>
                <a:rPr lang="en-US" sz="1200" dirty="0" smtClean="0"/>
                <a:t>: (+98) 3315 2104</a:t>
              </a:r>
            </a:p>
            <a:p>
              <a:endParaRPr lang="en-US" sz="1200" dirty="0" smtClean="0"/>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8291878"/>
            <a:ext cx="648000" cy="648000"/>
          </a:xfrm>
          <a:prstGeom prst="rect">
            <a:avLst/>
          </a:prstGeom>
        </p:spPr>
      </p:pic>
      <p:sp>
        <p:nvSpPr>
          <p:cNvPr id="24" name="TextBox 23"/>
          <p:cNvSpPr txBox="1"/>
          <p:nvPr/>
        </p:nvSpPr>
        <p:spPr>
          <a:xfrm>
            <a:off x="3587750" y="8246552"/>
            <a:ext cx="3003849" cy="592470"/>
          </a:xfrm>
          <a:prstGeom prst="rect">
            <a:avLst/>
          </a:prstGeom>
          <a:noFill/>
        </p:spPr>
        <p:txBody>
          <a:bodyPr wrap="square" rtlCol="0">
            <a:spAutoFit/>
          </a:bodyPr>
          <a:lstStyle/>
          <a:p>
            <a:r>
              <a:rPr lang="en-US" sz="1150" b="1" dirty="0" smtClean="0">
                <a:solidFill>
                  <a:srgbClr val="A00000"/>
                </a:solidFill>
              </a:rPr>
              <a:t>For registration </a:t>
            </a:r>
            <a:r>
              <a:rPr lang="en-US" sz="1150" b="1" dirty="0">
                <a:solidFill>
                  <a:srgbClr val="A00000"/>
                </a:solidFill>
              </a:rPr>
              <a:t>and </a:t>
            </a:r>
            <a:endParaRPr lang="en-US" sz="1150" b="1" dirty="0" smtClean="0">
              <a:solidFill>
                <a:srgbClr val="A00000"/>
              </a:solidFill>
            </a:endParaRPr>
          </a:p>
          <a:p>
            <a:r>
              <a:rPr lang="en-US" sz="1150" b="1" dirty="0" smtClean="0">
                <a:solidFill>
                  <a:srgbClr val="A00000"/>
                </a:solidFill>
              </a:rPr>
              <a:t>abstract submission visit:</a:t>
            </a:r>
          </a:p>
          <a:p>
            <a:r>
              <a:rPr lang="en-US" sz="950" b="1" dirty="0" smtClean="0"/>
              <a:t>http</a:t>
            </a:r>
            <a:r>
              <a:rPr lang="en-US" sz="950" b="1" dirty="0"/>
              <a:t>://www.psi.ir/f/meeting.cm26</a:t>
            </a:r>
            <a:endParaRPr lang="fa-IR" sz="950" b="1" dirty="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3119" y="8291878"/>
            <a:ext cx="648000" cy="648000"/>
          </a:xfrm>
          <a:prstGeom prst="rect">
            <a:avLst/>
          </a:prstGeom>
        </p:spPr>
      </p:pic>
    </p:spTree>
    <p:extLst>
      <p:ext uri="{BB962C8B-B14F-4D97-AF65-F5344CB8AC3E}">
        <p14:creationId xmlns:p14="http://schemas.microsoft.com/office/powerpoint/2010/main" val="413438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228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32163" y="3954856"/>
            <a:ext cx="6441323" cy="1384995"/>
          </a:xfrm>
          <a:prstGeom prst="rect">
            <a:avLst/>
          </a:prstGeom>
          <a:noFill/>
        </p:spPr>
        <p:txBody>
          <a:bodyPr wrap="square" rtlCol="0">
            <a:spAutoFit/>
          </a:bodyPr>
          <a:lstStyle/>
          <a:p>
            <a:pPr algn="just"/>
            <a:r>
              <a:rPr lang="en-US" sz="1400" dirty="0" smtClean="0"/>
              <a:t>The 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3511549" y="7091365"/>
            <a:ext cx="3117850" cy="1814913"/>
            <a:chOff x="257810" y="6910928"/>
            <a:chExt cx="3117850" cy="1333847"/>
          </a:xfrm>
        </p:grpSpPr>
        <p:sp>
          <p:nvSpPr>
            <p:cNvPr id="17" name="Rounded Rectangle 16"/>
            <p:cNvSpPr/>
            <p:nvPr/>
          </p:nvSpPr>
          <p:spPr>
            <a:xfrm>
              <a:off x="257810" y="6910928"/>
              <a:ext cx="3117850" cy="1333847"/>
            </a:xfrm>
            <a:prstGeom prst="roundRect">
              <a:avLst>
                <a:gd name="adj" fmla="val 346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365" y="6962999"/>
              <a:ext cx="3022740" cy="1221461"/>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sz="1400" b="1" dirty="0">
                  <a:solidFill>
                    <a:srgbClr val="A00000"/>
                  </a:solidFill>
                </a:rPr>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Mahammad-</a:t>
              </a:r>
              <a:r>
                <a:rPr lang="en-US" sz="1300" dirty="0" err="1" smtClean="0"/>
                <a:t>Rafiee</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040926"/>
            <a:ext cx="6400799" cy="737497"/>
            <a:chOff x="3449188" y="6492852"/>
            <a:chExt cx="3224298" cy="1293572"/>
          </a:xfrm>
        </p:grpSpPr>
        <p:sp>
          <p:nvSpPr>
            <p:cNvPr id="26" name="Rounded Rectangle 25"/>
            <p:cNvSpPr/>
            <p:nvPr/>
          </p:nvSpPr>
          <p:spPr>
            <a:xfrm>
              <a:off x="3449188" y="6492852"/>
              <a:ext cx="3224298" cy="1064576"/>
            </a:xfrm>
            <a:prstGeom prst="roundRect">
              <a:avLst>
                <a:gd name="adj" fmla="val 1352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8"/>
              <a:ext cx="3224298" cy="1133666"/>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2204, </a:t>
              </a:r>
              <a:r>
                <a:rPr lang="en-US" sz="1200" b="1" dirty="0" smtClean="0"/>
                <a:t>Fax</a:t>
              </a:r>
              <a:r>
                <a:rPr lang="en-US" sz="1200" dirty="0" smtClean="0"/>
                <a:t>: (+98) 3315 2104</a:t>
              </a:r>
            </a:p>
            <a:p>
              <a:endParaRPr lang="en-US" sz="1200" dirty="0" smtClean="0"/>
            </a:p>
          </p:txBody>
        </p:sp>
      </p:grpSp>
      <p:sp>
        <p:nvSpPr>
          <p:cNvPr id="29" name="Rounded Rectangle 28"/>
          <p:cNvSpPr/>
          <p:nvPr/>
        </p:nvSpPr>
        <p:spPr>
          <a:xfrm>
            <a:off x="228600" y="7091364"/>
            <a:ext cx="3136535" cy="1814907"/>
          </a:xfrm>
          <a:prstGeom prst="roundRect">
            <a:avLst>
              <a:gd name="adj" fmla="val 3336"/>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4164" y="7237705"/>
            <a:ext cx="2997200" cy="1184940"/>
          </a:xfrm>
          <a:prstGeom prst="rect">
            <a:avLst/>
          </a:prstGeom>
          <a:noFill/>
        </p:spPr>
        <p:txBody>
          <a:bodyPr wrap="square" rtlCol="0">
            <a:spAutoFit/>
          </a:bodyPr>
          <a:lstStyle/>
          <a:p>
            <a:r>
              <a:rPr lang="en-US" sz="1400" b="1" dirty="0" smtClean="0">
                <a:solidFill>
                  <a:srgbClr val="A00000"/>
                </a:solidFill>
              </a:rPr>
              <a:t>Registration and Abstract Submission</a:t>
            </a:r>
          </a:p>
          <a:p>
            <a:endParaRPr lang="en-US" sz="700" dirty="0" smtClean="0"/>
          </a:p>
          <a:p>
            <a:r>
              <a:rPr lang="en-US" sz="1300" dirty="0" smtClean="0"/>
              <a:t>For </a:t>
            </a:r>
            <a:r>
              <a:rPr lang="en-US" sz="1300" dirty="0"/>
              <a:t>registration </a:t>
            </a:r>
            <a:r>
              <a:rPr lang="en-US" sz="1300" dirty="0" smtClean="0"/>
              <a:t>and abstract </a:t>
            </a:r>
            <a:r>
              <a:rPr lang="en-US" sz="1300" dirty="0"/>
              <a:t>submission visit</a:t>
            </a:r>
            <a:r>
              <a:rPr lang="en-US" sz="1300" dirty="0" smtClean="0"/>
              <a:t>:</a:t>
            </a:r>
          </a:p>
          <a:p>
            <a:endParaRPr lang="en-US" sz="1300" dirty="0"/>
          </a:p>
          <a:p>
            <a:r>
              <a:rPr lang="en-US" sz="1100" b="1" dirty="0"/>
              <a:t>http</a:t>
            </a:r>
            <a:r>
              <a:rPr lang="en-US" sz="1100" b="1"/>
              <a:t>://</a:t>
            </a:r>
            <a:r>
              <a:rPr lang="en-US" sz="1100" b="1" smtClean="0"/>
              <a:t>www.psi.ir/f/meetingcm26</a:t>
            </a:r>
            <a:endParaRPr lang="fa-IR" sz="1100" b="1" dirty="0"/>
          </a:p>
        </p:txBody>
      </p:sp>
      <p:pic>
        <p:nvPicPr>
          <p:cNvPr id="3" name="Picture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7800" y="8145489"/>
            <a:ext cx="576000" cy="576000"/>
          </a:xfrm>
          <a:prstGeom prst="rect">
            <a:avLst/>
          </a:prstGeom>
        </p:spPr>
      </p:pic>
      <p:grpSp>
        <p:nvGrpSpPr>
          <p:cNvPr id="13" name="Group 12"/>
          <p:cNvGrpSpPr/>
          <p:nvPr/>
        </p:nvGrpSpPr>
        <p:grpSpPr>
          <a:xfrm>
            <a:off x="1502858" y="5537999"/>
            <a:ext cx="3869199" cy="1252540"/>
            <a:chOff x="1314451" y="5534024"/>
            <a:chExt cx="3869199" cy="1252540"/>
          </a:xfrm>
        </p:grpSpPr>
        <p:sp>
          <p:nvSpPr>
            <p:cNvPr id="15" name="Rounded Rectangle 14"/>
            <p:cNvSpPr/>
            <p:nvPr/>
          </p:nvSpPr>
          <p:spPr>
            <a:xfrm>
              <a:off x="1314452" y="5534024"/>
              <a:ext cx="3869198" cy="1252540"/>
            </a:xfrm>
            <a:prstGeom prst="roundRect">
              <a:avLst>
                <a:gd name="adj" fmla="val 734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14451" y="5601710"/>
              <a:ext cx="3846980" cy="738664"/>
            </a:xfrm>
            <a:prstGeom prst="rect">
              <a:avLst/>
            </a:prstGeom>
            <a:noFill/>
          </p:spPr>
          <p:txBody>
            <a:bodyPr wrap="square" rtlCol="0">
              <a:spAutoFit/>
            </a:bodyPr>
            <a:lstStyle/>
            <a:p>
              <a:pPr algn="ctr"/>
              <a:r>
                <a:rPr lang="en-US" sz="140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p>
            <a:p>
              <a:pPr algn="ctr"/>
              <a:endParaRPr lang="en-US" sz="1600" b="1" dirty="0"/>
            </a:p>
          </p:txBody>
        </p:sp>
        <p:sp>
          <p:nvSpPr>
            <p:cNvPr id="22" name="TextBox 21"/>
            <p:cNvSpPr txBox="1"/>
            <p:nvPr/>
          </p:nvSpPr>
          <p:spPr>
            <a:xfrm>
              <a:off x="1347788" y="6127929"/>
              <a:ext cx="2800350" cy="430887"/>
            </a:xfrm>
            <a:prstGeom prst="rect">
              <a:avLst/>
            </a:prstGeom>
            <a:noFill/>
          </p:spPr>
          <p:txBody>
            <a:bodyPr wrap="square" rtlCol="0">
              <a:spAutoFit/>
            </a:bodyPr>
            <a:lstStyle/>
            <a:p>
              <a:r>
                <a:rPr lang="en-US" sz="1100" dirty="0" smtClean="0"/>
                <a:t>For more information visit:</a:t>
              </a:r>
              <a:endParaRPr lang="en-US" sz="1100" dirty="0"/>
            </a:p>
            <a:p>
              <a:r>
                <a:rPr lang="en-US" sz="1100" b="1" dirty="0"/>
                <a:t>https://iasbs.ac.ir/~condmat-meeting/m26</a:t>
              </a:r>
            </a:p>
          </p:txBody>
        </p:sp>
        <p:pic>
          <p:nvPicPr>
            <p:cNvPr id="2" name="Picture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28790" y="6124023"/>
              <a:ext cx="576000" cy="576000"/>
            </a:xfrm>
            <a:prstGeom prst="rect">
              <a:avLst/>
            </a:prstGeom>
          </p:spPr>
        </p:pic>
      </p:grpSp>
    </p:spTree>
    <p:extLst>
      <p:ext uri="{BB962C8B-B14F-4D97-AF65-F5344CB8AC3E}">
        <p14:creationId xmlns:p14="http://schemas.microsoft.com/office/powerpoint/2010/main" val="403503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228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32163" y="3954856"/>
            <a:ext cx="6441323" cy="1384995"/>
          </a:xfrm>
          <a:prstGeom prst="rect">
            <a:avLst/>
          </a:prstGeom>
          <a:noFill/>
        </p:spPr>
        <p:txBody>
          <a:bodyPr wrap="square" rtlCol="0">
            <a:spAutoFit/>
          </a:bodyPr>
          <a:lstStyle/>
          <a:p>
            <a:pPr algn="just"/>
            <a:r>
              <a:rPr lang="en-US" sz="1400" dirty="0" smtClean="0"/>
              <a:t>The 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3511549" y="7091365"/>
            <a:ext cx="3117850" cy="1814913"/>
            <a:chOff x="257810" y="6910928"/>
            <a:chExt cx="3117850" cy="1333847"/>
          </a:xfrm>
        </p:grpSpPr>
        <p:sp>
          <p:nvSpPr>
            <p:cNvPr id="17" name="Rounded Rectangle 16"/>
            <p:cNvSpPr/>
            <p:nvPr/>
          </p:nvSpPr>
          <p:spPr>
            <a:xfrm>
              <a:off x="257810" y="6910928"/>
              <a:ext cx="3117850" cy="1333847"/>
            </a:xfrm>
            <a:prstGeom prst="roundRect">
              <a:avLst>
                <a:gd name="adj" fmla="val 346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365" y="6962999"/>
              <a:ext cx="3022740" cy="1221461"/>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sz="1400" b="1" dirty="0">
                  <a:solidFill>
                    <a:srgbClr val="A00000"/>
                  </a:solidFill>
                </a:rPr>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Mahammad-</a:t>
              </a:r>
              <a:r>
                <a:rPr lang="en-US" sz="1300" dirty="0" err="1" smtClean="0"/>
                <a:t>Rafiee</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040926"/>
            <a:ext cx="6400799" cy="737497"/>
            <a:chOff x="3449188" y="6492852"/>
            <a:chExt cx="3224298" cy="1293572"/>
          </a:xfrm>
        </p:grpSpPr>
        <p:sp>
          <p:nvSpPr>
            <p:cNvPr id="26" name="Rounded Rectangle 25"/>
            <p:cNvSpPr/>
            <p:nvPr/>
          </p:nvSpPr>
          <p:spPr>
            <a:xfrm>
              <a:off x="3449188" y="6492852"/>
              <a:ext cx="3224298" cy="1064576"/>
            </a:xfrm>
            <a:prstGeom prst="roundRect">
              <a:avLst>
                <a:gd name="adj" fmla="val 1352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8"/>
              <a:ext cx="3224298" cy="1133666"/>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2204, </a:t>
              </a:r>
              <a:r>
                <a:rPr lang="en-US" sz="1200" b="1" dirty="0" smtClean="0"/>
                <a:t>Fax</a:t>
              </a:r>
              <a:r>
                <a:rPr lang="en-US" sz="1200" dirty="0" smtClean="0"/>
                <a:t>: (+98) 3315 2104</a:t>
              </a:r>
            </a:p>
            <a:p>
              <a:endParaRPr lang="en-US" sz="1200" dirty="0" smtClean="0"/>
            </a:p>
          </p:txBody>
        </p:sp>
      </p:grpSp>
      <p:sp>
        <p:nvSpPr>
          <p:cNvPr id="29" name="Rounded Rectangle 28"/>
          <p:cNvSpPr/>
          <p:nvPr/>
        </p:nvSpPr>
        <p:spPr>
          <a:xfrm>
            <a:off x="228600" y="7091364"/>
            <a:ext cx="3136535" cy="1814907"/>
          </a:xfrm>
          <a:prstGeom prst="roundRect">
            <a:avLst>
              <a:gd name="adj" fmla="val 3336"/>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4164" y="7237705"/>
            <a:ext cx="2997200" cy="1184940"/>
          </a:xfrm>
          <a:prstGeom prst="rect">
            <a:avLst/>
          </a:prstGeom>
          <a:noFill/>
        </p:spPr>
        <p:txBody>
          <a:bodyPr wrap="square" rtlCol="0">
            <a:spAutoFit/>
          </a:bodyPr>
          <a:lstStyle/>
          <a:p>
            <a:r>
              <a:rPr lang="en-US" sz="1400" b="1" dirty="0" smtClean="0">
                <a:solidFill>
                  <a:srgbClr val="A00000"/>
                </a:solidFill>
              </a:rPr>
              <a:t>Registration and Abstract Submission</a:t>
            </a:r>
          </a:p>
          <a:p>
            <a:endParaRPr lang="en-US" sz="700" dirty="0" smtClean="0"/>
          </a:p>
          <a:p>
            <a:r>
              <a:rPr lang="en-US" sz="1300" dirty="0" smtClean="0"/>
              <a:t>For </a:t>
            </a:r>
            <a:r>
              <a:rPr lang="en-US" sz="1300" dirty="0"/>
              <a:t>registration </a:t>
            </a:r>
            <a:r>
              <a:rPr lang="en-US" sz="1300" dirty="0" smtClean="0"/>
              <a:t>and abstract </a:t>
            </a:r>
            <a:r>
              <a:rPr lang="en-US" sz="1300" dirty="0"/>
              <a:t>submission visit</a:t>
            </a:r>
            <a:r>
              <a:rPr lang="en-US" sz="1300" dirty="0" smtClean="0"/>
              <a:t>:</a:t>
            </a:r>
          </a:p>
          <a:p>
            <a:endParaRPr lang="en-US" sz="1300" dirty="0"/>
          </a:p>
          <a:p>
            <a:r>
              <a:rPr lang="en-US" sz="1100" b="1" dirty="0"/>
              <a:t>http</a:t>
            </a:r>
            <a:r>
              <a:rPr lang="en-US" sz="1100" b="1"/>
              <a:t>://</a:t>
            </a:r>
            <a:r>
              <a:rPr lang="en-US" sz="1100" b="1" smtClean="0"/>
              <a:t>www.psi.ir/f/meetingcm26</a:t>
            </a:r>
            <a:endParaRPr lang="fa-IR" sz="1100" b="1" dirty="0"/>
          </a:p>
        </p:txBody>
      </p:sp>
      <p:pic>
        <p:nvPicPr>
          <p:cNvPr id="3" name="Picture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7800" y="8145489"/>
            <a:ext cx="576000" cy="576000"/>
          </a:xfrm>
          <a:prstGeom prst="rect">
            <a:avLst/>
          </a:prstGeom>
        </p:spPr>
      </p:pic>
      <p:grpSp>
        <p:nvGrpSpPr>
          <p:cNvPr id="13" name="Group 12"/>
          <p:cNvGrpSpPr/>
          <p:nvPr/>
        </p:nvGrpSpPr>
        <p:grpSpPr>
          <a:xfrm>
            <a:off x="1502858" y="5537999"/>
            <a:ext cx="3869199" cy="1252540"/>
            <a:chOff x="1314451" y="5534024"/>
            <a:chExt cx="3869199" cy="1252540"/>
          </a:xfrm>
        </p:grpSpPr>
        <p:sp>
          <p:nvSpPr>
            <p:cNvPr id="15" name="Rounded Rectangle 14"/>
            <p:cNvSpPr/>
            <p:nvPr/>
          </p:nvSpPr>
          <p:spPr>
            <a:xfrm>
              <a:off x="1314452" y="5534024"/>
              <a:ext cx="3869198" cy="1252540"/>
            </a:xfrm>
            <a:prstGeom prst="roundRect">
              <a:avLst>
                <a:gd name="adj" fmla="val 734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14451" y="5601710"/>
              <a:ext cx="3846980" cy="677108"/>
            </a:xfrm>
            <a:prstGeom prst="rect">
              <a:avLst/>
            </a:prstGeom>
            <a:noFill/>
          </p:spPr>
          <p:txBody>
            <a:bodyPr wrap="square" rtlCol="0">
              <a:spAutoFit/>
            </a:bodyPr>
            <a:lstStyle/>
            <a:p>
              <a:pPr algn="ctr"/>
              <a:r>
                <a:rPr lang="en-US" sz="140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p>
            <a:p>
              <a:pPr algn="ctr"/>
              <a:r>
                <a:rPr lang="en-US" sz="1200" b="1" dirty="0" smtClean="0"/>
                <a:t>June 5, 2021(15 </a:t>
              </a:r>
              <a:r>
                <a:rPr lang="en-US" sz="1200" b="1" dirty="0" err="1" smtClean="0"/>
                <a:t>Khordad</a:t>
              </a:r>
              <a:r>
                <a:rPr lang="en-US" sz="1200" b="1" dirty="0" smtClean="0"/>
                <a:t> 1400)</a:t>
              </a:r>
              <a:endParaRPr lang="en-US" sz="1200" b="1" dirty="0"/>
            </a:p>
          </p:txBody>
        </p:sp>
        <p:sp>
          <p:nvSpPr>
            <p:cNvPr id="22" name="TextBox 21"/>
            <p:cNvSpPr txBox="1"/>
            <p:nvPr/>
          </p:nvSpPr>
          <p:spPr>
            <a:xfrm>
              <a:off x="1347788" y="6242229"/>
              <a:ext cx="2800350" cy="430887"/>
            </a:xfrm>
            <a:prstGeom prst="rect">
              <a:avLst/>
            </a:prstGeom>
            <a:noFill/>
          </p:spPr>
          <p:txBody>
            <a:bodyPr wrap="square" rtlCol="0">
              <a:spAutoFit/>
            </a:bodyPr>
            <a:lstStyle/>
            <a:p>
              <a:r>
                <a:rPr lang="en-US" sz="1100" dirty="0" smtClean="0"/>
                <a:t>For more information visit:</a:t>
              </a:r>
              <a:endParaRPr lang="en-US" sz="1100" dirty="0"/>
            </a:p>
            <a:p>
              <a:r>
                <a:rPr lang="en-US" sz="1100" b="1" dirty="0"/>
                <a:t>https://iasbs.ac.ir/~condmat-meeting/m26</a:t>
              </a:r>
            </a:p>
          </p:txBody>
        </p:sp>
        <p:pic>
          <p:nvPicPr>
            <p:cNvPr id="2" name="Picture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28790" y="6124023"/>
              <a:ext cx="576000" cy="576000"/>
            </a:xfrm>
            <a:prstGeom prst="rect">
              <a:avLst/>
            </a:prstGeom>
          </p:spPr>
        </p:pic>
      </p:grpSp>
      <p:sp>
        <p:nvSpPr>
          <p:cNvPr id="9" name="Minus 8"/>
          <p:cNvSpPr/>
          <p:nvPr/>
        </p:nvSpPr>
        <p:spPr>
          <a:xfrm>
            <a:off x="1536195" y="5917176"/>
            <a:ext cx="3757002" cy="91440"/>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50989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639</Words>
  <Application>Microsoft Office PowerPoint</Application>
  <PresentationFormat>A4 Paper (210x297 mm)</PresentationFormat>
  <Paragraphs>84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Sarah</cp:lastModifiedBy>
  <cp:revision>89</cp:revision>
  <dcterms:created xsi:type="dcterms:W3CDTF">2021-04-13T09:01:59Z</dcterms:created>
  <dcterms:modified xsi:type="dcterms:W3CDTF">2021-05-21T20:58:56Z</dcterms:modified>
</cp:coreProperties>
</file>