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3" r:id="rId8"/>
    <p:sldId id="264" r:id="rId9"/>
    <p:sldId id="261" r:id="rId10"/>
    <p:sldId id="259" r:id="rId11"/>
    <p:sldId id="266" r:id="rId12"/>
    <p:sldId id="267" r:id="rId13"/>
    <p:sldId id="268" r:id="rId14"/>
  </p:sldIdLst>
  <p:sldSz cx="51120675" cy="38160325"/>
  <p:notesSz cx="6858000" cy="9144000"/>
  <p:defaultTextStyle>
    <a:defPPr>
      <a:defRPr lang="en-US"/>
    </a:defPPr>
    <a:lvl1pPr marL="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1pPr>
    <a:lvl2pPr marL="255085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2pPr>
    <a:lvl3pPr marL="510171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3pPr>
    <a:lvl4pPr marL="765256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4pPr>
    <a:lvl5pPr marL="10203424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5pPr>
    <a:lvl6pPr marL="1275428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6pPr>
    <a:lvl7pPr marL="1530513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7pPr>
    <a:lvl8pPr marL="1785599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8pPr>
    <a:lvl9pPr marL="2040684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32"/>
    <a:srgbClr val="96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" d="100"/>
          <a:sy n="20" d="100"/>
        </p:scale>
        <p:origin x="15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11111.xlsm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111141111.xlsm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1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1111411111116.xlsm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11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1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11114111119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2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111141120.xlsm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1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11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1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111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11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111144.xlsm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970" b="1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3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Chart </a:t>
            </a:r>
            <a:r>
              <a:rPr lang="en-US" sz="3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 - Title</a:t>
            </a:r>
            <a:endParaRPr lang="en-US" sz="3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5373098641371992"/>
          <c:y val="1.1217681491475214E-3"/>
        </c:manualLayout>
      </c:layout>
      <c:overlay val="0"/>
      <c:spPr>
        <a:noFill/>
        <a:ln w="370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945587198555094E-2"/>
          <c:y val="0.18243447742298799"/>
          <c:w val="0.89237340955380096"/>
          <c:h val="0.57213083665156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BBB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8E-41D4-97FD-BCF29C058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1B6E6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8E-41D4-97FD-BCF29C0585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56D54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8E-41D4-97FD-BCF29C058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7877280"/>
        <c:axId val="1553517952"/>
      </c:barChart>
      <c:catAx>
        <c:axId val="154787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87983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553517952"/>
        <c:crosses val="autoZero"/>
        <c:auto val="1"/>
        <c:lblAlgn val="ctr"/>
        <c:lblOffset val="100"/>
        <c:noMultiLvlLbl val="0"/>
      </c:catAx>
      <c:valAx>
        <c:axId val="1553517952"/>
        <c:scaling>
          <c:orientation val="minMax"/>
        </c:scaling>
        <c:delete val="0"/>
        <c:axPos val="l"/>
        <c:majorGridlines>
          <c:spPr>
            <a:ln w="20304" cap="flat" cmpd="sng" algn="ctr">
              <a:solidFill>
                <a:schemeClr val="tx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271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2552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547877280"/>
        <c:crosses val="autoZero"/>
        <c:crossBetween val="between"/>
      </c:valAx>
      <c:spPr>
        <a:noFill/>
        <a:ln w="37084">
          <a:noFill/>
        </a:ln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080355552922587"/>
          <c:y val="0.91647316505196907"/>
          <c:w val="0.65376401541260043"/>
          <c:h val="6.0968015008725798E-2"/>
        </c:manualLayout>
      </c:layout>
      <c:overlay val="0"/>
      <c:spPr>
        <a:noFill/>
        <a:ln w="37084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970" b="1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3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Chart </a:t>
            </a:r>
            <a:r>
              <a:rPr lang="en-US" sz="3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 - Title</a:t>
            </a:r>
            <a:endParaRPr lang="en-US" sz="3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5373098641371992"/>
          <c:y val="1.1217681491475214E-3"/>
        </c:manualLayout>
      </c:layout>
      <c:overlay val="0"/>
      <c:spPr>
        <a:noFill/>
        <a:ln w="370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945587198555094E-2"/>
          <c:y val="0.18243447742298799"/>
          <c:w val="0.89237340955380096"/>
          <c:h val="0.57213083665156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BBB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8E-41D4-97FD-BCF29C058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1B6E6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8E-41D4-97FD-BCF29C0585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56D54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8E-41D4-97FD-BCF29C058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6732480"/>
        <c:axId val="1716733024"/>
      </c:barChart>
      <c:catAx>
        <c:axId val="171673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87983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716733024"/>
        <c:crosses val="autoZero"/>
        <c:auto val="1"/>
        <c:lblAlgn val="ctr"/>
        <c:lblOffset val="100"/>
        <c:noMultiLvlLbl val="0"/>
      </c:catAx>
      <c:valAx>
        <c:axId val="1716733024"/>
        <c:scaling>
          <c:orientation val="minMax"/>
        </c:scaling>
        <c:delete val="0"/>
        <c:axPos val="l"/>
        <c:majorGridlines>
          <c:spPr>
            <a:ln w="20304" cap="flat" cmpd="sng" algn="ctr">
              <a:solidFill>
                <a:schemeClr val="tx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271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2552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716732480"/>
        <c:crosses val="autoZero"/>
        <c:crossBetween val="between"/>
      </c:valAx>
      <c:spPr>
        <a:noFill/>
        <a:ln w="37084">
          <a:noFill/>
        </a:ln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080355552922587"/>
          <c:y val="0.91647316505196907"/>
          <c:w val="0.65376401541260043"/>
          <c:h val="6.0968015008725798E-2"/>
        </c:manualLayout>
      </c:layout>
      <c:overlay val="0"/>
      <c:spPr>
        <a:noFill/>
        <a:ln w="37084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970" b="1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3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Chart </a:t>
            </a:r>
            <a:r>
              <a:rPr lang="en-US" sz="3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 - Title</a:t>
            </a:r>
            <a:endParaRPr lang="en-US" sz="3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5373098641371992"/>
          <c:y val="1.1217681491475214E-3"/>
        </c:manualLayout>
      </c:layout>
      <c:overlay val="0"/>
      <c:spPr>
        <a:noFill/>
        <a:ln w="370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945587198555094E-2"/>
          <c:y val="0.18243447742298799"/>
          <c:w val="0.89237340955380096"/>
          <c:h val="0.57213083665156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BBB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8E-41D4-97FD-BCF29C058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1B6E6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8E-41D4-97FD-BCF29C0585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56D54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8E-41D4-97FD-BCF29C058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3510336"/>
        <c:axId val="1553520672"/>
      </c:barChart>
      <c:catAx>
        <c:axId val="15535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87983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553520672"/>
        <c:crosses val="autoZero"/>
        <c:auto val="1"/>
        <c:lblAlgn val="ctr"/>
        <c:lblOffset val="100"/>
        <c:noMultiLvlLbl val="0"/>
      </c:catAx>
      <c:valAx>
        <c:axId val="1553520672"/>
        <c:scaling>
          <c:orientation val="minMax"/>
        </c:scaling>
        <c:delete val="0"/>
        <c:axPos val="l"/>
        <c:majorGridlines>
          <c:spPr>
            <a:ln w="20304" cap="flat" cmpd="sng" algn="ctr">
              <a:solidFill>
                <a:schemeClr val="tx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271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2552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553510336"/>
        <c:crosses val="autoZero"/>
        <c:crossBetween val="between"/>
      </c:valAx>
      <c:spPr>
        <a:noFill/>
        <a:ln w="37084">
          <a:noFill/>
        </a:ln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080355552922587"/>
          <c:y val="0.91647316505196907"/>
          <c:w val="0.65376401541260043"/>
          <c:h val="6.0968015008725798E-2"/>
        </c:manualLayout>
      </c:layout>
      <c:overlay val="0"/>
      <c:spPr>
        <a:noFill/>
        <a:ln w="37084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970" b="1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3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Chart </a:t>
            </a:r>
            <a:r>
              <a:rPr lang="en-US" sz="3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 - Title</a:t>
            </a:r>
            <a:endParaRPr lang="en-US" sz="3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5373098641371992"/>
          <c:y val="1.1217681491475214E-3"/>
        </c:manualLayout>
      </c:layout>
      <c:overlay val="0"/>
      <c:spPr>
        <a:noFill/>
        <a:ln w="370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945587198555094E-2"/>
          <c:y val="0.18243447742298799"/>
          <c:w val="0.89237340955380096"/>
          <c:h val="0.57213083665156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BBB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8E-41D4-97FD-BCF29C058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1B6E6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8E-41D4-97FD-BCF29C0585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56D54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8E-41D4-97FD-BCF29C058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3487024"/>
        <c:axId val="1753491376"/>
      </c:barChart>
      <c:catAx>
        <c:axId val="175348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87983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753491376"/>
        <c:crosses val="autoZero"/>
        <c:auto val="1"/>
        <c:lblAlgn val="ctr"/>
        <c:lblOffset val="100"/>
        <c:noMultiLvlLbl val="0"/>
      </c:catAx>
      <c:valAx>
        <c:axId val="1753491376"/>
        <c:scaling>
          <c:orientation val="minMax"/>
        </c:scaling>
        <c:delete val="0"/>
        <c:axPos val="l"/>
        <c:majorGridlines>
          <c:spPr>
            <a:ln w="20304" cap="flat" cmpd="sng" algn="ctr">
              <a:solidFill>
                <a:schemeClr val="tx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271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2552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753487024"/>
        <c:crosses val="autoZero"/>
        <c:crossBetween val="between"/>
      </c:valAx>
      <c:spPr>
        <a:noFill/>
        <a:ln w="37084">
          <a:noFill/>
        </a:ln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080355552922587"/>
          <c:y val="0.91647316505196907"/>
          <c:w val="0.65376401541260043"/>
          <c:h val="6.0968015008725798E-2"/>
        </c:manualLayout>
      </c:layout>
      <c:overlay val="0"/>
      <c:spPr>
        <a:noFill/>
        <a:ln w="37084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970" b="1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3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Chart </a:t>
            </a:r>
            <a:r>
              <a:rPr lang="en-US" sz="3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 - Title</a:t>
            </a:r>
            <a:endParaRPr lang="en-US" sz="3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5373098641371992"/>
          <c:y val="1.1217681491475214E-3"/>
        </c:manualLayout>
      </c:layout>
      <c:overlay val="0"/>
      <c:spPr>
        <a:noFill/>
        <a:ln w="370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945587198555094E-2"/>
          <c:y val="0.18243447742298799"/>
          <c:w val="0.89237340955380096"/>
          <c:h val="0.57213083665156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BBB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8E-41D4-97FD-BCF29C058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1B6E6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8E-41D4-97FD-BCF29C0585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56D54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8E-41D4-97FD-BCF29C058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3520128"/>
        <c:axId val="1553512512"/>
      </c:barChart>
      <c:catAx>
        <c:axId val="155352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87983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553512512"/>
        <c:crosses val="autoZero"/>
        <c:auto val="1"/>
        <c:lblAlgn val="ctr"/>
        <c:lblOffset val="100"/>
        <c:noMultiLvlLbl val="0"/>
      </c:catAx>
      <c:valAx>
        <c:axId val="1553512512"/>
        <c:scaling>
          <c:orientation val="minMax"/>
        </c:scaling>
        <c:delete val="0"/>
        <c:axPos val="l"/>
        <c:majorGridlines>
          <c:spPr>
            <a:ln w="20304" cap="flat" cmpd="sng" algn="ctr">
              <a:solidFill>
                <a:schemeClr val="tx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271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2552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553520128"/>
        <c:crosses val="autoZero"/>
        <c:crossBetween val="between"/>
      </c:valAx>
      <c:spPr>
        <a:noFill/>
        <a:ln w="37084">
          <a:noFill/>
        </a:ln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080355552922587"/>
          <c:y val="0.91647316505196907"/>
          <c:w val="0.65376401541260043"/>
          <c:h val="6.0968015008725798E-2"/>
        </c:manualLayout>
      </c:layout>
      <c:overlay val="0"/>
      <c:spPr>
        <a:noFill/>
        <a:ln w="37084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970" b="1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3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Chart </a:t>
            </a:r>
            <a:r>
              <a:rPr lang="en-US" sz="3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 - Title</a:t>
            </a:r>
            <a:endParaRPr lang="en-US" sz="3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5373098641371992"/>
          <c:y val="1.1217681491475214E-3"/>
        </c:manualLayout>
      </c:layout>
      <c:overlay val="0"/>
      <c:spPr>
        <a:noFill/>
        <a:ln w="370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945587198555094E-2"/>
          <c:y val="0.18243447742298799"/>
          <c:w val="0.89237340955380096"/>
          <c:h val="0.57213083665156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BBB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8E-41D4-97FD-BCF29C058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1B6E6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8E-41D4-97FD-BCF29C0585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56D54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8E-41D4-97FD-BCF29C058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3510880"/>
        <c:axId val="1553509248"/>
      </c:barChart>
      <c:catAx>
        <c:axId val="155351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87983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553509248"/>
        <c:crosses val="autoZero"/>
        <c:auto val="1"/>
        <c:lblAlgn val="ctr"/>
        <c:lblOffset val="100"/>
        <c:noMultiLvlLbl val="0"/>
      </c:catAx>
      <c:valAx>
        <c:axId val="1553509248"/>
        <c:scaling>
          <c:orientation val="minMax"/>
        </c:scaling>
        <c:delete val="0"/>
        <c:axPos val="l"/>
        <c:majorGridlines>
          <c:spPr>
            <a:ln w="20304" cap="flat" cmpd="sng" algn="ctr">
              <a:solidFill>
                <a:schemeClr val="tx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271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2552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553510880"/>
        <c:crosses val="autoZero"/>
        <c:crossBetween val="between"/>
      </c:valAx>
      <c:spPr>
        <a:noFill/>
        <a:ln w="37084">
          <a:noFill/>
        </a:ln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080355552922587"/>
          <c:y val="0.91647316505196907"/>
          <c:w val="0.65376401541260043"/>
          <c:h val="6.0968015008725798E-2"/>
        </c:manualLayout>
      </c:layout>
      <c:overlay val="0"/>
      <c:spPr>
        <a:noFill/>
        <a:ln w="37084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245223"/>
            <a:ext cx="43452574" cy="13285446"/>
          </a:xfrm>
        </p:spPr>
        <p:txBody>
          <a:bodyPr anchor="b"/>
          <a:lstStyle>
            <a:lvl1pPr algn="ctr"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043007"/>
            <a:ext cx="38340506" cy="9213242"/>
          </a:xfrm>
        </p:spPr>
        <p:txBody>
          <a:bodyPr/>
          <a:lstStyle>
            <a:lvl1pPr marL="0" indent="0" algn="ctr">
              <a:buNone/>
              <a:defRPr sz="13355"/>
            </a:lvl1pPr>
            <a:lvl2pPr marL="2544044" indent="0" algn="ctr">
              <a:buNone/>
              <a:defRPr sz="11129"/>
            </a:lvl2pPr>
            <a:lvl3pPr marL="5088087" indent="0" algn="ctr">
              <a:buNone/>
              <a:defRPr sz="10016"/>
            </a:lvl3pPr>
            <a:lvl4pPr marL="7632131" indent="0" algn="ctr">
              <a:buNone/>
              <a:defRPr sz="8903"/>
            </a:lvl4pPr>
            <a:lvl5pPr marL="10176175" indent="0" algn="ctr">
              <a:buNone/>
              <a:defRPr sz="8903"/>
            </a:lvl5pPr>
            <a:lvl6pPr marL="12720218" indent="0" algn="ctr">
              <a:buNone/>
              <a:defRPr sz="8903"/>
            </a:lvl6pPr>
            <a:lvl7pPr marL="15264262" indent="0" algn="ctr">
              <a:buNone/>
              <a:defRPr sz="8903"/>
            </a:lvl7pPr>
            <a:lvl8pPr marL="17808306" indent="0" algn="ctr">
              <a:buNone/>
              <a:defRPr sz="8903"/>
            </a:lvl8pPr>
            <a:lvl9pPr marL="20352349" indent="0" algn="ctr">
              <a:buNone/>
              <a:defRPr sz="890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31684"/>
            <a:ext cx="11022896" cy="3233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31684"/>
            <a:ext cx="32429678" cy="3233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513592"/>
            <a:ext cx="44091582" cy="15873632"/>
          </a:xfrm>
        </p:spPr>
        <p:txBody>
          <a:bodyPr anchor="b"/>
          <a:lstStyle>
            <a:lvl1pPr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537395"/>
            <a:ext cx="44091582" cy="8347568"/>
          </a:xfrm>
        </p:spPr>
        <p:txBody>
          <a:bodyPr/>
          <a:lstStyle>
            <a:lvl1pPr marL="0" indent="0">
              <a:buNone/>
              <a:defRPr sz="13355">
                <a:solidFill>
                  <a:schemeClr val="tx1"/>
                </a:solidFill>
              </a:defRPr>
            </a:lvl1pPr>
            <a:lvl2pPr marL="2544044" indent="0">
              <a:buNone/>
              <a:defRPr sz="11129">
                <a:solidFill>
                  <a:schemeClr val="tx1">
                    <a:tint val="75000"/>
                  </a:schemeClr>
                </a:solidFill>
              </a:defRPr>
            </a:lvl2pPr>
            <a:lvl3pPr marL="5088087" indent="0">
              <a:buNone/>
              <a:defRPr sz="10016">
                <a:solidFill>
                  <a:schemeClr val="tx1">
                    <a:tint val="75000"/>
                  </a:schemeClr>
                </a:solidFill>
              </a:defRPr>
            </a:lvl3pPr>
            <a:lvl4pPr marL="7632131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4pPr>
            <a:lvl5pPr marL="10176175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5pPr>
            <a:lvl6pPr marL="12720218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6pPr>
            <a:lvl7pPr marL="15264262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7pPr>
            <a:lvl8pPr marL="17808306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8pPr>
            <a:lvl9pPr marL="20352349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31692"/>
            <a:ext cx="44091582" cy="7375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354583"/>
            <a:ext cx="21626438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3939119"/>
            <a:ext cx="21626438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354583"/>
            <a:ext cx="21732945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3939119"/>
            <a:ext cx="21732945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494389"/>
            <a:ext cx="25879842" cy="27118564"/>
          </a:xfrm>
        </p:spPr>
        <p:txBody>
          <a:bodyPr/>
          <a:lstStyle>
            <a:lvl1pPr>
              <a:defRPr sz="17806"/>
            </a:lvl1pPr>
            <a:lvl2pPr>
              <a:defRPr sz="15580"/>
            </a:lvl2pPr>
            <a:lvl3pPr>
              <a:defRPr sz="13355"/>
            </a:lvl3pPr>
            <a:lvl4pPr>
              <a:defRPr sz="11129"/>
            </a:lvl4pPr>
            <a:lvl5pPr>
              <a:defRPr sz="11129"/>
            </a:lvl5pPr>
            <a:lvl6pPr>
              <a:defRPr sz="11129"/>
            </a:lvl6pPr>
            <a:lvl7pPr>
              <a:defRPr sz="11129"/>
            </a:lvl7pPr>
            <a:lvl8pPr>
              <a:defRPr sz="11129"/>
            </a:lvl8pPr>
            <a:lvl9pPr>
              <a:defRPr sz="1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494389"/>
            <a:ext cx="25879842" cy="27118564"/>
          </a:xfrm>
        </p:spPr>
        <p:txBody>
          <a:bodyPr anchor="t"/>
          <a:lstStyle>
            <a:lvl1pPr marL="0" indent="0">
              <a:buNone/>
              <a:defRPr sz="17806"/>
            </a:lvl1pPr>
            <a:lvl2pPr marL="2544044" indent="0">
              <a:buNone/>
              <a:defRPr sz="15580"/>
            </a:lvl2pPr>
            <a:lvl3pPr marL="5088087" indent="0">
              <a:buNone/>
              <a:defRPr sz="13355"/>
            </a:lvl3pPr>
            <a:lvl4pPr marL="7632131" indent="0">
              <a:buNone/>
              <a:defRPr sz="11129"/>
            </a:lvl4pPr>
            <a:lvl5pPr marL="10176175" indent="0">
              <a:buNone/>
              <a:defRPr sz="11129"/>
            </a:lvl5pPr>
            <a:lvl6pPr marL="12720218" indent="0">
              <a:buNone/>
              <a:defRPr sz="11129"/>
            </a:lvl6pPr>
            <a:lvl7pPr marL="15264262" indent="0">
              <a:buNone/>
              <a:defRPr sz="11129"/>
            </a:lvl7pPr>
            <a:lvl8pPr marL="17808306" indent="0">
              <a:buNone/>
              <a:defRPr sz="11129"/>
            </a:lvl8pPr>
            <a:lvl9pPr marL="20352349" indent="0">
              <a:buNone/>
              <a:defRPr sz="111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31692"/>
            <a:ext cx="44091582" cy="737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158420"/>
            <a:ext cx="44091582" cy="242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368976"/>
            <a:ext cx="17253228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88087" rtl="0" eaLnBrk="1" latinLnBrk="0" hangingPunct="1">
        <a:lnSpc>
          <a:spcPct val="90000"/>
        </a:lnSpc>
        <a:spcBef>
          <a:spcPct val="0"/>
        </a:spcBef>
        <a:buNone/>
        <a:defRPr sz="2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022" indent="-1272022" algn="l" defTabSz="5088087" rtl="0" eaLnBrk="1" latinLnBrk="0" hangingPunct="1">
        <a:lnSpc>
          <a:spcPct val="90000"/>
        </a:lnSpc>
        <a:spcBef>
          <a:spcPts val="5564"/>
        </a:spcBef>
        <a:buFont typeface="Arial" panose="020B0604020202020204" pitchFamily="34" charset="0"/>
        <a:buChar char="•"/>
        <a:defRPr sz="1558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66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3355" kern="1200">
          <a:solidFill>
            <a:schemeClr val="tx1"/>
          </a:solidFill>
          <a:latin typeface="+mn-lt"/>
          <a:ea typeface="+mn-ea"/>
          <a:cs typeface="+mn-cs"/>
        </a:defRPr>
      </a:lvl2pPr>
      <a:lvl3pPr marL="6360109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1129" kern="1200">
          <a:solidFill>
            <a:schemeClr val="tx1"/>
          </a:solidFill>
          <a:latin typeface="+mn-lt"/>
          <a:ea typeface="+mn-ea"/>
          <a:cs typeface="+mn-cs"/>
        </a:defRPr>
      </a:lvl3pPr>
      <a:lvl4pPr marL="8904153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1448197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3992240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6536284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9080328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1624371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1pPr>
      <a:lvl2pPr marL="2544044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5088087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3pPr>
      <a:lvl4pPr marL="7632131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0176175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2720218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5264262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7808306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0352349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4.xml"/><Relationship Id="rId7" Type="http://schemas.openxmlformats.org/officeDocument/2006/relationships/chart" Target="../charts/chart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image" Target="../media/image5.png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hart" Target="../charts/chart1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2.xml"/><Relationship Id="rId5" Type="http://schemas.openxmlformats.org/officeDocument/2006/relationships/image" Target="../media/image5.png"/><Relationship Id="rId4" Type="http://schemas.openxmlformats.org/officeDocument/2006/relationships/chart" Target="../charts/char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4" y="1054851"/>
            <a:ext cx="3665445" cy="36654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99" y="1102977"/>
            <a:ext cx="4238950" cy="23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05" y="51963"/>
            <a:ext cx="4905051" cy="4905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6" y="676944"/>
            <a:ext cx="3105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</a:t>
            </a:r>
            <a:r>
              <a:rPr lang="fa-IR" sz="6000" dirty="0" smtClean="0">
                <a:cs typeface="B Lotus" panose="00000400000000000000" pitchFamily="2" charset="-78"/>
              </a:rPr>
              <a:t>با </a:t>
            </a:r>
            <a:r>
              <a:rPr lang="fa-IR" sz="6000" dirty="0">
                <a:cs typeface="B Lotus" panose="00000400000000000000" pitchFamily="2" charset="-78"/>
              </a:rPr>
              <a:t>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70066" y="700080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29957" y="220001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431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29957" y="334536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3074"/>
              </p:ext>
            </p:extLst>
          </p:nvPr>
        </p:nvGraphicFramePr>
        <p:xfrm>
          <a:off x="18724855" y="7709350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</a:t>
                      </a:r>
                      <a:r>
                        <a:rPr lang="en-US" sz="6000" dirty="0" smtClean="0">
                          <a:ln>
                            <a:noFill/>
                            <a:prstDash val="dash"/>
                          </a:ln>
                        </a:rPr>
                        <a:t>– </a:t>
                      </a:r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6200523"/>
            <a:ext cx="16890493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</a:t>
            </a:r>
            <a:r>
              <a:rPr lang="ar-SA" sz="6000" dirty="0">
                <a:cs typeface="B Lotus" panose="00000400000000000000" pitchFamily="2" charset="-78"/>
              </a:rPr>
              <a:t>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20457126"/>
            <a:ext cx="16890494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1119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</a:t>
            </a:r>
            <a:r>
              <a:rPr lang="fa-IR" sz="6000" dirty="0" smtClean="0">
                <a:cs typeface="B Lotus" panose="00000400000000000000" pitchFamily="2" charset="-78"/>
              </a:rPr>
              <a:t>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با </a:t>
            </a:r>
            <a:r>
              <a:rPr lang="fa-IR" sz="6000" dirty="0" smtClean="0">
                <a:cs typeface="B Lotus" panose="00000400000000000000" pitchFamily="2" charset="-78"/>
              </a:rPr>
              <a:t>می </a:t>
            </a:r>
            <a:r>
              <a:rPr lang="fa-IR" sz="6000" dirty="0">
                <a:cs typeface="B Lotus" panose="00000400000000000000" pitchFamily="2" charset="-78"/>
              </a:rPr>
              <a:t>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056832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Rectangle 42"/>
          <p:cNvSpPr/>
          <p:nvPr/>
        </p:nvSpPr>
        <p:spPr>
          <a:xfrm>
            <a:off x="18425288" y="29356776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</a:t>
            </a:r>
            <a:r>
              <a:rPr lang="en-US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B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77283" y="13914178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جدول</a:t>
            </a:r>
            <a:r>
              <a:rPr lang="fa-IR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 1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271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</a:t>
            </a:r>
            <a:r>
              <a:rPr lang="fa-IR" sz="6000" dirty="0" smtClean="0">
                <a:cs typeface="B Lotus" panose="00000400000000000000" pitchFamily="2" charset="-78"/>
              </a:rPr>
              <a:t>کاربردی </a:t>
            </a:r>
            <a:r>
              <a:rPr lang="fa-IR" sz="6000" dirty="0">
                <a:cs typeface="B Lotus" panose="00000400000000000000" pitchFamily="2" charset="-78"/>
              </a:rPr>
              <a:t>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70066" y="700080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29957" y="220001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431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29957" y="334536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3074"/>
              </p:ext>
            </p:extLst>
          </p:nvPr>
        </p:nvGraphicFramePr>
        <p:xfrm>
          <a:off x="18724855" y="7709350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</a:t>
                      </a:r>
                      <a:r>
                        <a:rPr lang="en-US" sz="6000" dirty="0" smtClean="0">
                          <a:ln>
                            <a:noFill/>
                            <a:prstDash val="dash"/>
                          </a:ln>
                        </a:rPr>
                        <a:t>– </a:t>
                      </a:r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Calibri).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6200523"/>
            <a:ext cx="16890493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</a:t>
            </a:r>
            <a:r>
              <a:rPr lang="ar-SA" sz="6000" dirty="0">
                <a:cs typeface="B Lotus" panose="00000400000000000000" pitchFamily="2" charset="-78"/>
              </a:rPr>
              <a:t>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20457126"/>
            <a:ext cx="16890494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1119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</a:t>
            </a:r>
            <a:r>
              <a:rPr lang="fa-IR" sz="6000" dirty="0" smtClean="0">
                <a:cs typeface="B Lotus" panose="00000400000000000000" pitchFamily="2" charset="-78"/>
              </a:rPr>
              <a:t>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056832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Rectangle 42"/>
          <p:cNvSpPr/>
          <p:nvPr/>
        </p:nvSpPr>
        <p:spPr>
          <a:xfrm>
            <a:off x="18425288" y="29356776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</a:t>
            </a:r>
            <a:r>
              <a:rPr lang="en-US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B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77283" y="13914178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جدول</a:t>
            </a:r>
            <a:r>
              <a:rPr lang="fa-IR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 1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09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Introduction 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6000" b="1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Bold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 60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, Calibri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fa-IR" sz="6000" kern="150" dirty="0">
              <a:solidFill>
                <a:srgbClr val="0000FF"/>
              </a:solidFill>
              <a:ea typeface="Times New Roman" panose="02020603050405020304" pitchFamily="18" charset="0"/>
              <a:cs typeface="B Lotus" panose="00000400000000000000" pitchFamily="2" charset="-78"/>
            </a:endParaRPr>
          </a:p>
          <a:p>
            <a:pPr marL="0" indent="0" algn="just">
              <a:buNone/>
            </a:pPr>
            <a:r>
              <a:rPr lang="en-US" sz="6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(Normal 60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, Calibri</a:t>
            </a:r>
            <a:r>
              <a:rPr lang="en-US" sz="6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r>
              <a:rPr lang="en-US" sz="6000" dirty="0" smtClean="0">
                <a:cs typeface="B Lotus" panose="00000400000000000000" pitchFamily="2" charset="-78"/>
              </a:rPr>
              <a:t> Please use </a:t>
            </a:r>
            <a:r>
              <a:rPr lang="en-US" sz="6000" dirty="0">
                <a:cs typeface="B Lotus" panose="00000400000000000000" pitchFamily="2" charset="-78"/>
              </a:rPr>
              <a:t>the font </a:t>
            </a:r>
            <a:r>
              <a:rPr lang="en-US" sz="6000" dirty="0" smtClean="0">
                <a:cs typeface="B Lotus" panose="00000400000000000000" pitchFamily="2" charset="-78"/>
              </a:rPr>
              <a:t>type and font size </a:t>
            </a:r>
            <a:r>
              <a:rPr lang="en-US" sz="6000" dirty="0">
                <a:cs typeface="B Lotus" panose="00000400000000000000" pitchFamily="2" charset="-78"/>
              </a:rPr>
              <a:t>specified in this template to design </a:t>
            </a:r>
            <a:r>
              <a:rPr lang="en-US" sz="6000" dirty="0" smtClean="0">
                <a:cs typeface="B Lotus" panose="00000400000000000000" pitchFamily="2" charset="-78"/>
              </a:rPr>
              <a:t>your poster.</a:t>
            </a:r>
          </a:p>
          <a:p>
            <a:pPr marL="0" indent="0" algn="just">
              <a:buNone/>
            </a:pPr>
            <a:r>
              <a:rPr lang="en-US" sz="6000" dirty="0" smtClean="0">
                <a:cs typeface="B Lotus" panose="00000400000000000000" pitchFamily="2" charset="-78"/>
              </a:rPr>
              <a:t>Lorem </a:t>
            </a:r>
            <a:r>
              <a:rPr lang="en-US" sz="6000" dirty="0">
                <a:cs typeface="B Lotus" panose="00000400000000000000" pitchFamily="2" charset="-78"/>
              </a:rPr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6286" y="502723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 smtClean="0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 err="1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 err="1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 err="1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endParaRPr lang="en-US" sz="10000" b="1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177" y="2002658"/>
            <a:ext cx="2496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Last Name , First Name</a:t>
            </a:r>
            <a:r>
              <a:rPr lang="en-US" sz="6000" i="1" baseline="30000" dirty="0"/>
              <a:t>1</a:t>
            </a:r>
            <a:r>
              <a:rPr lang="en-US" sz="6000" b="1" dirty="0"/>
              <a:t>; Last Name, First Name</a:t>
            </a:r>
            <a:r>
              <a:rPr lang="en-US" sz="6000" i="1" baseline="30000" dirty="0"/>
              <a:t>2</a:t>
            </a:r>
            <a:r>
              <a:rPr lang="en-US" sz="6000" b="1" dirty="0"/>
              <a:t> (10 Bold, Times New Roman)</a:t>
            </a:r>
            <a:endParaRPr lang="en-US" sz="6000" dirty="0"/>
          </a:p>
          <a:p>
            <a:r>
              <a:rPr lang="en-US" sz="6000" b="1" dirty="0"/>
              <a:t> </a:t>
            </a:r>
            <a:endParaRPr lang="en-US" sz="6000" dirty="0"/>
          </a:p>
        </p:txBody>
      </p:sp>
      <p:sp>
        <p:nvSpPr>
          <p:cNvPr id="13" name="Rectangle 12"/>
          <p:cNvSpPr/>
          <p:nvPr/>
        </p:nvSpPr>
        <p:spPr>
          <a:xfrm>
            <a:off x="46890658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177" y="3148008"/>
            <a:ext cx="24960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baseline="30000" dirty="0" smtClean="0"/>
              <a:t>1</a:t>
            </a:r>
            <a:r>
              <a:rPr lang="en-US" sz="5400" i="1" dirty="0" smtClean="0"/>
              <a:t> </a:t>
            </a:r>
            <a:r>
              <a:rPr lang="en-US" sz="5400" i="1" dirty="0"/>
              <a:t>Affiliation - Institution/Organization (10 Italic, </a:t>
            </a:r>
            <a:r>
              <a:rPr lang="en-US" sz="5400" i="1" dirty="0" smtClean="0"/>
              <a:t>Calibri)</a:t>
            </a:r>
            <a:endParaRPr lang="en-US" sz="5400" dirty="0"/>
          </a:p>
          <a:p>
            <a:r>
              <a:rPr lang="en-US" sz="5400" i="1" baseline="30000" dirty="0"/>
              <a:t>2</a:t>
            </a:r>
            <a:r>
              <a:rPr lang="en-US" sz="5400" i="1" dirty="0"/>
              <a:t> Affiliation - Institution/Organization (10 Italic, </a:t>
            </a:r>
            <a:r>
              <a:rPr lang="en-US" sz="5400" i="1" dirty="0" smtClean="0"/>
              <a:t>Calibri)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3074"/>
              </p:ext>
            </p:extLst>
          </p:nvPr>
        </p:nvGraphicFramePr>
        <p:xfrm>
          <a:off x="18724855" y="7709350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</a:t>
                      </a:r>
                      <a:r>
                        <a:rPr lang="en-US" sz="6000" dirty="0" smtClean="0">
                          <a:ln>
                            <a:noFill/>
                            <a:prstDash val="dash"/>
                          </a:ln>
                        </a:rPr>
                        <a:t>– </a:t>
                      </a:r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33240164" y="28105768"/>
            <a:ext cx="16890494" cy="534443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References </a:t>
            </a:r>
            <a:endParaRPr lang="fa-IR" sz="6000" b="1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>
              <a:buNone/>
            </a:pPr>
            <a:r>
              <a:rPr lang="en-US" sz="6000" dirty="0" smtClean="0"/>
              <a:t>[1]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(Normal 54, Calibri).</a:t>
            </a:r>
            <a:endParaRPr lang="en-US" sz="5400" dirty="0"/>
          </a:p>
          <a:p>
            <a:pPr marL="0" indent="0">
              <a:buNone/>
            </a:pPr>
            <a:r>
              <a:rPr lang="en-US" sz="6000" dirty="0" smtClean="0"/>
              <a:t>[2]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6200523"/>
            <a:ext cx="16890493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Results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>
              <a:buNone/>
            </a:pPr>
            <a:r>
              <a:rPr lang="en-US" sz="6000" dirty="0">
                <a:cs typeface="B Lotus" panose="00000400000000000000" pitchFamily="2" charset="-78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4" y="20456536"/>
            <a:ext cx="16890494" cy="7244949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6000" b="1" dirty="0">
                <a:solidFill>
                  <a:schemeClr val="tx2"/>
                </a:solidFill>
                <a:cs typeface="B Titr" panose="00000700000000000000" pitchFamily="2" charset="-78"/>
              </a:rPr>
              <a:t>Discussion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>
              <a:buNone/>
            </a:pPr>
            <a:r>
              <a:rPr lang="en-US" sz="6000" dirty="0">
                <a:cs typeface="B Lotus" panose="00000400000000000000" pitchFamily="2" charset="-78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21037136"/>
            <a:ext cx="17031119" cy="12413067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Method </a:t>
            </a:r>
            <a:endParaRPr lang="fa-IR" sz="6000" b="1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>
              <a:buNone/>
            </a:pPr>
            <a:r>
              <a:rPr lang="en-US" sz="6000" dirty="0">
                <a:cs typeface="B Lotus" panose="00000400000000000000" pitchFamily="2" charset="-78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056832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Rectangle 44"/>
          <p:cNvSpPr/>
          <p:nvPr/>
        </p:nvSpPr>
        <p:spPr>
          <a:xfrm>
            <a:off x="18777283" y="13914178"/>
            <a:ext cx="135661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i="1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Italic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 50</a:t>
            </a:r>
            <a:r>
              <a:rPr lang="en-US" sz="5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, Calibri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) 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Table 1</a:t>
            </a:r>
          </a:p>
          <a:p>
            <a:pPr algn="just"/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sz="5000" kern="150" dirty="0">
              <a:ea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425287" y="29228531"/>
            <a:ext cx="135661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i="1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Italic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 50</a:t>
            </a:r>
            <a:r>
              <a:rPr lang="en-US" sz="5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, Calibri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) 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F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igure B</a:t>
            </a:r>
          </a:p>
          <a:p>
            <a:pPr algn="just"/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sz="5000" kern="150" dirty="0">
              <a:ea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11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4" y="1054851"/>
            <a:ext cx="3665445" cy="3665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50" y="292594"/>
            <a:ext cx="4038774" cy="40387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657056" y="15114564"/>
            <a:ext cx="9660338" cy="7809685"/>
            <a:chOff x="2117445" y="17342728"/>
            <a:chExt cx="8069643" cy="6779282"/>
          </a:xfrm>
        </p:grpSpPr>
        <p:cxnSp>
          <p:nvCxnSpPr>
            <p:cNvPr id="18" name="Horizontal Section Divider" descr="Horizontal Divider">
              <a:extLst>
                <a:ext uri="{FF2B5EF4-FFF2-40B4-BE49-F238E27FC236}">
                  <a16:creationId xmlns="" xmlns:a16="http://schemas.microsoft.com/office/drawing/2014/main" id="{A4E6CF42-0A41-422F-9867-4873C30C0E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17342728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9" name="Chart D" descr="Chart D">
              <a:extLst>
                <a:ext uri="{FF2B5EF4-FFF2-40B4-BE49-F238E27FC236}">
                  <a16:creationId xmlns="" xmlns:a16="http://schemas.microsoft.com/office/drawing/2014/main" id="{9E63E8FC-D117-4DF8-B460-A66F349063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4113639"/>
                </p:ext>
              </p:extLst>
            </p:nvPr>
          </p:nvGraphicFramePr>
          <p:xfrm>
            <a:off x="2172755" y="17984180"/>
            <a:ext cx="8014333" cy="5656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0" name="Horizontal Section Divider" descr="Horizontal Divider">
              <a:extLst>
                <a:ext uri="{FF2B5EF4-FFF2-40B4-BE49-F238E27FC236}">
                  <a16:creationId xmlns="" xmlns:a16="http://schemas.microsoft.com/office/drawing/2014/main" id="{4B1DB350-AAE0-4C10-9780-7D3396495E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24122010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93795"/>
              </p:ext>
            </p:extLst>
          </p:nvPr>
        </p:nvGraphicFramePr>
        <p:xfrm>
          <a:off x="18673008" y="7546455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1 - 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1162915" y="27734279"/>
            <a:ext cx="16717593" cy="667932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مجله، 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 smtClean="0"/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مجله، 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62005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17984179"/>
            <a:ext cx="17036716" cy="15983309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7708292"/>
            <a:ext cx="17036716" cy="1002598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</a:t>
            </a:r>
            <a:r>
              <a:rPr lang="fa-IR" sz="6000" dirty="0" smtClean="0">
                <a:cs typeface="B Lotus" panose="00000400000000000000" pitchFamily="2" charset="-78"/>
              </a:rPr>
              <a:t>گذشته </a:t>
            </a:r>
            <a:r>
              <a:rPr lang="fa-IR" sz="6000" dirty="0">
                <a:cs typeface="B Lotus" panose="00000400000000000000" pitchFamily="2" charset="-78"/>
              </a:rPr>
              <a:t>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465906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59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</a:t>
            </a:r>
            <a:r>
              <a:rPr lang="fa-IR" sz="6000" dirty="0" smtClean="0">
                <a:cs typeface="B Lotus" panose="00000400000000000000" pitchFamily="2" charset="-78"/>
              </a:rPr>
              <a:t>با </a:t>
            </a:r>
            <a:r>
              <a:rPr lang="fa-IR" sz="6000" dirty="0">
                <a:cs typeface="B Lotus" panose="00000400000000000000" pitchFamily="2" charset="-78"/>
              </a:rPr>
              <a:t>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05" y="51963"/>
            <a:ext cx="4905051" cy="4905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657056" y="15114564"/>
            <a:ext cx="9660338" cy="7809685"/>
            <a:chOff x="2117445" y="17342728"/>
            <a:chExt cx="8069643" cy="6779282"/>
          </a:xfrm>
        </p:grpSpPr>
        <p:cxnSp>
          <p:nvCxnSpPr>
            <p:cNvPr id="18" name="Horizontal Section Divider" descr="Horizontal Divider">
              <a:extLst>
                <a:ext uri="{FF2B5EF4-FFF2-40B4-BE49-F238E27FC236}">
                  <a16:creationId xmlns="" xmlns:a16="http://schemas.microsoft.com/office/drawing/2014/main" id="{A4E6CF42-0A41-422F-9867-4873C30C0E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17342728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9" name="Chart D" descr="Chart D">
              <a:extLst>
                <a:ext uri="{FF2B5EF4-FFF2-40B4-BE49-F238E27FC236}">
                  <a16:creationId xmlns="" xmlns:a16="http://schemas.microsoft.com/office/drawing/2014/main" id="{9E63E8FC-D117-4DF8-B460-A66F349063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4113639"/>
                </p:ext>
              </p:extLst>
            </p:nvPr>
          </p:nvGraphicFramePr>
          <p:xfrm>
            <a:off x="2172755" y="17984180"/>
            <a:ext cx="8014333" cy="5656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0" name="Horizontal Section Divider" descr="Horizontal Divider">
              <a:extLst>
                <a:ext uri="{FF2B5EF4-FFF2-40B4-BE49-F238E27FC236}">
                  <a16:creationId xmlns="" xmlns:a16="http://schemas.microsoft.com/office/drawing/2014/main" id="{4B1DB350-AAE0-4C10-9780-7D3396495E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24122010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93795"/>
              </p:ext>
            </p:extLst>
          </p:nvPr>
        </p:nvGraphicFramePr>
        <p:xfrm>
          <a:off x="18673008" y="7546455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1 - 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62005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</a:t>
            </a:r>
            <a:r>
              <a:rPr lang="ar-SA" sz="6000" dirty="0">
                <a:cs typeface="B Lotus" panose="00000400000000000000" pitchFamily="2" charset="-78"/>
              </a:rPr>
              <a:t>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20457126"/>
            <a:ext cx="17036716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6716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</a:t>
            </a:r>
            <a:r>
              <a:rPr lang="fa-IR" sz="6000" dirty="0" smtClean="0">
                <a:cs typeface="B Lotus" panose="00000400000000000000" pitchFamily="2" charset="-78"/>
              </a:rPr>
              <a:t>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با </a:t>
            </a:r>
            <a:r>
              <a:rPr lang="fa-IR" sz="6000" dirty="0" smtClean="0">
                <a:cs typeface="B Lotus" panose="00000400000000000000" pitchFamily="2" charset="-78"/>
              </a:rPr>
              <a:t>می </a:t>
            </a:r>
            <a:r>
              <a:rPr lang="fa-IR" sz="6000" dirty="0">
                <a:cs typeface="B Lotus" panose="00000400000000000000" pitchFamily="2" charset="-78"/>
              </a:rPr>
              <a:t>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465906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6" y="676944"/>
            <a:ext cx="3105000" cy="3600000"/>
          </a:xfrm>
          <a:prstGeom prst="rect">
            <a:avLst/>
          </a:prstGeom>
        </p:spPr>
      </p:pic>
      <p:pic>
        <p:nvPicPr>
          <p:cNvPr id="36" name="Bullet B" descr="B">
            <a:extLst>
              <a:ext uri="{FF2B5EF4-FFF2-40B4-BE49-F238E27FC236}">
                <a16:creationId xmlns:a16="http://schemas.microsoft.com/office/drawing/2014/main" xmlns="" id="{E96A507C-9D5F-436E-A44C-D0FE6E561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716" y="15342512"/>
            <a:ext cx="1240802" cy="12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</a:t>
            </a:r>
            <a:r>
              <a:rPr lang="fa-IR" sz="6000" dirty="0" smtClean="0">
                <a:cs typeface="B Lotus" panose="00000400000000000000" pitchFamily="2" charset="-78"/>
              </a:rPr>
              <a:t>با </a:t>
            </a:r>
            <a:r>
              <a:rPr lang="fa-IR" sz="6000" dirty="0">
                <a:cs typeface="B Lotus" panose="00000400000000000000" pitchFamily="2" charset="-78"/>
              </a:rPr>
              <a:t>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3074"/>
              </p:ext>
            </p:extLst>
          </p:nvPr>
        </p:nvGraphicFramePr>
        <p:xfrm>
          <a:off x="18724855" y="7709350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</a:t>
                      </a:r>
                      <a:r>
                        <a:rPr lang="en-US" sz="6000" dirty="0" smtClean="0">
                          <a:ln>
                            <a:noFill/>
                            <a:prstDash val="dash"/>
                          </a:ln>
                        </a:rPr>
                        <a:t>– </a:t>
                      </a:r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62005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</a:t>
            </a:r>
            <a:r>
              <a:rPr lang="ar-SA" sz="6000" dirty="0">
                <a:cs typeface="B Lotus" panose="00000400000000000000" pitchFamily="2" charset="-78"/>
              </a:rPr>
              <a:t>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20457126"/>
            <a:ext cx="17036716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6716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</a:t>
            </a:r>
            <a:r>
              <a:rPr lang="fa-IR" sz="6000" dirty="0" smtClean="0">
                <a:cs typeface="B Lotus" panose="00000400000000000000" pitchFamily="2" charset="-78"/>
              </a:rPr>
              <a:t>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با </a:t>
            </a:r>
            <a:r>
              <a:rPr lang="fa-IR" sz="6000" dirty="0" smtClean="0">
                <a:cs typeface="B Lotus" panose="00000400000000000000" pitchFamily="2" charset="-78"/>
              </a:rPr>
              <a:t>می </a:t>
            </a:r>
            <a:r>
              <a:rPr lang="fa-IR" sz="6000" dirty="0">
                <a:cs typeface="B Lotus" panose="00000400000000000000" pitchFamily="2" charset="-78"/>
              </a:rPr>
              <a:t>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056832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1" y="1207802"/>
            <a:ext cx="11548800" cy="288000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8425288" y="29356776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</a:t>
            </a:r>
            <a:r>
              <a:rPr lang="en-US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B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77283" y="13914178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</a:t>
            </a:r>
            <a:r>
              <a:rPr lang="en-US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B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8370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</a:t>
            </a:r>
            <a:r>
              <a:rPr lang="fa-IR" sz="6000" dirty="0" smtClean="0">
                <a:cs typeface="B Lotus" panose="00000400000000000000" pitchFamily="2" charset="-78"/>
              </a:rPr>
              <a:t>با </a:t>
            </a:r>
            <a:r>
              <a:rPr lang="fa-IR" sz="6000" dirty="0">
                <a:cs typeface="B Lotus" panose="00000400000000000000" pitchFamily="2" charset="-78"/>
              </a:rPr>
              <a:t>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70066" y="700080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29957" y="220001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431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29957" y="334536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3074"/>
              </p:ext>
            </p:extLst>
          </p:nvPr>
        </p:nvGraphicFramePr>
        <p:xfrm>
          <a:off x="18724855" y="7709350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</a:t>
                      </a:r>
                      <a:r>
                        <a:rPr lang="en-US" sz="6000" dirty="0" smtClean="0">
                          <a:ln>
                            <a:noFill/>
                            <a:prstDash val="dash"/>
                          </a:ln>
                        </a:rPr>
                        <a:t>– </a:t>
                      </a:r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6200523"/>
            <a:ext cx="16890493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</a:t>
            </a:r>
            <a:r>
              <a:rPr lang="ar-SA" sz="6000" dirty="0">
                <a:cs typeface="B Lotus" panose="00000400000000000000" pitchFamily="2" charset="-78"/>
              </a:rPr>
              <a:t>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20457126"/>
            <a:ext cx="16890494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1119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</a:t>
            </a:r>
            <a:r>
              <a:rPr lang="fa-IR" sz="6000" dirty="0" smtClean="0">
                <a:cs typeface="B Lotus" panose="00000400000000000000" pitchFamily="2" charset="-78"/>
              </a:rPr>
              <a:t>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با </a:t>
            </a:r>
            <a:r>
              <a:rPr lang="fa-IR" sz="6000" dirty="0" smtClean="0">
                <a:cs typeface="B Lotus" panose="00000400000000000000" pitchFamily="2" charset="-78"/>
              </a:rPr>
              <a:t>می </a:t>
            </a:r>
            <a:r>
              <a:rPr lang="fa-IR" sz="6000" dirty="0">
                <a:cs typeface="B Lotus" panose="00000400000000000000" pitchFamily="2" charset="-78"/>
              </a:rPr>
              <a:t>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056832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Rectangle 42"/>
          <p:cNvSpPr/>
          <p:nvPr/>
        </p:nvSpPr>
        <p:spPr>
          <a:xfrm>
            <a:off x="18425288" y="29356776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</a:t>
            </a:r>
            <a:r>
              <a:rPr lang="en-US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B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77283" y="13914178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جدول</a:t>
            </a:r>
            <a:r>
              <a:rPr lang="fa-IR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 1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4983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</a:t>
            </a:r>
            <a:r>
              <a:rPr lang="fa-IR" sz="6000" dirty="0" smtClean="0">
                <a:cs typeface="B Lotus" panose="00000400000000000000" pitchFamily="2" charset="-78"/>
              </a:rPr>
              <a:t>با </a:t>
            </a:r>
            <a:r>
              <a:rPr lang="fa-IR" sz="6000" dirty="0">
                <a:cs typeface="B Lotus" panose="00000400000000000000" pitchFamily="2" charset="-78"/>
              </a:rPr>
              <a:t>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657056" y="15114564"/>
            <a:ext cx="9660338" cy="7809685"/>
            <a:chOff x="2117445" y="17342728"/>
            <a:chExt cx="8069643" cy="6779282"/>
          </a:xfrm>
        </p:grpSpPr>
        <p:cxnSp>
          <p:nvCxnSpPr>
            <p:cNvPr id="18" name="Horizontal Section Divider" descr="Horizontal Divider">
              <a:extLst>
                <a:ext uri="{FF2B5EF4-FFF2-40B4-BE49-F238E27FC236}">
                  <a16:creationId xmlns="" xmlns:a16="http://schemas.microsoft.com/office/drawing/2014/main" id="{A4E6CF42-0A41-422F-9867-4873C30C0E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17342728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9" name="Chart D" descr="Chart D">
              <a:extLst>
                <a:ext uri="{FF2B5EF4-FFF2-40B4-BE49-F238E27FC236}">
                  <a16:creationId xmlns="" xmlns:a16="http://schemas.microsoft.com/office/drawing/2014/main" id="{9E63E8FC-D117-4DF8-B460-A66F349063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4113639"/>
                </p:ext>
              </p:extLst>
            </p:nvPr>
          </p:nvGraphicFramePr>
          <p:xfrm>
            <a:off x="2172755" y="17984180"/>
            <a:ext cx="8014333" cy="5656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20" name="Horizontal Section Divider" descr="Horizontal Divider">
              <a:extLst>
                <a:ext uri="{FF2B5EF4-FFF2-40B4-BE49-F238E27FC236}">
                  <a16:creationId xmlns="" xmlns:a16="http://schemas.microsoft.com/office/drawing/2014/main" id="{4B1DB350-AAE0-4C10-9780-7D3396495E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24122010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93795"/>
              </p:ext>
            </p:extLst>
          </p:nvPr>
        </p:nvGraphicFramePr>
        <p:xfrm>
          <a:off x="18673008" y="7546455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1 - 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62005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</a:t>
            </a:r>
            <a:r>
              <a:rPr lang="ar-SA" sz="6000" dirty="0">
                <a:cs typeface="B Lotus" panose="00000400000000000000" pitchFamily="2" charset="-78"/>
              </a:rPr>
              <a:t>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20457126"/>
            <a:ext cx="17036716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6716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</a:t>
            </a:r>
            <a:r>
              <a:rPr lang="fa-IR" sz="6000" dirty="0" smtClean="0">
                <a:cs typeface="B Lotus" panose="00000400000000000000" pitchFamily="2" charset="-78"/>
              </a:rPr>
              <a:t>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با </a:t>
            </a:r>
            <a:r>
              <a:rPr lang="fa-IR" sz="6000" dirty="0" smtClean="0">
                <a:cs typeface="B Lotus" panose="00000400000000000000" pitchFamily="2" charset="-78"/>
              </a:rPr>
              <a:t>می </a:t>
            </a:r>
            <a:r>
              <a:rPr lang="fa-IR" sz="6000" dirty="0">
                <a:cs typeface="B Lotus" panose="00000400000000000000" pitchFamily="2" charset="-78"/>
              </a:rPr>
              <a:t>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465906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6" name="Bullet B" descr="B">
            <a:extLst>
              <a:ext uri="{FF2B5EF4-FFF2-40B4-BE49-F238E27FC236}">
                <a16:creationId xmlns:a16="http://schemas.microsoft.com/office/drawing/2014/main" xmlns="" id="{E96A507C-9D5F-436E-A44C-D0FE6E561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716" y="15342512"/>
            <a:ext cx="1240802" cy="1278918"/>
          </a:xfrm>
          <a:prstGeom prst="rect">
            <a:avLst/>
          </a:prstGeom>
        </p:spPr>
      </p:pic>
      <p:pic>
        <p:nvPicPr>
          <p:cNvPr id="1026" name="Picture 2" descr="File:IASBSlogoFA.pn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" y="667836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</a:t>
            </a:r>
            <a:r>
              <a:rPr lang="fa-IR" sz="6000" dirty="0" smtClean="0">
                <a:cs typeface="B Lotus" panose="00000400000000000000" pitchFamily="2" charset="-78"/>
              </a:rPr>
              <a:t>با </a:t>
            </a:r>
            <a:r>
              <a:rPr lang="fa-IR" sz="6000" dirty="0">
                <a:cs typeface="B Lotus" panose="00000400000000000000" pitchFamily="2" charset="-78"/>
              </a:rPr>
              <a:t>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9162"/>
              </p:ext>
            </p:extLst>
          </p:nvPr>
        </p:nvGraphicFramePr>
        <p:xfrm>
          <a:off x="18673008" y="7402077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1 - 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62005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</a:t>
            </a:r>
            <a:r>
              <a:rPr lang="ar-SA" sz="6000" dirty="0">
                <a:cs typeface="B Lotus" panose="00000400000000000000" pitchFamily="2" charset="-78"/>
              </a:rPr>
              <a:t>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20457126"/>
            <a:ext cx="17036716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6716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</a:t>
            </a:r>
            <a:r>
              <a:rPr lang="fa-IR" sz="6000" dirty="0" smtClean="0">
                <a:cs typeface="B Lotus" panose="00000400000000000000" pitchFamily="2" charset="-78"/>
              </a:rPr>
              <a:t>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با </a:t>
            </a:r>
            <a:r>
              <a:rPr lang="fa-IR" sz="6000" dirty="0" smtClean="0">
                <a:cs typeface="B Lotus" panose="00000400000000000000" pitchFamily="2" charset="-78"/>
              </a:rPr>
              <a:t>می </a:t>
            </a:r>
            <a:r>
              <a:rPr lang="fa-IR" sz="6000" dirty="0">
                <a:cs typeface="B Lotus" panose="00000400000000000000" pitchFamily="2" charset="-78"/>
              </a:rPr>
              <a:t>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5862217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26" name="Picture 2" descr="File:IASBSlogoFA.png - Wikimedia Common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0"/>
          <a:stretch/>
        </p:blipFill>
        <p:spPr bwMode="auto">
          <a:xfrm>
            <a:off x="615954" y="650385"/>
            <a:ext cx="3907920" cy="42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e:IASBSlogoFA.png - Wikimedia Common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82"/>
          <a:stretch/>
        </p:blipFill>
        <p:spPr bwMode="auto">
          <a:xfrm>
            <a:off x="3772821" y="713216"/>
            <a:ext cx="6138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20431666" y="13890867"/>
            <a:ext cx="10196423" cy="6985314"/>
            <a:chOff x="21368084" y="15114568"/>
            <a:chExt cx="8949310" cy="6280252"/>
          </a:xfrm>
        </p:grpSpPr>
        <p:grpSp>
          <p:nvGrpSpPr>
            <p:cNvPr id="46" name="Group 45"/>
            <p:cNvGrpSpPr/>
            <p:nvPr/>
          </p:nvGrpSpPr>
          <p:grpSpPr>
            <a:xfrm>
              <a:off x="21368084" y="15114568"/>
              <a:ext cx="8949310" cy="6280252"/>
              <a:chOff x="2117445" y="17342728"/>
              <a:chExt cx="8069643" cy="6553526"/>
            </a:xfrm>
          </p:grpSpPr>
          <p:cxnSp>
            <p:nvCxnSpPr>
              <p:cNvPr id="48" name="Horizontal Section Divider" descr="Horizontal Divider">
                <a:extLst>
                  <a:ext uri="{FF2B5EF4-FFF2-40B4-BE49-F238E27FC236}">
                    <a16:creationId xmlns="" xmlns:a16="http://schemas.microsoft.com/office/drawing/2014/main" id="{A4E6CF42-0A41-422F-9867-4873C30C0E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17445" y="17342728"/>
                <a:ext cx="80010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49" name="Chart D" descr="Chart D">
                <a:extLst>
                  <a:ext uri="{FF2B5EF4-FFF2-40B4-BE49-F238E27FC236}">
                    <a16:creationId xmlns="" xmlns:a16="http://schemas.microsoft.com/office/drawing/2014/main" id="{9E63E8FC-D117-4DF8-B460-A66F349063E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7575743"/>
                  </p:ext>
                </p:extLst>
              </p:nvPr>
            </p:nvGraphicFramePr>
            <p:xfrm>
              <a:off x="2172755" y="17984180"/>
              <a:ext cx="8014333" cy="56566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cxnSp>
            <p:nvCxnSpPr>
              <p:cNvPr id="50" name="Horizontal Section Divider" descr="Horizontal Divider">
                <a:extLst>
                  <a:ext uri="{FF2B5EF4-FFF2-40B4-BE49-F238E27FC236}">
                    <a16:creationId xmlns="" xmlns:a16="http://schemas.microsoft.com/office/drawing/2014/main" id="{4B1DB350-AAE0-4C10-9780-7D3396495E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17445" y="23896254"/>
                <a:ext cx="80010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47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9423" y="15315254"/>
              <a:ext cx="1240802" cy="1278918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18651742" y="21127176"/>
            <a:ext cx="136709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spcAft>
                <a:spcPts val="0"/>
              </a:spcAft>
            </a:pPr>
            <a:r>
              <a:rPr lang="ar-SA" sz="54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ar-SA" sz="54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</a:t>
            </a:r>
            <a:r>
              <a:rPr lang="en-US" sz="54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4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B</a:t>
            </a:r>
            <a:r>
              <a:rPr lang="ar-SA" sz="54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4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4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4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54</a:t>
            </a:r>
            <a:r>
              <a:rPr lang="ar-SA" sz="54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4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4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4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ctr" rtl="1">
              <a:spcAft>
                <a:spcPts val="0"/>
              </a:spcAft>
            </a:pPr>
            <a:r>
              <a:rPr lang="ar-SA" sz="54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4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0377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</a:t>
            </a:r>
            <a:r>
              <a:rPr lang="fa-IR" sz="6000" dirty="0" smtClean="0">
                <a:cs typeface="B Lotus" panose="00000400000000000000" pitchFamily="2" charset="-78"/>
              </a:rPr>
              <a:t>با </a:t>
            </a:r>
            <a:r>
              <a:rPr lang="fa-IR" sz="6000" dirty="0">
                <a:cs typeface="B Lotus" panose="00000400000000000000" pitchFamily="2" charset="-78"/>
              </a:rPr>
              <a:t>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93795"/>
              </p:ext>
            </p:extLst>
          </p:nvPr>
        </p:nvGraphicFramePr>
        <p:xfrm>
          <a:off x="18673008" y="7546455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1 - 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62005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</a:t>
            </a:r>
            <a:r>
              <a:rPr lang="ar-SA" sz="6000" dirty="0">
                <a:cs typeface="B Lotus" panose="00000400000000000000" pitchFamily="2" charset="-78"/>
              </a:rPr>
              <a:t>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20457126"/>
            <a:ext cx="17036716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6716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</a:t>
            </a:r>
            <a:r>
              <a:rPr lang="fa-IR" sz="6000" dirty="0" smtClean="0">
                <a:cs typeface="B Lotus" panose="00000400000000000000" pitchFamily="2" charset="-78"/>
              </a:rPr>
              <a:t>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با </a:t>
            </a:r>
            <a:r>
              <a:rPr lang="fa-IR" sz="6000" dirty="0" smtClean="0">
                <a:cs typeface="B Lotus" panose="00000400000000000000" pitchFamily="2" charset="-78"/>
              </a:rPr>
              <a:t>می </a:t>
            </a:r>
            <a:r>
              <a:rPr lang="fa-IR" sz="6000" dirty="0">
                <a:cs typeface="B Lotus" panose="00000400000000000000" pitchFamily="2" charset="-78"/>
              </a:rPr>
              <a:t>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6054725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20431666" y="13890867"/>
            <a:ext cx="10196423" cy="6985314"/>
            <a:chOff x="21368084" y="15114568"/>
            <a:chExt cx="8949310" cy="6280252"/>
          </a:xfrm>
        </p:grpSpPr>
        <p:grpSp>
          <p:nvGrpSpPr>
            <p:cNvPr id="3" name="Group 2"/>
            <p:cNvGrpSpPr/>
            <p:nvPr/>
          </p:nvGrpSpPr>
          <p:grpSpPr>
            <a:xfrm>
              <a:off x="21368084" y="15114568"/>
              <a:ext cx="8949310" cy="6280252"/>
              <a:chOff x="2117445" y="17342728"/>
              <a:chExt cx="8069643" cy="6553526"/>
            </a:xfrm>
          </p:grpSpPr>
          <p:cxnSp>
            <p:nvCxnSpPr>
              <p:cNvPr id="18" name="Horizontal Section Divider" descr="Horizontal Divider">
                <a:extLst>
                  <a:ext uri="{FF2B5EF4-FFF2-40B4-BE49-F238E27FC236}">
                    <a16:creationId xmlns="" xmlns:a16="http://schemas.microsoft.com/office/drawing/2014/main" id="{A4E6CF42-0A41-422F-9867-4873C30C0E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17445" y="17342728"/>
                <a:ext cx="80010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19" name="Chart D" descr="Chart D">
                <a:extLst>
                  <a:ext uri="{FF2B5EF4-FFF2-40B4-BE49-F238E27FC236}">
                    <a16:creationId xmlns="" xmlns:a16="http://schemas.microsoft.com/office/drawing/2014/main" id="{9E63E8FC-D117-4DF8-B460-A66F349063E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13639"/>
                  </p:ext>
                </p:extLst>
              </p:nvPr>
            </p:nvGraphicFramePr>
            <p:xfrm>
              <a:off x="2172755" y="17984180"/>
              <a:ext cx="8014333" cy="56566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cxnSp>
            <p:nvCxnSpPr>
              <p:cNvPr id="20" name="Horizontal Section Divider" descr="Horizontal Divider">
                <a:extLst>
                  <a:ext uri="{FF2B5EF4-FFF2-40B4-BE49-F238E27FC236}">
                    <a16:creationId xmlns="" xmlns:a16="http://schemas.microsoft.com/office/drawing/2014/main" id="{4B1DB350-AAE0-4C10-9780-7D3396495E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17445" y="23896254"/>
                <a:ext cx="80010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36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9423" y="15315254"/>
              <a:ext cx="1240802" cy="1278918"/>
            </a:xfrm>
            <a:prstGeom prst="rect">
              <a:avLst/>
            </a:prstGeom>
          </p:spPr>
        </p:pic>
      </p:grpSp>
      <p:pic>
        <p:nvPicPr>
          <p:cNvPr id="1026" name="Picture 2" descr="File:IASBSlogoFA.png - Wikimedia Common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0" r="3251"/>
          <a:stretch/>
        </p:blipFill>
        <p:spPr bwMode="auto">
          <a:xfrm>
            <a:off x="2461946" y="162173"/>
            <a:ext cx="2696609" cy="32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e:IASBSlogoFA.png - Wikimedia Common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r="36082"/>
          <a:stretch/>
        </p:blipFill>
        <p:spPr bwMode="auto">
          <a:xfrm>
            <a:off x="866274" y="1924607"/>
            <a:ext cx="588795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651742" y="21127176"/>
            <a:ext cx="136709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spcAft>
                <a:spcPts val="0"/>
              </a:spcAft>
            </a:pPr>
            <a:r>
              <a:rPr lang="ar-SA" sz="54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ar-SA" sz="54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</a:t>
            </a:r>
            <a:r>
              <a:rPr lang="en-US" sz="54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4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B</a:t>
            </a:r>
            <a:r>
              <a:rPr lang="ar-SA" sz="54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4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4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4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54</a:t>
            </a:r>
            <a:r>
              <a:rPr lang="ar-SA" sz="54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4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4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4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ctr" rtl="1">
              <a:spcAft>
                <a:spcPts val="0"/>
              </a:spcAft>
            </a:pPr>
            <a:r>
              <a:rPr lang="ar-SA" sz="54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4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9844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</a:t>
            </a:r>
            <a:r>
              <a:rPr lang="fa-IR" sz="6000" dirty="0" smtClean="0">
                <a:cs typeface="B Lotus" panose="00000400000000000000" pitchFamily="2" charset="-78"/>
              </a:rPr>
              <a:t>با </a:t>
            </a:r>
            <a:r>
              <a:rPr lang="fa-IR" sz="6000" dirty="0">
                <a:cs typeface="B Lotus" panose="00000400000000000000" pitchFamily="2" charset="-78"/>
              </a:rPr>
              <a:t>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657056" y="15114564"/>
            <a:ext cx="9660338" cy="7809685"/>
            <a:chOff x="2117445" y="17342728"/>
            <a:chExt cx="8069643" cy="6779282"/>
          </a:xfrm>
        </p:grpSpPr>
        <p:cxnSp>
          <p:nvCxnSpPr>
            <p:cNvPr id="18" name="Horizontal Section Divider" descr="Horizontal Divider">
              <a:extLst>
                <a:ext uri="{FF2B5EF4-FFF2-40B4-BE49-F238E27FC236}">
                  <a16:creationId xmlns="" xmlns:a16="http://schemas.microsoft.com/office/drawing/2014/main" id="{A4E6CF42-0A41-422F-9867-4873C30C0E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17342728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9" name="Chart D" descr="Chart D">
              <a:extLst>
                <a:ext uri="{FF2B5EF4-FFF2-40B4-BE49-F238E27FC236}">
                  <a16:creationId xmlns="" xmlns:a16="http://schemas.microsoft.com/office/drawing/2014/main" id="{9E63E8FC-D117-4DF8-B460-A66F349063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4113639"/>
                </p:ext>
              </p:extLst>
            </p:nvPr>
          </p:nvGraphicFramePr>
          <p:xfrm>
            <a:off x="2172755" y="17984180"/>
            <a:ext cx="8014333" cy="5656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20" name="Horizontal Section Divider" descr="Horizontal Divider">
              <a:extLst>
                <a:ext uri="{FF2B5EF4-FFF2-40B4-BE49-F238E27FC236}">
                  <a16:creationId xmlns="" xmlns:a16="http://schemas.microsoft.com/office/drawing/2014/main" id="{4B1DB350-AAE0-4C10-9780-7D3396495E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24122010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1" name="Data Table " descr="Table 1">
            <a:extLst>
              <a:ext uri="{FF2B5EF4-FFF2-40B4-BE49-F238E27FC236}">
                <a16:creationId xmlns="" xmlns:a16="http://schemas.microsoft.com/office/drawing/2014/main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93795"/>
              </p:ext>
            </p:extLst>
          </p:nvPr>
        </p:nvGraphicFramePr>
        <p:xfrm>
          <a:off x="18673008" y="7546455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1 - 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xmlns="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62005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</a:t>
            </a:r>
            <a:r>
              <a:rPr lang="ar-SA" sz="6000" dirty="0">
                <a:cs typeface="B Lotus" panose="00000400000000000000" pitchFamily="2" charset="-78"/>
              </a:rPr>
              <a:t>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20457126"/>
            <a:ext cx="17036716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xmlns="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6716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</a:t>
            </a:r>
            <a:r>
              <a:rPr lang="fa-IR" sz="6000" dirty="0" smtClean="0">
                <a:cs typeface="B Lotus" panose="00000400000000000000" pitchFamily="2" charset="-78"/>
              </a:rPr>
              <a:t>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با </a:t>
            </a:r>
            <a:r>
              <a:rPr lang="fa-IR" sz="6000" dirty="0" smtClean="0">
                <a:cs typeface="B Lotus" panose="00000400000000000000" pitchFamily="2" charset="-78"/>
              </a:rPr>
              <a:t>می </a:t>
            </a:r>
            <a:r>
              <a:rPr lang="fa-IR" sz="6000" dirty="0">
                <a:cs typeface="B Lotus" panose="00000400000000000000" pitchFamily="2" charset="-78"/>
              </a:rPr>
              <a:t>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465906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:a16="http://schemas.microsoft.com/office/drawing/2014/main" xmlns="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:a16="http://schemas.microsoft.com/office/drawing/2014/main" xmlns="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:a16="http://schemas.microsoft.com/office/drawing/2014/main" xmlns="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:a16="http://schemas.microsoft.com/office/drawing/2014/main" xmlns="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:a16="http://schemas.microsoft.com/office/drawing/2014/main" xmlns="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:a16="http://schemas.microsoft.com/office/drawing/2014/main" xmlns="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:a16="http://schemas.microsoft.com/office/drawing/2014/main" xmlns="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6" name="Bullet B" descr="B">
            <a:extLst>
              <a:ext uri="{FF2B5EF4-FFF2-40B4-BE49-F238E27FC236}">
                <a16:creationId xmlns:a16="http://schemas.microsoft.com/office/drawing/2014/main" xmlns="" id="{E96A507C-9D5F-436E-A44C-D0FE6E561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716" y="15342512"/>
            <a:ext cx="1240802" cy="12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8808</Words>
  <Application>Microsoft Office PowerPoint</Application>
  <PresentationFormat>Custom</PresentationFormat>
  <Paragraphs>576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 PL SungtiL GB</vt:lpstr>
      <vt:lpstr>Arial</vt:lpstr>
      <vt:lpstr>B Lotus</vt:lpstr>
      <vt:lpstr>B Titr</vt:lpstr>
      <vt:lpstr>Calibri</vt:lpstr>
      <vt:lpstr>Calibri Light</vt:lpstr>
      <vt:lpstr>Liberation Serif</vt:lpstr>
      <vt:lpstr>Lohit Devanagari</vt:lpstr>
      <vt:lpstr>Lotus, 'Courier New'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computer</cp:lastModifiedBy>
  <cp:revision>32</cp:revision>
  <dcterms:created xsi:type="dcterms:W3CDTF">2021-06-23T04:27:39Z</dcterms:created>
  <dcterms:modified xsi:type="dcterms:W3CDTF">2021-06-23T09:10:16Z</dcterms:modified>
</cp:coreProperties>
</file>