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11114.xlsm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252352"/>
        <c:axId val="1141253984"/>
      </c:barChart>
      <c:catAx>
        <c:axId val="11412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141253984"/>
        <c:crosses val="autoZero"/>
        <c:auto val="1"/>
        <c:lblAlgn val="ctr"/>
        <c:lblOffset val="100"/>
        <c:noMultiLvlLbl val="0"/>
      </c:catAx>
      <c:valAx>
        <c:axId val="1141253984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141252352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970" b="1" i="0" u="none" strike="noStrike" kern="1200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3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</a:t>
            </a:r>
            <a:r>
              <a:rPr lang="en-US" sz="3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 - Title</a:t>
            </a:r>
            <a:endParaRPr lang="en-US" sz="3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5373098641371992"/>
          <c:y val="1.1217681491475214E-3"/>
        </c:manualLayout>
      </c:layout>
      <c:overlay val="0"/>
      <c:spPr>
        <a:noFill/>
        <a:ln w="3708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1945587198555094E-2"/>
          <c:y val="0.18243447742298799"/>
          <c:w val="0.89237340955380096"/>
          <c:h val="0.572130836651562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BBB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8E-41D4-97FD-BCF29C058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1B6E6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8E-41D4-97FD-BCF29C0585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6D54"/>
            </a:solidFill>
            <a:ln w="37084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</c:v>
                </c:pt>
                <c:pt idx="1">
                  <c:v>category </c:v>
                </c:pt>
                <c:pt idx="2">
                  <c:v>category </c:v>
                </c:pt>
                <c:pt idx="3">
                  <c:v>category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8E-41D4-97FD-BCF29C058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255072"/>
        <c:axId val="1141255616"/>
      </c:barChart>
      <c:catAx>
        <c:axId val="114125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87983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141255616"/>
        <c:crosses val="autoZero"/>
        <c:auto val="1"/>
        <c:lblAlgn val="ctr"/>
        <c:lblOffset val="100"/>
        <c:noMultiLvlLbl val="0"/>
      </c:catAx>
      <c:valAx>
        <c:axId val="1141255616"/>
        <c:scaling>
          <c:orientation val="minMax"/>
        </c:scaling>
        <c:delete val="0"/>
        <c:axPos val="l"/>
        <c:majorGridlines>
          <c:spPr>
            <a:ln w="20304" cap="flat" cmpd="sng" algn="ctr">
              <a:solidFill>
                <a:schemeClr val="tx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271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2552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141255072"/>
        <c:crosses val="autoZero"/>
        <c:crossBetween val="between"/>
      </c:valAx>
      <c:spPr>
        <a:noFill/>
        <a:ln w="37084">
          <a:noFill/>
        </a:ln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080355552922587"/>
          <c:y val="0.91647316505196907"/>
          <c:w val="0.65376401541260043"/>
          <c:h val="6.0968015008725798E-2"/>
        </c:manualLayout>
      </c:layout>
      <c:overlay val="0"/>
      <c:spPr>
        <a:noFill/>
        <a:ln w="37084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4.xml"/><Relationship Id="rId7" Type="http://schemas.openxmlformats.org/officeDocument/2006/relationships/chart" Target="../charts/chart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4" y="1054851"/>
            <a:ext cx="3665445" cy="36654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9" y="1102977"/>
            <a:ext cx="4238950" cy="23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4" y="1054851"/>
            <a:ext cx="3665445" cy="3665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50" y="292594"/>
            <a:ext cx="4038774" cy="40387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:a16="http://schemas.microsoft.com/office/drawing/2014/main" xmlns="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:a16="http://schemas.microsoft.com/office/drawing/2014/main" xmlns="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:a16="http://schemas.microsoft.com/office/drawing/2014/main" xmlns="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:a16="http://schemas.microsoft.com/office/drawing/2014/main" xmlns="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=""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1162915" y="27734279"/>
            <a:ext cx="16717593" cy="667932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 smtClean="0"/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17984179"/>
            <a:ext cx="17036716" cy="1598330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7708292"/>
            <a:ext cx="17036716" cy="1002598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</a:t>
            </a:r>
            <a:r>
              <a:rPr lang="fa-IR" sz="6000" dirty="0" smtClean="0">
                <a:cs typeface="B Lotus" panose="00000400000000000000" pitchFamily="2" charset="-78"/>
              </a:rPr>
              <a:t>گذشته </a:t>
            </a:r>
            <a:r>
              <a:rPr lang="fa-IR" sz="6000" dirty="0">
                <a:cs typeface="B Lotus" panose="00000400000000000000" pitchFamily="2" charset="-78"/>
              </a:rPr>
              <a:t>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="" xmlns:a16="http://schemas.microsoft.com/office/drawing/2014/main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="" xmlns:a16="http://schemas.microsoft.com/office/drawing/2014/main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="" xmlns:a16="http://schemas.microsoft.com/office/drawing/2014/main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="" xmlns:a16="http://schemas.microsoft.com/office/drawing/2014/main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="" xmlns:a16="http://schemas.microsoft.com/office/drawing/2014/main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="" xmlns:a16="http://schemas.microsoft.com/office/drawing/2014/main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="" xmlns:a16="http://schemas.microsoft.com/office/drawing/2014/main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59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05" y="51963"/>
            <a:ext cx="4905051" cy="4905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57056" y="15114564"/>
            <a:ext cx="9660338" cy="7809685"/>
            <a:chOff x="2117445" y="17342728"/>
            <a:chExt cx="8069643" cy="6779282"/>
          </a:xfrm>
        </p:grpSpPr>
        <p:cxnSp>
          <p:nvCxnSpPr>
            <p:cNvPr id="18" name="Horizontal Section Divider" descr="Horizontal Divider">
              <a:extLst>
                <a:ext uri="{FF2B5EF4-FFF2-40B4-BE49-F238E27FC236}">
                  <a16:creationId xmlns:a16="http://schemas.microsoft.com/office/drawing/2014/main" xmlns="" id="{A4E6CF42-0A41-422F-9867-4873C30C0E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17342728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9" name="Chart D" descr="Chart D">
              <a:extLst>
                <a:ext uri="{FF2B5EF4-FFF2-40B4-BE49-F238E27FC236}">
                  <a16:creationId xmlns:a16="http://schemas.microsoft.com/office/drawing/2014/main" xmlns="" id="{9E63E8FC-D117-4DF8-B460-A66F34906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4113639"/>
                </p:ext>
              </p:extLst>
            </p:nvPr>
          </p:nvGraphicFramePr>
          <p:xfrm>
            <a:off x="2172755" y="17984180"/>
            <a:ext cx="8014333" cy="5656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0" name="Horizontal Section Divider" descr="Horizontal Divider">
              <a:extLst>
                <a:ext uri="{FF2B5EF4-FFF2-40B4-BE49-F238E27FC236}">
                  <a16:creationId xmlns:a16="http://schemas.microsoft.com/office/drawing/2014/main" xmlns="" id="{4B1DB350-AAE0-4C10-9780-7D3396495E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7445" y="24122010"/>
              <a:ext cx="8001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" name="Data Table " descr="Table 1">
            <a:extLst>
              <a:ext uri="{FF2B5EF4-FFF2-40B4-BE49-F238E27FC236}">
                <a16:creationId xmlns:a16="http://schemas.microsoft.com/office/drawing/2014/main" xmlns="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93795"/>
              </p:ext>
            </p:extLst>
          </p:nvPr>
        </p:nvGraphicFramePr>
        <p:xfrm>
          <a:off x="18673008" y="7546455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1 - 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=""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1162915" y="27734279"/>
            <a:ext cx="16717593" cy="667932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 smtClean="0"/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مجله، 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6200523"/>
            <a:ext cx="17036716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093943" y="17984179"/>
            <a:ext cx="17036716" cy="1598330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</a:t>
            </a:r>
            <a:r>
              <a:rPr lang="fa-IR" sz="6000" dirty="0" smtClean="0">
                <a:cs typeface="B Lotus" panose="00000400000000000000" pitchFamily="2" charset="-78"/>
              </a:rPr>
              <a:t>سه </a:t>
            </a:r>
            <a:r>
              <a:rPr lang="fa-IR" sz="6000" dirty="0">
                <a:cs typeface="B Lotus" panose="00000400000000000000" pitchFamily="2" charset="-78"/>
              </a:rPr>
              <a:t>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7708292"/>
            <a:ext cx="17036716" cy="1002598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</a:t>
            </a:r>
            <a:r>
              <a:rPr lang="fa-IR" sz="6000" dirty="0" smtClean="0">
                <a:cs typeface="B Lotus" panose="00000400000000000000" pitchFamily="2" charset="-78"/>
              </a:rPr>
              <a:t>گذشته </a:t>
            </a:r>
            <a:r>
              <a:rPr lang="fa-IR" sz="6000" dirty="0">
                <a:cs typeface="B Lotus" panose="00000400000000000000" pitchFamily="2" charset="-78"/>
              </a:rPr>
              <a:t>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465906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="" xmlns:a16="http://schemas.microsoft.com/office/drawing/2014/main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="" xmlns:a16="http://schemas.microsoft.com/office/drawing/2014/main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="" xmlns:a16="http://schemas.microsoft.com/office/drawing/2014/main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="" xmlns:a16="http://schemas.microsoft.com/office/drawing/2014/main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="" xmlns:a16="http://schemas.microsoft.com/office/drawing/2014/main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="" xmlns:a16="http://schemas.microsoft.com/office/drawing/2014/main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="" xmlns:a16="http://schemas.microsoft.com/office/drawing/2014/main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6" y="676944"/>
            <a:ext cx="3105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05" y="51963"/>
            <a:ext cx="4905051" cy="4905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86825" y="677602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46716" y="217753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0659" y="952836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46716" y="3322887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6" y="676944"/>
            <a:ext cx="3105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1547</Words>
  <Application>Microsoft Office PowerPoint</Application>
  <PresentationFormat>Custom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 Lotus</vt:lpstr>
      <vt:lpstr>B Titr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computer</cp:lastModifiedBy>
  <cp:revision>11</cp:revision>
  <dcterms:created xsi:type="dcterms:W3CDTF">2021-06-23T04:27:39Z</dcterms:created>
  <dcterms:modified xsi:type="dcterms:W3CDTF">2021-06-23T05:28:34Z</dcterms:modified>
</cp:coreProperties>
</file>