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</p:sldIdLst>
  <p:sldSz cx="51120675" cy="38160325"/>
  <p:notesSz cx="6858000" cy="9144000"/>
  <p:defaultTextStyle>
    <a:defPPr>
      <a:defRPr lang="en-US"/>
    </a:defPPr>
    <a:lvl1pPr marL="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1pPr>
    <a:lvl2pPr marL="255085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2pPr>
    <a:lvl3pPr marL="510171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3pPr>
    <a:lvl4pPr marL="765256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4pPr>
    <a:lvl5pPr marL="10203424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5pPr>
    <a:lvl6pPr marL="1275428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6pPr>
    <a:lvl7pPr marL="1530513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7pPr>
    <a:lvl8pPr marL="1785599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8pPr>
    <a:lvl9pPr marL="2040684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32"/>
    <a:srgbClr val="96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" d="100"/>
          <a:sy n="20" d="100"/>
        </p:scale>
        <p:origin x="15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25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26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127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1284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</a:t>
            </a:r>
            <a:r>
              <a:rPr lang="fa-IR" sz="6000" dirty="0" smtClean="0">
                <a:cs typeface="B Lotus" panose="00000400000000000000" pitchFamily="2" charset="-78"/>
              </a:rPr>
              <a:t>کاربردی </a:t>
            </a:r>
            <a:r>
              <a:rPr lang="fa-IR" sz="6000" dirty="0">
                <a:cs typeface="B Lotus" panose="00000400000000000000" pitchFamily="2" charset="-78"/>
              </a:rPr>
              <a:t>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0066" y="700080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9957" y="220001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431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29957" y="334536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Calibri).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20457126"/>
            <a:ext cx="16890494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1119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</a:t>
            </a:r>
            <a:r>
              <a:rPr lang="fa-IR" sz="6000" dirty="0" smtClean="0">
                <a:cs typeface="B Lotus" panose="00000400000000000000" pitchFamily="2" charset="-78"/>
              </a:rPr>
              <a:t>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Rectangle 42"/>
          <p:cNvSpPr/>
          <p:nvPr/>
        </p:nvSpPr>
        <p:spPr>
          <a:xfrm>
            <a:off x="18425288" y="29356776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7283" y="13914178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جدول</a:t>
            </a:r>
            <a:r>
              <a:rPr lang="fa-IR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 1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09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Introduction 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6000" b="1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Bold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60, Calibri)</a:t>
            </a:r>
            <a:endParaRPr lang="fa-IR" sz="6000" kern="150" dirty="0">
              <a:solidFill>
                <a:srgbClr val="0000FF"/>
              </a:solidFill>
              <a:ea typeface="Times New Roman" panose="02020603050405020304" pitchFamily="18" charset="0"/>
              <a:cs typeface="B Lotus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6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(Normal 60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6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r>
              <a:rPr lang="en-US" sz="6000" dirty="0" smtClean="0">
                <a:cs typeface="B Lotus" panose="00000400000000000000" pitchFamily="2" charset="-78"/>
              </a:rPr>
              <a:t> Please use </a:t>
            </a:r>
            <a:r>
              <a:rPr lang="en-US" sz="6000" dirty="0">
                <a:cs typeface="B Lotus" panose="00000400000000000000" pitchFamily="2" charset="-78"/>
              </a:rPr>
              <a:t>the font </a:t>
            </a:r>
            <a:r>
              <a:rPr lang="en-US" sz="6000" dirty="0" smtClean="0">
                <a:cs typeface="B Lotus" panose="00000400000000000000" pitchFamily="2" charset="-78"/>
              </a:rPr>
              <a:t>type and font size </a:t>
            </a:r>
            <a:r>
              <a:rPr lang="en-US" sz="6000" dirty="0">
                <a:cs typeface="B Lotus" panose="00000400000000000000" pitchFamily="2" charset="-78"/>
              </a:rPr>
              <a:t>specified in this template to design </a:t>
            </a:r>
            <a:r>
              <a:rPr lang="en-US" sz="6000" dirty="0" smtClean="0">
                <a:cs typeface="B Lotus" panose="00000400000000000000" pitchFamily="2" charset="-78"/>
              </a:rPr>
              <a:t>your </a:t>
            </a:r>
            <a:r>
              <a:rPr lang="en-US" sz="6000" smtClean="0">
                <a:cs typeface="B Lotus" panose="00000400000000000000" pitchFamily="2" charset="-78"/>
              </a:rPr>
              <a:t>poster</a:t>
            </a:r>
            <a:r>
              <a:rPr lang="en-US" sz="6000" smtClean="0">
                <a:cs typeface="B Lotus" panose="00000400000000000000" pitchFamily="2" charset="-78"/>
              </a:rPr>
              <a:t>.</a:t>
            </a:r>
          </a:p>
          <a:p>
            <a:pPr marL="0" indent="0" algn="just">
              <a:buNone/>
            </a:pP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6000" dirty="0" smtClean="0">
                <a:cs typeface="B Lotus" panose="00000400000000000000" pitchFamily="2" charset="-78"/>
              </a:rPr>
              <a:t>Lorem </a:t>
            </a:r>
            <a:r>
              <a:rPr lang="en-US" sz="6000" dirty="0">
                <a:cs typeface="B Lotus" panose="00000400000000000000" pitchFamily="2" charset="-78"/>
              </a:rPr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6286" y="502723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smtClean="0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6177" y="2002658"/>
            <a:ext cx="2496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Last Name , First Name</a:t>
            </a:r>
            <a:r>
              <a:rPr lang="en-US" sz="6000" i="1" baseline="30000" dirty="0"/>
              <a:t>1</a:t>
            </a:r>
            <a:r>
              <a:rPr lang="en-US" sz="6000" b="1" dirty="0"/>
              <a:t>; Last Name, First Name</a:t>
            </a:r>
            <a:r>
              <a:rPr lang="en-US" sz="6000" i="1" baseline="30000" dirty="0"/>
              <a:t>2</a:t>
            </a:r>
            <a:r>
              <a:rPr lang="en-US" sz="6000" b="1" dirty="0"/>
              <a:t> (10 Bold, Times New Roman)</a:t>
            </a:r>
            <a:endParaRPr lang="en-US" sz="6000" dirty="0"/>
          </a:p>
          <a:p>
            <a:r>
              <a:rPr lang="en-US" sz="6000" b="1" dirty="0"/>
              <a:t> </a:t>
            </a:r>
            <a:endParaRPr lang="en-US" sz="6000" dirty="0"/>
          </a:p>
        </p:txBody>
      </p:sp>
      <p:sp>
        <p:nvSpPr>
          <p:cNvPr id="13" name="Rectangle 12"/>
          <p:cNvSpPr/>
          <p:nvPr/>
        </p:nvSpPr>
        <p:spPr>
          <a:xfrm>
            <a:off x="46890658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177" y="3148008"/>
            <a:ext cx="24960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baseline="30000" dirty="0" smtClean="0"/>
              <a:t>1</a:t>
            </a:r>
            <a:r>
              <a:rPr lang="en-US" sz="5400" i="1" dirty="0" smtClean="0"/>
              <a:t> </a:t>
            </a:r>
            <a:r>
              <a:rPr lang="en-US" sz="5400" i="1" dirty="0"/>
              <a:t>Affiliation - Institution/Organization (10 Italic, </a:t>
            </a:r>
            <a:r>
              <a:rPr lang="en-US" sz="5400" i="1" dirty="0" smtClean="0"/>
              <a:t>Calibri)</a:t>
            </a:r>
            <a:endParaRPr lang="en-US" sz="5400" dirty="0"/>
          </a:p>
          <a:p>
            <a:r>
              <a:rPr lang="en-US" sz="5400" i="1" baseline="30000" dirty="0"/>
              <a:t>2</a:t>
            </a:r>
            <a:r>
              <a:rPr lang="en-US" sz="5400" i="1" dirty="0"/>
              <a:t> Affiliation - Institution/Organization (10 Italic, </a:t>
            </a:r>
            <a:r>
              <a:rPr lang="en-US" sz="5400" i="1" dirty="0" smtClean="0"/>
              <a:t>Calibri)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33240164" y="28105768"/>
            <a:ext cx="16890494" cy="534443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References </a:t>
            </a:r>
            <a:endParaRPr lang="fa-IR" sz="6000" b="1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 smtClean="0"/>
              <a:t>[1]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(Normal 54, Calibri).</a:t>
            </a:r>
            <a:endParaRPr lang="en-US" sz="5400" dirty="0"/>
          </a:p>
          <a:p>
            <a:pPr marL="0" indent="0">
              <a:buNone/>
            </a:pPr>
            <a:r>
              <a:rPr lang="en-US" sz="6000" dirty="0" smtClean="0"/>
              <a:t>[2]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Results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4" y="20456536"/>
            <a:ext cx="16890494" cy="7244949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6000" b="1" dirty="0">
                <a:solidFill>
                  <a:schemeClr val="tx2"/>
                </a:solidFill>
                <a:cs typeface="B Titr" panose="00000700000000000000" pitchFamily="2" charset="-78"/>
              </a:rPr>
              <a:t>Discussion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21037136"/>
            <a:ext cx="17031119" cy="12413067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Method </a:t>
            </a:r>
            <a:endParaRPr lang="fa-IR" sz="6000" b="1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Rectangle 44"/>
          <p:cNvSpPr/>
          <p:nvPr/>
        </p:nvSpPr>
        <p:spPr>
          <a:xfrm>
            <a:off x="18777283" y="13914178"/>
            <a:ext cx="135661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i="1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Italic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50</a:t>
            </a:r>
            <a:r>
              <a:rPr lang="en-US" sz="5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 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Table 1</a:t>
            </a:r>
          </a:p>
          <a:p>
            <a:pPr algn="just"/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sz="5000" kern="150" dirty="0"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425287" y="29228531"/>
            <a:ext cx="135661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i="1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Italic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50</a:t>
            </a:r>
            <a:r>
              <a:rPr lang="en-US" sz="5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 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F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igure B</a:t>
            </a:r>
          </a:p>
          <a:p>
            <a:pPr algn="just"/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sz="5000" kern="150" dirty="0"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11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1077</Words>
  <Application>Microsoft Office PowerPoint</Application>
  <PresentationFormat>Custom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 PL SungtiL GB</vt:lpstr>
      <vt:lpstr>Arial</vt:lpstr>
      <vt:lpstr>B Lotus</vt:lpstr>
      <vt:lpstr>B Titr</vt:lpstr>
      <vt:lpstr>Calibri</vt:lpstr>
      <vt:lpstr>Calibri Light</vt:lpstr>
      <vt:lpstr>Liberation Serif</vt:lpstr>
      <vt:lpstr>Lohit Devanagari</vt:lpstr>
      <vt:lpstr>Lotus, 'Courier New'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computer</cp:lastModifiedBy>
  <cp:revision>34</cp:revision>
  <dcterms:created xsi:type="dcterms:W3CDTF">2021-06-23T04:27:39Z</dcterms:created>
  <dcterms:modified xsi:type="dcterms:W3CDTF">2021-06-23T10:13:33Z</dcterms:modified>
</cp:coreProperties>
</file>