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32"/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" d="100"/>
          <a:sy n="13" d="100"/>
        </p:scale>
        <p:origin x="13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</a:t>
            </a:r>
            <a:r>
              <a:rPr lang="fa-IR" sz="6000" dirty="0" smtClean="0">
                <a:cs typeface="B Lotus" panose="00000400000000000000" pitchFamily="2" charset="-78"/>
              </a:rPr>
              <a:t>کاربردی </a:t>
            </a:r>
            <a:r>
              <a:rPr lang="fa-IR" sz="6000" dirty="0">
                <a:cs typeface="B Lotus" panose="00000400000000000000" pitchFamily="2" charset="-78"/>
              </a:rPr>
              <a:t>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بیست و ششمین گردهمایی فیزیک ماده چگال</a:t>
            </a:r>
          </a:p>
          <a:p>
            <a:pPr algn="r" rtl="1"/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دانشگاه تحصیلات تکمیلی علوم پایه 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0066" y="700080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9957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29957" y="334536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20457126"/>
            <a:ext cx="16890494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1119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</a:t>
            </a:r>
            <a:r>
              <a:rPr lang="fa-IR" sz="6000" dirty="0" smtClean="0">
                <a:cs typeface="B Lotus" panose="00000400000000000000" pitchFamily="2" charset="-78"/>
              </a:rPr>
              <a:t>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جدول</a:t>
            </a:r>
            <a:r>
              <a:rPr lang="fa-IR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 1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09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بیست و ششمین گردهمایی فیزیک ماده چگال</a:t>
            </a:r>
          </a:p>
          <a:p>
            <a:pPr algn="r" rtl="1"/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دانشگاه تحصیلات تکمیلی علوم پایه 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6286" y="502723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smtClean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6177" y="2002658"/>
            <a:ext cx="2496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Last Name , First Name</a:t>
            </a:r>
            <a:r>
              <a:rPr lang="en-US" sz="6000" i="1" baseline="30000" dirty="0"/>
              <a:t>1</a:t>
            </a:r>
            <a:r>
              <a:rPr lang="en-US" sz="6000" b="1" dirty="0"/>
              <a:t>; Last Name, First Name</a:t>
            </a:r>
            <a:r>
              <a:rPr lang="en-US" sz="6000" i="1" baseline="30000" dirty="0"/>
              <a:t>2</a:t>
            </a:r>
            <a:r>
              <a:rPr lang="en-US" sz="6000" b="1" dirty="0"/>
              <a:t> (10 Bold, Times New Roman)</a:t>
            </a:r>
            <a:endParaRPr lang="en-US" sz="6000" dirty="0"/>
          </a:p>
          <a:p>
            <a:r>
              <a:rPr lang="en-US" sz="6000" b="1" dirty="0"/>
              <a:t> 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46890658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177" y="3148008"/>
            <a:ext cx="24960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baseline="30000" dirty="0" smtClean="0"/>
              <a:t>1</a:t>
            </a:r>
            <a:r>
              <a:rPr lang="en-US" sz="5400" i="1" dirty="0" smtClean="0"/>
              <a:t> </a:t>
            </a:r>
            <a:r>
              <a:rPr lang="en-US" sz="5400" i="1" dirty="0"/>
              <a:t>Affiliation - </a:t>
            </a:r>
            <a:r>
              <a:rPr lang="en-US" sz="5400" i="1" dirty="0" smtClean="0"/>
              <a:t>Institution/Organization</a:t>
            </a:r>
            <a:endParaRPr lang="en-US" sz="5400" dirty="0" smtClean="0"/>
          </a:p>
          <a:p>
            <a:r>
              <a:rPr lang="en-US" sz="5400" i="1" baseline="30000" dirty="0" smtClean="0"/>
              <a:t>2</a:t>
            </a:r>
            <a:r>
              <a:rPr lang="en-US" sz="5400" i="1" dirty="0" smtClean="0"/>
              <a:t> Affiliation - Institution/Organization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49286866" cy="2756138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0" b="1" dirty="0" smtClean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sz="40000" b="1" dirty="0" smtClean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ctr">
              <a:buNone/>
            </a:pPr>
            <a:r>
              <a:rPr lang="en-US" sz="40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Not Yet Received 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891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672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 PL SungtiL GB</vt:lpstr>
      <vt:lpstr>Arial</vt:lpstr>
      <vt:lpstr>B Lotus</vt:lpstr>
      <vt:lpstr>B Titr</vt:lpstr>
      <vt:lpstr>Calibri</vt:lpstr>
      <vt:lpstr>Calibri Light</vt:lpstr>
      <vt:lpstr>Liberation Serif</vt:lpstr>
      <vt:lpstr>Lohit Devanagari</vt:lpstr>
      <vt:lpstr>Lotus, 'Courier New'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saeed</cp:lastModifiedBy>
  <cp:revision>37</cp:revision>
  <dcterms:created xsi:type="dcterms:W3CDTF">2021-06-23T04:27:39Z</dcterms:created>
  <dcterms:modified xsi:type="dcterms:W3CDTF">2021-07-02T19:18:19Z</dcterms:modified>
</cp:coreProperties>
</file>