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AAD1-03FB-46E1-937D-43F7EE69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96FEE-FB09-4E97-896E-FE759EA0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0D690-9A4D-408B-8A37-01EE54EA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D2837-3F2F-4C3E-A3EC-7FCAC8DB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6130-6143-4E4F-887E-B6766741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7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56C36-D9FD-471F-977F-0CAC32A8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8C2B8-3CAE-46EB-83DF-1FA11098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67B78-C92B-4857-B1B8-0BE9D511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7EA73-7B52-4981-94D4-B14C9D19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2666C-B298-4F00-89CE-9B29728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EC5A-689E-424E-BADB-6B2D244C5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FADEB-194D-48E9-AB49-D1F4C49E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A6199-08E0-4A83-A9D0-6FBA4374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CA52-C6BC-4C75-8A79-9838112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4C523-C8AD-4286-B396-345F387C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5286F-87F8-4713-BDC5-734000C8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00AF-E68E-418C-9894-2100BDDD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FC05C-2E0C-4BBF-A462-4825E86F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0599-31C5-4A22-9124-B145275D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CFB4-3DC3-4B15-949E-9F707752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739A5-DBB2-4F59-8325-95BB1724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19441-05F9-47DE-8E01-CB512C7C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F8909-6162-4CCD-808E-4E125F49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33369-5680-4EBF-B594-5DB8E2F5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B425-9611-43BF-9426-64958FAA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9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15268-BEC2-4B23-8476-CA045E68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17B6F-F1E0-4C9B-8898-8B587C7B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B85C0-5EA1-4049-A994-C656DD6B4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25B30-9BAA-4A3A-8D4E-E5583DDE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E5760-6160-4628-97A5-5CC8AA9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F8F8B-6990-4721-A81E-13A8E44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2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FE789-101B-49EA-86F1-7A11B22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C70B6-5CC1-4367-9C4A-6E5003A67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9A3160-9CDF-48E1-B9EA-95304F38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9BAE6-4985-4D4B-A1BA-582599FB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408BDB-2800-4795-A44E-223A06309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18ED8-A97D-4BEF-9F3D-C9ACAC0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73AB6-EDFA-4ADC-859E-CA185B52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20CAE-7439-445C-8796-9ED6F182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1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151ED-7198-4317-8ABC-9D247CEB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966CB-99DE-45C2-905D-F014C5B8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8C98C4-02F0-4DF1-B708-0DA4DCC9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C6E865-9124-4AFF-A88C-85DB3467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6530BA-2620-446C-91FC-21E2ABD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A38DF5-1171-4E35-AE24-3C8BD84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BD6C2-643A-4951-B32B-03F38D4C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1D92F-7C3C-406E-8041-BB7CBDC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91DAF-2231-4ABC-8423-559396A7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26E65-D8E3-4A97-9D7D-FE31C73D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1F2D1-9B44-4C5B-833B-2211E08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07AA2-226F-4053-92A2-B7A67BE5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B3991-F12B-4280-8350-9FBA7275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BAD7E-F681-48C5-AAD8-4DAB3A5C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02D30-E6A0-4303-8861-831AABC13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4D5D9-D2B2-42FC-9F07-15EE82CD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D837-E7EC-44E8-AFDB-A824D3AE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45134-DE6C-4247-9994-2C81A2B3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08F6C-8334-4A18-9FAF-FC516662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B699BE-9044-489A-9F79-E107BDE4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75BF6-C0A1-4510-BD1E-EFBEEECF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B852E-03D2-4CD6-A22B-914DBA274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BBEE-39A3-4C1F-AC6B-DF7FF90D5313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2CD31-C624-432A-BE9C-975C5CC7B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1DA48-EDE2-474E-AB8E-AFB102BFC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781A-A307-4893-8D37-42B60CDCB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9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C99A-0AC7-49F2-9F24-DF7897C7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An Effective and Efficient Method for Detecting Hands in Egocentric Videos for Rehabilitation Applications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51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0C8C3A-AB4B-4A43-ABD8-6871182FA0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422" y="513344"/>
            <a:ext cx="5165558" cy="50490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325980" y="561470"/>
            <a:ext cx="6096000" cy="59275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(Bu et al.)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논문과 가장 비교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만한 논문으로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Faster R-CNN detector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KCF tracker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결합해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multi-object tracking in 3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인칭 영상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(third-person video)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사용함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비교하려는 논문에선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(multi-object detection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)simultaneous computation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필요하지만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여기 논문에서는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(one type of object)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대해서는 이러한 복잡성이 필요로 하지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않음을 보임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Main Issue: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Object Detection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Object Tracking model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결합해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real-time base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Egocentric Detection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하겠다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! (target for SCI(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척수 손상 환자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이과정의 핵심 단계인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hand detection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강력하고 안전하게 달성하기가 어려워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home, community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완벽한 모니터링 시스템을 구축하기 힘듦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D93D9-C19F-4614-B133-44E86219C603}"/>
              </a:ext>
            </a:extLst>
          </p:cNvPr>
          <p:cNvSpPr/>
          <p:nvPr/>
        </p:nvSpPr>
        <p:spPr>
          <a:xfrm>
            <a:off x="2374234" y="64167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Abstract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694948" y="348929"/>
            <a:ext cx="6096000" cy="64690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동기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상지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손상의 심각성에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대한 판단은 일반적으로 임상환경에서 수행됨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환자의 기능과 독립성에 미치는 실제 영향을 정확하게 나타내려면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가정에서의 평가를 수행해야한다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환자의 기능과 독립성에 미치는 실제 영향을 정확하게 나타내려면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가정에서의 평가를 수행해야한다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wearable camera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제공하는 자연스러운 움직임 정보를 사용해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일상 생활활동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(ADL)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환자의 성과와 독립성을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monitoring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하고 보다 효과적으로 접근하기 쉬운 재활을 위한 피드백을 제공 할 수 있으므로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home rehabilitation(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가정재활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가장 중요함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hand detection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할 때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고려할 요인 및 해결 과제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손을 강력하고 안정적으로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detection, tracking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하는 것은 부분 폐색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(partial occlusions),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조명 변화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손관절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카메라 동작 및 배경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피부와 유사한 색상이 유사한 물체를 포함한 요인의 영향을 받음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CFC-C37C-498D-9D78-643AD972D0DD}"/>
              </a:ext>
            </a:extLst>
          </p:cNvPr>
          <p:cNvSpPr/>
          <p:nvPr/>
        </p:nvSpPr>
        <p:spPr>
          <a:xfrm>
            <a:off x="3048000" y="64167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Introduction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BF7881-1708-489F-856D-A96AF586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6" y="417095"/>
            <a:ext cx="5455272" cy="11790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CBE0B3-1074-4287-8AA1-48F08EDF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4" y="1840815"/>
            <a:ext cx="5358064" cy="2001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9C4F30-D8CD-4516-87EF-465AF6F1B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1" y="4087019"/>
            <a:ext cx="5269022" cy="11995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41FF40-2F45-4ACC-8D49-89434B088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82" y="5496925"/>
            <a:ext cx="5125434" cy="11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694948" y="348929"/>
            <a:ext cx="6096000" cy="71872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Egocentric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비디오는 손 자체 뿐만 아니라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환경과의 상호작용에 대한 정보를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capture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할 수 있기때문에 더 효율적임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(appealing)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hand detection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하기위한 방법론이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 존재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1. region-based CNN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좋으나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computational cost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비쌈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R-CNN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제시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but cost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비쌈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Faster R-CNN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제시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2. Regression-based approaches No.1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YOLO -&gt; Faster R-CNN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유사하게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Performing but more faster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3. Regression-based approaches No.2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Single-Shot </a:t>
            </a:r>
            <a:r>
              <a:rPr lang="en-US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Multibox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(SSD)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CFC-C37C-498D-9D78-643AD972D0DD}"/>
              </a:ext>
            </a:extLst>
          </p:cNvPr>
          <p:cNvSpPr/>
          <p:nvPr/>
        </p:nvSpPr>
        <p:spPr>
          <a:xfrm>
            <a:off x="3048000" y="123310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Related Work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F817A2-E8A4-4480-8606-5694105D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669744"/>
            <a:ext cx="4974996" cy="352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59513E-C439-4ACA-8331-89ED99F9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1167050"/>
            <a:ext cx="5005136" cy="6698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843F5B-4B3B-4512-B336-1EA7C350E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2" y="2030235"/>
            <a:ext cx="3619360" cy="3770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C2C42D-F473-477A-B385-CA59AB3D9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2" y="2461243"/>
            <a:ext cx="4749327" cy="6716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83FE35-94E7-4B7B-B8AA-11FF7723F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52" y="3226551"/>
            <a:ext cx="2937156" cy="3649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118498-B578-4D96-B11B-B7BACC902D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52" y="3559439"/>
            <a:ext cx="4956748" cy="9137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496035-2954-45AF-B07E-84BA2BC08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86" y="4550827"/>
            <a:ext cx="3339168" cy="3392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A705DB-8D62-426B-81AF-AD80CE8BF1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86" y="4931841"/>
            <a:ext cx="4433780" cy="10163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3E93BD-1DB8-43C2-816B-2EBAF50C1D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37" y="6139994"/>
            <a:ext cx="4979863" cy="6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694948" y="348929"/>
            <a:ext cx="6096000" cy="71429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KCF, MF tracking algorithm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존재하나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portable device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feasible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하지 않다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KCF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kernel trick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사용해 이중 공간에서 작업해 </a:t>
            </a:r>
            <a:r>
              <a:rPr lang="ko-KR" altLang="en-US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푸리에분석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및 순환 행렬의 성능을 활용함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slow processing time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문제로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portable device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에는 적합 하지않다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Offline algorithm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은 적합하지 않고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Online learning algorithm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좀더 적합하다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비교하려는 논문에선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(multi-object detection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)simultaneous computation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필요하지만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여기 논문에서는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(one type of object)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대해서는 이러한 복잡성이 필요로 </a:t>
            </a:r>
            <a:r>
              <a:rPr lang="ko-KR" altLang="en-US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하지않음을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보임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CFC-C37C-498D-9D78-643AD972D0DD}"/>
              </a:ext>
            </a:extLst>
          </p:cNvPr>
          <p:cNvSpPr/>
          <p:nvPr/>
        </p:nvSpPr>
        <p:spPr>
          <a:xfrm>
            <a:off x="3048000" y="123310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Related Work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D4FA29-A205-4553-95B8-3A7BB9FF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673768"/>
            <a:ext cx="2744788" cy="495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F536DE-E447-4737-BEEA-FD0F3FD4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2" y="1216442"/>
            <a:ext cx="3993223" cy="364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17FFE-6A10-4CD5-BFB7-E750C5A6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2" y="1731854"/>
            <a:ext cx="4930998" cy="9308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21A894-939C-4F6C-8D06-BE742DE62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74" y="2813144"/>
            <a:ext cx="5024052" cy="930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528725-51C7-4226-8E6A-63B1D3C9D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52" y="3969614"/>
            <a:ext cx="5334632" cy="3401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9E9CB1E-7FD8-45C5-BF1F-F4EBB1520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18" y="4535361"/>
            <a:ext cx="5154900" cy="6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694948" y="332887"/>
            <a:ext cx="6096000" cy="67768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Therefore, the ANS SCI dataset reflects a range of objects, environments, ADLs, and participants, including different levels of impairment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KCF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offline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비슷한 성능을 냄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offline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정확성이 더 높으나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portable device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적합하지 않아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실제로 효율성이 없다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고장이 발생하거나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프레임 수 후에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object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자동으로 초기화하고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이를 위해 다시 초기화하기 위해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object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사용하는 방법 제안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CFC-C37C-498D-9D78-643AD972D0DD}"/>
              </a:ext>
            </a:extLst>
          </p:cNvPr>
          <p:cNvSpPr/>
          <p:nvPr/>
        </p:nvSpPr>
        <p:spPr>
          <a:xfrm>
            <a:off x="3048000" y="123310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Method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CD002-E7F3-431C-9180-088CFEA6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4" y="644692"/>
            <a:ext cx="5089332" cy="364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49887-DD11-4200-A42F-B38DB19D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4" y="1438518"/>
            <a:ext cx="4180961" cy="4221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DC95B6-93C6-47B9-B1A5-42F23AC3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4" y="1989221"/>
            <a:ext cx="5089524" cy="12111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E79E0D-8EFB-41EC-AE52-00C1FB0F3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34" y="3377615"/>
            <a:ext cx="4861661" cy="3803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A7C2BF1-A1B6-4EA2-8B4D-4A741D9C8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559" y="3757949"/>
            <a:ext cx="3859210" cy="2293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EB2AA1-CEC2-4C82-ABD1-70AECD9E9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116" y="5944460"/>
            <a:ext cx="4839016" cy="8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2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694948" y="332887"/>
            <a:ext cx="6096000" cy="6249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tracking problem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교합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(occlusion)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또는 손실된 객체를 복구 할 수 없기 때문에 실패 후 적절히 수행하기가 어려움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KCF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offline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비슷한 성능을 냄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online tracker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문제점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tracker drift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해결방법으로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기존의 방법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(Bu et al.)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달리 이 논문에서는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detector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video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시작 할 때와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실패하거나 특정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frame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수를 초과했을 때만 초기화 시켜준다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CFC-C37C-498D-9D78-643AD972D0DD}"/>
              </a:ext>
            </a:extLst>
          </p:cNvPr>
          <p:cNvSpPr/>
          <p:nvPr/>
        </p:nvSpPr>
        <p:spPr>
          <a:xfrm>
            <a:off x="3048000" y="123310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Method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E79E0D-8EFB-41EC-AE52-00C1FB0F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6" y="662173"/>
            <a:ext cx="4861661" cy="38033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8E837AC-9355-4352-95BF-C66C30D9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6" y="1042507"/>
            <a:ext cx="4861660" cy="13558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C9DEF9-4A4C-4FC5-AECD-7D820EF9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6" y="2652157"/>
            <a:ext cx="4861661" cy="11845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CE536F-8C83-42BA-BE4A-C44933B89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36" y="4090487"/>
            <a:ext cx="4769990" cy="13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5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F8DBA-D824-4589-83BD-41F51534E8BD}"/>
              </a:ext>
            </a:extLst>
          </p:cNvPr>
          <p:cNvSpPr/>
          <p:nvPr/>
        </p:nvSpPr>
        <p:spPr>
          <a:xfrm>
            <a:off x="5694948" y="316845"/>
            <a:ext cx="6096000" cy="63082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참가자의 기능적 기능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ADL,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환경 및 가변성을 설명하기 위한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dataset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교차검증 프로세스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(cross-validation process)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위한 균형 훈련 및 테스트 세트를 생성하기 위해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개의 그룹으로 나누었다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KCF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 사용하는 것은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performance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좋지않으나 잠재력이 있어서 사용가치가 크다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Detection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tracking algorithm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조합하는 것이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detector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 사용하는 것 보다 효율성이 높음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cpu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i-7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사용하는 것이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논문에서의 목적을 충족시킬 결과인데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cpu-i7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사용 강요할 수가 없다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하지만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CPU i5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에서도 여전히 현저한 속도 향상을 보여준다</a:t>
            </a:r>
            <a:endParaRPr lang="en-US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51ECFC-C37C-498D-9D78-643AD972D0DD}"/>
              </a:ext>
            </a:extLst>
          </p:cNvPr>
          <p:cNvSpPr/>
          <p:nvPr/>
        </p:nvSpPr>
        <p:spPr>
          <a:xfrm>
            <a:off x="3048000" y="123310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Method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AE7C7B-9154-4B2F-9D36-4AF1AE90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752713"/>
            <a:ext cx="5139572" cy="12618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9F1520-9EA4-4586-9ABD-440EEB4BDA95}"/>
              </a:ext>
            </a:extLst>
          </p:cNvPr>
          <p:cNvSpPr/>
          <p:nvPr/>
        </p:nvSpPr>
        <p:spPr>
          <a:xfrm>
            <a:off x="3048000" y="2454493"/>
            <a:ext cx="6096000" cy="4558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Conclusion</a:t>
            </a:r>
            <a:endParaRPr lang="ko-KR" altLang="ko-KR" sz="24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696687-A342-4211-9428-736C0BAE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083896"/>
            <a:ext cx="5005138" cy="1156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68E7D2-FD3B-4EBC-9957-4F31C37C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50" y="4425260"/>
            <a:ext cx="4960840" cy="8665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1C9755-B703-4363-B2AB-59732C7E9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50" y="5477192"/>
            <a:ext cx="4979723" cy="11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3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7C99A-0AC7-49F2-9F24-DF7897C7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362C0-0399-477B-B297-48E6342C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484"/>
            <a:ext cx="10515600" cy="6290595"/>
          </a:xfrm>
        </p:spPr>
        <p:txBody>
          <a:bodyPr>
            <a:normAutofit/>
          </a:bodyPr>
          <a:lstStyle/>
          <a:p>
            <a:r>
              <a:rPr lang="ko-KR" altLang="en-US" dirty="0"/>
              <a:t>가정에서도 사용하기 편하게 </a:t>
            </a:r>
            <a:r>
              <a:rPr lang="en-US" altLang="ko-KR" dirty="0"/>
              <a:t>portable device</a:t>
            </a:r>
            <a:r>
              <a:rPr lang="ko-KR" altLang="en-US" dirty="0"/>
              <a:t>에 대한 연구이기에 </a:t>
            </a:r>
            <a:r>
              <a:rPr lang="en-US" altLang="ko-KR" dirty="0"/>
              <a:t>offline tracker</a:t>
            </a:r>
            <a:r>
              <a:rPr lang="ko-KR" altLang="en-US" dirty="0"/>
              <a:t>보다 </a:t>
            </a:r>
            <a:r>
              <a:rPr lang="en-US" altLang="ko-KR" dirty="0"/>
              <a:t>online tracker</a:t>
            </a:r>
            <a:r>
              <a:rPr lang="ko-KR" altLang="en-US" dirty="0"/>
              <a:t>를 사용하였고</a:t>
            </a:r>
            <a:r>
              <a:rPr lang="en-US" altLang="ko-KR" dirty="0"/>
              <a:t>, </a:t>
            </a:r>
            <a:r>
              <a:rPr lang="ko-KR" altLang="en-US" dirty="0"/>
              <a:t>동시에 </a:t>
            </a:r>
            <a:r>
              <a:rPr lang="en-US" altLang="ko-KR" dirty="0"/>
              <a:t>detector</a:t>
            </a:r>
            <a:r>
              <a:rPr lang="ko-KR" altLang="en-US" dirty="0"/>
              <a:t>와 </a:t>
            </a:r>
            <a:r>
              <a:rPr lang="en-US" altLang="ko-KR" dirty="0"/>
              <a:t>tracker</a:t>
            </a:r>
            <a:r>
              <a:rPr lang="ko-KR" altLang="en-US" dirty="0"/>
              <a:t>를 사용하는 것이 아닌 특정 부분에서 </a:t>
            </a:r>
            <a:r>
              <a:rPr lang="en-US" altLang="ko-KR" dirty="0"/>
              <a:t>detector</a:t>
            </a:r>
            <a:r>
              <a:rPr lang="ko-KR" altLang="en-US" dirty="0"/>
              <a:t>를 사용하고 특정부분에서 </a:t>
            </a:r>
            <a:r>
              <a:rPr lang="en-US" altLang="ko-KR" dirty="0"/>
              <a:t>tracker</a:t>
            </a:r>
            <a:r>
              <a:rPr lang="ko-KR" altLang="en-US" dirty="0"/>
              <a:t>를 사용하여 효율성을 높이자 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online tracker</a:t>
            </a:r>
            <a:r>
              <a:rPr lang="ko-KR" altLang="en-US" dirty="0"/>
              <a:t>에서 가장 효율성 있는 것이 </a:t>
            </a:r>
            <a:r>
              <a:rPr lang="en-US" altLang="ko-KR" dirty="0"/>
              <a:t>KCF tracker</a:t>
            </a:r>
            <a:r>
              <a:rPr lang="ko-KR" altLang="en-US" dirty="0"/>
              <a:t>이 </a:t>
            </a:r>
            <a:r>
              <a:rPr lang="en-US" altLang="ko-KR" dirty="0"/>
              <a:t>offline</a:t>
            </a:r>
            <a:r>
              <a:rPr lang="ko-KR" altLang="en-US" dirty="0"/>
              <a:t>과 비슷함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tracking algorithm</a:t>
            </a:r>
            <a:r>
              <a:rPr lang="ko-KR" altLang="en-US" dirty="0"/>
              <a:t>에서 </a:t>
            </a:r>
            <a:r>
              <a:rPr lang="en-US" altLang="ko-KR" dirty="0"/>
              <a:t>occlusion, lost objects </a:t>
            </a:r>
            <a:r>
              <a:rPr lang="ko-KR" altLang="en-US" dirty="0"/>
              <a:t>될 경우 오류가 발생하거나 </a:t>
            </a:r>
            <a:r>
              <a:rPr lang="en-US" altLang="ko-KR" dirty="0"/>
              <a:t>tracker drift</a:t>
            </a:r>
            <a:r>
              <a:rPr lang="ko-KR" altLang="en-US" dirty="0"/>
              <a:t>가 일어 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방법론제안 </a:t>
            </a:r>
            <a:r>
              <a:rPr lang="en-US" altLang="ko-KR" dirty="0"/>
              <a:t>(Detector-Assisted-Tracking(DAT))</a:t>
            </a:r>
          </a:p>
          <a:p>
            <a:r>
              <a:rPr lang="en-US" altLang="ko-KR" dirty="0"/>
              <a:t>online tracker</a:t>
            </a:r>
            <a:r>
              <a:rPr lang="ko-KR" altLang="en-US" dirty="0"/>
              <a:t>에서 가장 효율성 있는 것이 </a:t>
            </a:r>
            <a:r>
              <a:rPr lang="en-US" altLang="ko-KR" dirty="0"/>
              <a:t>KCF tracker</a:t>
            </a:r>
            <a:r>
              <a:rPr lang="ko-KR" altLang="en-US" dirty="0"/>
              <a:t>이 </a:t>
            </a:r>
            <a:r>
              <a:rPr lang="en-US" altLang="ko-KR" dirty="0"/>
              <a:t>offline</a:t>
            </a:r>
            <a:r>
              <a:rPr lang="ko-KR" altLang="en-US" dirty="0"/>
              <a:t>과 비슷함</a:t>
            </a:r>
            <a:endParaRPr lang="en-US" altLang="ko-KR" dirty="0"/>
          </a:p>
          <a:p>
            <a:r>
              <a:rPr lang="en-US" altLang="ko-KR" dirty="0"/>
              <a:t>YOLO_KCF, YOLO_MF </a:t>
            </a:r>
            <a:r>
              <a:rPr lang="ko-KR" altLang="en-US" dirty="0"/>
              <a:t>등의 실험결과를 통해 </a:t>
            </a:r>
            <a:r>
              <a:rPr lang="en-US" altLang="ko-KR" dirty="0"/>
              <a:t>YOLO(v2)_KCF</a:t>
            </a:r>
            <a:r>
              <a:rPr lang="ko-KR" altLang="en-US" dirty="0"/>
              <a:t>가 가장 효율적 이였다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5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741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An Effective and Efficient Method for Detecting Hands in Egocentric Videos for Rehabilitation Applications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Saehyun Kim</dc:creator>
  <cp:lastModifiedBy>Saehyun Kim</cp:lastModifiedBy>
  <cp:revision>15</cp:revision>
  <dcterms:created xsi:type="dcterms:W3CDTF">2020-02-16T12:26:53Z</dcterms:created>
  <dcterms:modified xsi:type="dcterms:W3CDTF">2020-02-19T07:02:58Z</dcterms:modified>
</cp:coreProperties>
</file>