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26" r:id="rId1"/>
  </p:sldMasterIdLst>
  <p:notesMasterIdLst>
    <p:notesMasterId r:id="rId26"/>
  </p:notesMasterIdLst>
  <p:handoutMasterIdLst>
    <p:handoutMasterId r:id="rId27"/>
  </p:handoutMasterIdLst>
  <p:sldIdLst>
    <p:sldId id="362" r:id="rId2"/>
    <p:sldId id="258" r:id="rId3"/>
    <p:sldId id="343" r:id="rId4"/>
    <p:sldId id="372" r:id="rId5"/>
    <p:sldId id="364" r:id="rId6"/>
    <p:sldId id="386" r:id="rId7"/>
    <p:sldId id="365" r:id="rId8"/>
    <p:sldId id="368" r:id="rId9"/>
    <p:sldId id="373" r:id="rId10"/>
    <p:sldId id="375" r:id="rId11"/>
    <p:sldId id="376" r:id="rId12"/>
    <p:sldId id="377" r:id="rId13"/>
    <p:sldId id="378" r:id="rId14"/>
    <p:sldId id="370" r:id="rId15"/>
    <p:sldId id="379" r:id="rId16"/>
    <p:sldId id="380" r:id="rId17"/>
    <p:sldId id="381" r:id="rId18"/>
    <p:sldId id="382" r:id="rId19"/>
    <p:sldId id="383" r:id="rId20"/>
    <p:sldId id="384" r:id="rId21"/>
    <p:sldId id="385" r:id="rId22"/>
    <p:sldId id="387" r:id="rId23"/>
    <p:sldId id="388" r:id="rId24"/>
    <p:sldId id="344"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465" autoAdjust="0"/>
    <p:restoredTop sz="94660"/>
  </p:normalViewPr>
  <p:slideViewPr>
    <p:cSldViewPr>
      <p:cViewPr varScale="1">
        <p:scale>
          <a:sx n="83" d="100"/>
          <a:sy n="83" d="100"/>
        </p:scale>
        <p:origin x="-1435"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DE4820FE-8E5E-47AE-A61C-4148EA09D27A}" type="datetimeFigureOut">
              <a:rPr lang="en-US"/>
              <a:pPr>
                <a:defRPr/>
              </a:pPr>
              <a:t>01/02/2021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90EE8D97-A06C-48C5-87D9-685E72211B06}"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B225CD0-0294-44AA-94DB-5C67EAE8E2F6}" type="datetimeFigureOut">
              <a:rPr lang="en-US"/>
              <a:pPr>
                <a:defRPr/>
              </a:pPr>
              <a:t>01/02/2021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86E55621-A485-43E2-98F5-79EC6D6A4DE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A31205D-24A5-4B24-9CAB-444E299630D2}"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17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1B66B14-C690-4EEA-A381-7E6F96B4EBF4}" type="slidenum">
              <a:rPr lang="en-US" smtClean="0"/>
              <a:pPr fontAlgn="base">
                <a:spcBef>
                  <a:spcPct val="0"/>
                </a:spcBef>
                <a:spcAft>
                  <a:spcPct val="0"/>
                </a:spcAft>
                <a:defRPr/>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17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1B66B14-C690-4EEA-A381-7E6F96B4EBF4}" type="slidenum">
              <a:rPr lang="en-US" smtClean="0"/>
              <a:pPr fontAlgn="base">
                <a:spcBef>
                  <a:spcPct val="0"/>
                </a:spcBef>
                <a:spcAft>
                  <a:spcPct val="0"/>
                </a:spcAft>
                <a:defRPr/>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6E55621-A485-43E2-98F5-79EC6D6A4DE3}"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6E55621-A485-43E2-98F5-79EC6D6A4DE3}"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6E55621-A485-43E2-98F5-79EC6D6A4DE3}"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6E55621-A485-43E2-98F5-79EC6D6A4DE3}"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6E55621-A485-43E2-98F5-79EC6D6A4DE3}"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6E55621-A485-43E2-98F5-79EC6D6A4DE3}"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6E55621-A485-43E2-98F5-79EC6D6A4DE3}"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6E55621-A485-43E2-98F5-79EC6D6A4DE3}"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37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17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9AC7AAC-E489-439F-9A9E-CB761AAA8377}" type="slidenum">
              <a:rPr lang="en-US" smtClean="0"/>
              <a:pPr fontAlgn="base">
                <a:spcBef>
                  <a:spcPct val="0"/>
                </a:spcBef>
                <a:spcAft>
                  <a:spcPct val="0"/>
                </a:spcAft>
                <a:defRPr/>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6E55621-A485-43E2-98F5-79EC6D6A4DE3}"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6E55621-A485-43E2-98F5-79EC6D6A4DE3}"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17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1B66B14-C690-4EEA-A381-7E6F96B4EBF4}" type="slidenum">
              <a:rPr lang="en-US" smtClean="0"/>
              <a:pPr fontAlgn="base">
                <a:spcBef>
                  <a:spcPct val="0"/>
                </a:spcBef>
                <a:spcAft>
                  <a:spcPct val="0"/>
                </a:spcAft>
                <a:defRPr/>
              </a:pPr>
              <a:t>22</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17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1B66B14-C690-4EEA-A381-7E6F96B4EBF4}" type="slidenum">
              <a:rPr lang="en-US" smtClean="0"/>
              <a:pPr fontAlgn="base">
                <a:spcBef>
                  <a:spcPct val="0"/>
                </a:spcBef>
                <a:spcAft>
                  <a:spcPct val="0"/>
                </a:spcAft>
                <a:defRPr/>
              </a:pPr>
              <a:t>23</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17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6331360-FF75-470D-9C1D-F6B6EA989273}" type="slidenum">
              <a:rPr lang="en-US" smtClean="0"/>
              <a:pPr fontAlgn="base">
                <a:spcBef>
                  <a:spcPct val="0"/>
                </a:spcBef>
                <a:spcAft>
                  <a:spcPct val="0"/>
                </a:spcAft>
                <a:defRPr/>
              </a:pPr>
              <a:t>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p:spPr>
      </p:sp>
      <p:sp>
        <p:nvSpPr>
          <p:cNvPr id="358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17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6331360-FF75-470D-9C1D-F6B6EA989273}" type="slidenum">
              <a:rPr lang="en-US" smtClean="0"/>
              <a:pPr fontAlgn="base">
                <a:spcBef>
                  <a:spcPct val="0"/>
                </a:spcBef>
                <a:spcAft>
                  <a:spcPct val="0"/>
                </a:spcAft>
                <a:defRPr/>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17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1B66B14-C690-4EEA-A381-7E6F96B4EBF4}" type="slidenum">
              <a:rPr lang="en-US" smtClean="0"/>
              <a:pPr fontAlgn="base">
                <a:spcBef>
                  <a:spcPct val="0"/>
                </a:spcBef>
                <a:spcAft>
                  <a:spcPct val="0"/>
                </a:spcAft>
                <a:defRPr/>
              </a:pPr>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6E55621-A485-43E2-98F5-79EC6D6A4DE3}"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17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1B66B14-C690-4EEA-A381-7E6F96B4EBF4}" type="slidenum">
              <a:rPr lang="en-US" smtClean="0"/>
              <a:pPr fontAlgn="base">
                <a:spcBef>
                  <a:spcPct val="0"/>
                </a:spcBef>
                <a:spcAft>
                  <a:spcPct val="0"/>
                </a:spcAft>
                <a:defRPr/>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6E55621-A485-43E2-98F5-79EC6D6A4DE3}"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17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1B66B14-C690-4EEA-A381-7E6F96B4EBF4}" type="slidenum">
              <a:rPr lang="en-US" smtClean="0"/>
              <a:pPr fontAlgn="base">
                <a:spcBef>
                  <a:spcPct val="0"/>
                </a:spcBef>
                <a:spcAft>
                  <a:spcPct val="0"/>
                </a:spcAft>
                <a:defRPr/>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ED11B503-02CE-4013-B37A-F7D6945A9B77}" type="datetime1">
              <a:rPr lang="en-US"/>
              <a:pPr>
                <a:defRPr/>
              </a:pPr>
              <a:t>01/02/2021</a:t>
            </a:fld>
            <a:endParaRPr lang="en-US"/>
          </a:p>
        </p:txBody>
      </p:sp>
      <p:sp>
        <p:nvSpPr>
          <p:cNvPr id="5" name="Footer Placeholder 18"/>
          <p:cNvSpPr>
            <a:spLocks noGrp="1"/>
          </p:cNvSpPr>
          <p:nvPr>
            <p:ph type="ftr" sz="quarter" idx="11"/>
          </p:nvPr>
        </p:nvSpPr>
        <p:spPr/>
        <p:txBody>
          <a:bodyPr/>
          <a:lstStyle>
            <a:lvl1pPr>
              <a:defRPr>
                <a:solidFill>
                  <a:srgbClr val="D1EAEE"/>
                </a:solidFill>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FFAA84AA-5477-4F47-856C-BF5DABEAAC9F}"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C602C0F8-63DE-4E70-8FF6-CB45D6026DD0}" type="datetime1">
              <a:rPr lang="en-US"/>
              <a:pPr>
                <a:defRPr/>
              </a:pPr>
              <a:t>01/02/2021</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E283C319-113D-4A45-991D-2E737836E28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D09FEF05-40D9-496E-B7F9-ADA6B3DFE852}" type="datetime1">
              <a:rPr lang="en-US"/>
              <a:pPr>
                <a:defRPr/>
              </a:pPr>
              <a:t>01/02/2021</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F8F0BF61-0743-43BD-978D-F54F3DBB78D3}"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704850"/>
            <a:ext cx="8229600" cy="5619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9"/>
          <p:cNvSpPr>
            <a:spLocks noGrp="1"/>
          </p:cNvSpPr>
          <p:nvPr>
            <p:ph type="dt" sz="half" idx="10"/>
          </p:nvPr>
        </p:nvSpPr>
        <p:spPr/>
        <p:txBody>
          <a:bodyPr/>
          <a:lstStyle>
            <a:lvl1pPr>
              <a:defRPr/>
            </a:lvl1pPr>
          </a:lstStyle>
          <a:p>
            <a:pPr>
              <a:defRPr/>
            </a:pPr>
            <a:fld id="{942CB4B9-492D-493D-9BAA-B13F4D1A505A}" type="datetime1">
              <a:rPr lang="en-US"/>
              <a:pPr>
                <a:defRPr/>
              </a:pPr>
              <a:t>01/02/2021</a:t>
            </a:fld>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55016604-38F0-46B0-826D-E852DBBA329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C58AAAEC-5317-4B48-BB2A-51E26847195C}" type="datetime1">
              <a:rPr lang="en-US"/>
              <a:pPr>
                <a:defRPr/>
              </a:pPr>
              <a:t>01/02/2021</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F0931AC9-F5C7-4EDF-8C09-3530C396767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C74CFB27-0A12-4D92-A7BE-E891392F0B1B}" type="datetime1">
              <a:rPr lang="en-US"/>
              <a:pPr>
                <a:defRPr/>
              </a:pPr>
              <a:t>01/02/2021</a:t>
            </a:fld>
            <a:endParaRPr lang="en-US"/>
          </a:p>
        </p:txBody>
      </p:sp>
      <p:sp>
        <p:nvSpPr>
          <p:cNvPr id="5" name="Footer Placeholder 4"/>
          <p:cNvSpPr>
            <a:spLocks noGrp="1"/>
          </p:cNvSpPr>
          <p:nvPr>
            <p:ph type="ftr" sz="quarter" idx="11"/>
          </p:nvPr>
        </p:nvSpPr>
        <p:spPr/>
        <p:txBody>
          <a:bodyPr/>
          <a:lstStyle>
            <a:lvl1pPr>
              <a:defRPr>
                <a:solidFill>
                  <a:srgbClr val="D1EAEE"/>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6299FCB-E238-4041-8A68-D3FC5CA604DC}"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150022D6-5410-49DB-82F5-6088228927A8}" type="datetime1">
              <a:rPr lang="en-US"/>
              <a:pPr>
                <a:defRPr/>
              </a:pPr>
              <a:t>01/02/2021</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C6D9AB45-C979-4980-81B5-694C28C3507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5A32B2F1-14CB-4558-A2A7-CA70B100A7A6}" type="datetime1">
              <a:rPr lang="en-US"/>
              <a:pPr>
                <a:defRPr/>
              </a:pPr>
              <a:t>01/02/2021</a:t>
            </a:fld>
            <a:endParaRPr lang="en-US"/>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1EAFE1D5-7923-436B-B75F-B37225DAC91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9124B931-A54D-455D-AB72-0329DFD88A34}" type="datetime1">
              <a:rPr lang="en-US"/>
              <a:pPr>
                <a:defRPr/>
              </a:pPr>
              <a:t>01/02/2021</a:t>
            </a:fld>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78C99CF6-B8D3-48BA-9523-109FD122D64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5A654220-053D-420A-AB0E-0407150A363C}" type="datetime1">
              <a:rPr lang="en-US"/>
              <a:pPr>
                <a:defRPr/>
              </a:pPr>
              <a:t>01/02/2021</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B539143A-B73C-41AE-AEC1-EA206E0E1BB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2CB59544-D2D5-4325-9E23-955DF71186CC}" type="datetime1">
              <a:rPr lang="en-US"/>
              <a:pPr>
                <a:defRPr/>
              </a:pPr>
              <a:t>01/02/2021</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7720C092-CD3B-41F0-AF9C-2EFCF804601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65E3D8B1-845F-4966-AEE1-AA5389105662}" type="datetime1">
              <a:rPr lang="en-US"/>
              <a:pPr>
                <a:defRPr/>
              </a:pPr>
              <a:t>01/02/2021</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07005554-6EE2-44C4-85F1-5F42B2675E6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3C2A0339-54BF-43AE-84F2-7DA1E8527E05}" type="datetime1">
              <a:rPr lang="en-US"/>
              <a:pPr>
                <a:defRPr/>
              </a:pPr>
              <a:t>01/02/2021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wrap="square" lIns="0" tIns="0" rIns="0" bIns="0" numCol="1" anchor="b" anchorCtr="0" compatLnSpc="1">
            <a:prstTxWarp prst="textNoShape">
              <a:avLst/>
            </a:prstTxWarp>
          </a:bodyPr>
          <a:lstStyle>
            <a:lvl1pPr>
              <a:defRPr sz="1200">
                <a:solidFill>
                  <a:srgbClr val="045C75"/>
                </a:solidFill>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0D2F8098-AB87-441A-B502-BCDAC5CABEC1}" type="slidenum">
              <a:rPr lang="en-US"/>
              <a:pPr>
                <a:defRPr/>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4198" r:id="rId1"/>
    <p:sldLayoutId id="2147484189" r:id="rId2"/>
    <p:sldLayoutId id="2147484199" r:id="rId3"/>
    <p:sldLayoutId id="2147484190" r:id="rId4"/>
    <p:sldLayoutId id="2147484191" r:id="rId5"/>
    <p:sldLayoutId id="2147484192" r:id="rId6"/>
    <p:sldLayoutId id="2147484193" r:id="rId7"/>
    <p:sldLayoutId id="2147484194" r:id="rId8"/>
    <p:sldLayoutId id="2147484200" r:id="rId9"/>
    <p:sldLayoutId id="2147484195" r:id="rId10"/>
    <p:sldLayoutId id="2147484196" r:id="rId11"/>
    <p:sldLayoutId id="2147484197" r:id="rId12"/>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ubtitle 2"/>
          <p:cNvSpPr>
            <a:spLocks noGrp="1"/>
          </p:cNvSpPr>
          <p:nvPr>
            <p:ph type="subTitle" idx="1"/>
          </p:nvPr>
        </p:nvSpPr>
        <p:spPr>
          <a:xfrm>
            <a:off x="533400" y="0"/>
            <a:ext cx="8153400" cy="6705600"/>
          </a:xfrm>
        </p:spPr>
        <p:txBody>
          <a:bodyPr/>
          <a:lstStyle/>
          <a:p>
            <a:pPr marR="0" algn="ctr">
              <a:lnSpc>
                <a:spcPct val="90000"/>
              </a:lnSpc>
            </a:pPr>
            <a:r>
              <a:rPr lang="en-US" sz="2400" dirty="0" smtClean="0"/>
              <a:t>A</a:t>
            </a:r>
          </a:p>
          <a:p>
            <a:pPr marR="0" algn="ctr">
              <a:lnSpc>
                <a:spcPct val="90000"/>
              </a:lnSpc>
            </a:pPr>
            <a:r>
              <a:rPr lang="en-US" sz="2400" dirty="0" smtClean="0"/>
              <a:t>Project</a:t>
            </a:r>
            <a:endParaRPr lang="en-US" sz="2400" dirty="0" smtClean="0"/>
          </a:p>
          <a:p>
            <a:pPr marR="0" algn="ctr">
              <a:lnSpc>
                <a:spcPct val="90000"/>
              </a:lnSpc>
            </a:pPr>
            <a:r>
              <a:rPr lang="en-US" sz="2400" dirty="0" smtClean="0"/>
              <a:t>On</a:t>
            </a:r>
          </a:p>
          <a:p>
            <a:pPr marR="0" algn="ctr">
              <a:lnSpc>
                <a:spcPct val="90000"/>
              </a:lnSpc>
            </a:pPr>
            <a:r>
              <a:rPr lang="en-US" sz="2400" b="1" dirty="0" smtClean="0">
                <a:latin typeface="Cambria" pitchFamily="18" charset="0"/>
                <a:cs typeface="Times New Roman" pitchFamily="18" charset="0"/>
              </a:rPr>
              <a:t>Service Your Vehicle</a:t>
            </a:r>
            <a:endParaRPr lang="en-US" sz="2400" b="1" dirty="0" smtClean="0"/>
          </a:p>
          <a:p>
            <a:pPr marR="0" algn="ctr" eaLnBrk="1" hangingPunct="1">
              <a:lnSpc>
                <a:spcPct val="120000"/>
              </a:lnSpc>
            </a:pPr>
            <a:r>
              <a:rPr lang="en-US" sz="2400" dirty="0" smtClean="0">
                <a:latin typeface="Cambria" pitchFamily="18" charset="0"/>
                <a:cs typeface="Times New Roman" pitchFamily="18" charset="0"/>
              </a:rPr>
              <a:t>Presented by</a:t>
            </a:r>
          </a:p>
          <a:p>
            <a:pPr marR="0" algn="ctr" eaLnBrk="1" hangingPunct="1">
              <a:lnSpc>
                <a:spcPct val="120000"/>
              </a:lnSpc>
            </a:pPr>
            <a:r>
              <a:rPr lang="en-US" dirty="0" smtClean="0">
                <a:latin typeface="Cambria" pitchFamily="18" charset="0"/>
                <a:cs typeface="Times New Roman" pitchFamily="18" charset="0"/>
              </a:rPr>
              <a:t>Mr. </a:t>
            </a:r>
            <a:r>
              <a:rPr lang="en-US" dirty="0" err="1" smtClean="0">
                <a:latin typeface="Cambria" pitchFamily="18" charset="0"/>
                <a:cs typeface="Times New Roman" pitchFamily="18" charset="0"/>
              </a:rPr>
              <a:t>Saeel</a:t>
            </a:r>
            <a:r>
              <a:rPr lang="en-US" dirty="0" smtClean="0">
                <a:latin typeface="Cambria" pitchFamily="18" charset="0"/>
                <a:cs typeface="Times New Roman" pitchFamily="18" charset="0"/>
              </a:rPr>
              <a:t> </a:t>
            </a:r>
            <a:r>
              <a:rPr lang="en-US" dirty="0" err="1" smtClean="0">
                <a:latin typeface="Cambria" pitchFamily="18" charset="0"/>
                <a:cs typeface="Times New Roman" pitchFamily="18" charset="0"/>
              </a:rPr>
              <a:t>Dhatrak</a:t>
            </a:r>
            <a:endParaRPr lang="en-US" dirty="0" smtClean="0">
              <a:latin typeface="Cambria" pitchFamily="18" charset="0"/>
              <a:cs typeface="Times New Roman" pitchFamily="18" charset="0"/>
            </a:endParaRPr>
          </a:p>
          <a:p>
            <a:pPr marR="0" algn="ctr" eaLnBrk="1" hangingPunct="1">
              <a:lnSpc>
                <a:spcPct val="120000"/>
              </a:lnSpc>
            </a:pPr>
            <a:r>
              <a:rPr lang="en-US" sz="2400" dirty="0" smtClean="0">
                <a:latin typeface="Cambria" pitchFamily="18" charset="0"/>
                <a:cs typeface="Times New Roman" pitchFamily="18" charset="0"/>
              </a:rPr>
              <a:t>Under </a:t>
            </a:r>
            <a:r>
              <a:rPr lang="en-US" sz="2400" dirty="0" smtClean="0">
                <a:latin typeface="Cambria" pitchFamily="18" charset="0"/>
                <a:cs typeface="Times New Roman" pitchFamily="18" charset="0"/>
              </a:rPr>
              <a:t>the Guidance of,</a:t>
            </a:r>
          </a:p>
          <a:p>
            <a:pPr marR="0" algn="ctr" eaLnBrk="1" hangingPunct="1">
              <a:lnSpc>
                <a:spcPct val="90000"/>
              </a:lnSpc>
              <a:spcBef>
                <a:spcPct val="0"/>
              </a:spcBef>
            </a:pPr>
            <a:r>
              <a:rPr lang="en-US" sz="2400" b="1" dirty="0" smtClean="0">
                <a:latin typeface="Cambria" pitchFamily="18" charset="0"/>
                <a:cs typeface="Times New Roman" pitchFamily="18" charset="0"/>
              </a:rPr>
              <a:t> </a:t>
            </a:r>
            <a:r>
              <a:rPr lang="en-US" sz="2400" dirty="0" smtClean="0">
                <a:latin typeface="Cambria" pitchFamily="18" charset="0"/>
                <a:cs typeface="Times New Roman" pitchFamily="18" charset="0"/>
              </a:rPr>
              <a:t>Prof. </a:t>
            </a:r>
          </a:p>
          <a:p>
            <a:pPr marR="0" algn="ctr">
              <a:lnSpc>
                <a:spcPct val="90000"/>
              </a:lnSpc>
            </a:pPr>
            <a:r>
              <a:rPr lang="en-US" b="1" dirty="0" smtClean="0"/>
              <a:t>Post Graduation Diploma In Advanced Computing</a:t>
            </a:r>
            <a:endParaRPr lang="en-US" b="1" dirty="0" smtClean="0"/>
          </a:p>
          <a:p>
            <a:pPr marR="0" algn="ctr">
              <a:lnSpc>
                <a:spcPct val="90000"/>
              </a:lnSpc>
            </a:pPr>
            <a:endParaRPr lang="en-US" b="1" dirty="0" smtClean="0"/>
          </a:p>
          <a:p>
            <a:pPr marR="0" algn="ctr">
              <a:lnSpc>
                <a:spcPct val="90000"/>
              </a:lnSpc>
              <a:spcBef>
                <a:spcPct val="0"/>
              </a:spcBef>
            </a:pPr>
            <a:endParaRPr lang="en-US" sz="2000" b="1" dirty="0" smtClean="0">
              <a:latin typeface="Cambria" pitchFamily="18" charset="0"/>
              <a:cs typeface="Times New Roman" pitchFamily="18" charset="0"/>
            </a:endParaRPr>
          </a:p>
          <a:p>
            <a:pPr marR="0" algn="ctr">
              <a:lnSpc>
                <a:spcPct val="90000"/>
              </a:lnSpc>
              <a:spcBef>
                <a:spcPct val="0"/>
              </a:spcBef>
            </a:pPr>
            <a:r>
              <a:rPr lang="en-US" sz="2000" b="1" dirty="0" smtClean="0">
                <a:latin typeface="Cambria" pitchFamily="18" charset="0"/>
                <a:cs typeface="Times New Roman" pitchFamily="18" charset="0"/>
              </a:rPr>
              <a:t>Dr. D. Y. </a:t>
            </a:r>
            <a:r>
              <a:rPr lang="en-US" sz="2000" b="1" dirty="0" err="1" smtClean="0">
                <a:latin typeface="Cambria" pitchFamily="18" charset="0"/>
                <a:cs typeface="Times New Roman" pitchFamily="18" charset="0"/>
              </a:rPr>
              <a:t>Patil</a:t>
            </a:r>
            <a:r>
              <a:rPr lang="en-US" sz="2000" b="1" dirty="0" smtClean="0">
                <a:latin typeface="Cambria" pitchFamily="18" charset="0"/>
                <a:cs typeface="Times New Roman" pitchFamily="18" charset="0"/>
              </a:rPr>
              <a:t> </a:t>
            </a:r>
            <a:r>
              <a:rPr lang="en-US" sz="2000" b="1" dirty="0" err="1" smtClean="0">
                <a:latin typeface="Cambria" pitchFamily="18" charset="0"/>
                <a:cs typeface="Times New Roman" pitchFamily="18" charset="0"/>
              </a:rPr>
              <a:t>Pratishthan’s</a:t>
            </a:r>
            <a:endParaRPr lang="en-US" sz="2000" b="1" dirty="0" smtClean="0">
              <a:latin typeface="Cambria" pitchFamily="18" charset="0"/>
              <a:cs typeface="Times New Roman" pitchFamily="18" charset="0"/>
            </a:endParaRPr>
          </a:p>
          <a:p>
            <a:pPr marR="0" algn="ctr">
              <a:lnSpc>
                <a:spcPct val="90000"/>
              </a:lnSpc>
              <a:spcBef>
                <a:spcPct val="0"/>
              </a:spcBef>
            </a:pPr>
            <a:r>
              <a:rPr lang="en-US" sz="2000" b="1" dirty="0" smtClean="0">
                <a:latin typeface="Cambria" pitchFamily="18" charset="0"/>
                <a:cs typeface="Times New Roman" pitchFamily="18" charset="0"/>
              </a:rPr>
              <a:t>Institute For Advanced Computing and Software Development</a:t>
            </a:r>
            <a:endParaRPr lang="en-US" sz="2000" b="1" dirty="0" smtClean="0">
              <a:latin typeface="Cambria" pitchFamily="18" charset="0"/>
              <a:cs typeface="Times New Roman" pitchFamily="18" charset="0"/>
            </a:endParaRPr>
          </a:p>
          <a:p>
            <a:pPr marR="0" algn="ctr" eaLnBrk="1" hangingPunct="1">
              <a:lnSpc>
                <a:spcPct val="30000"/>
              </a:lnSpc>
            </a:pPr>
            <a:endParaRPr lang="en-US" sz="2500" b="1" dirty="0" smtClean="0"/>
          </a:p>
          <a:p>
            <a:pPr marR="0" algn="ctr" eaLnBrk="1" hangingPunct="1">
              <a:lnSpc>
                <a:spcPct val="50000"/>
              </a:lnSpc>
            </a:pPr>
            <a:endParaRPr lang="en-US" sz="1900" dirty="0" smtClean="0"/>
          </a:p>
        </p:txBody>
      </p:sp>
      <p:sp>
        <p:nvSpPr>
          <p:cNvPr id="6" name="Subtitle 2"/>
          <p:cNvSpPr txBox="1">
            <a:spLocks/>
          </p:cNvSpPr>
          <p:nvPr/>
        </p:nvSpPr>
        <p:spPr bwMode="auto">
          <a:xfrm>
            <a:off x="228600" y="0"/>
            <a:ext cx="8458200" cy="1371600"/>
          </a:xfrm>
          <a:prstGeom prst="rect">
            <a:avLst/>
          </a:prstGeom>
          <a:noFill/>
          <a:ln w="9525">
            <a:noFill/>
            <a:miter lim="800000"/>
            <a:headEnd/>
            <a:tailEnd/>
          </a:ln>
        </p:spPr>
        <p:txBody>
          <a:bodyPr lIns="0" rIns="18288"/>
          <a:lstStyle/>
          <a:p>
            <a:pPr algn="ctr">
              <a:spcBef>
                <a:spcPct val="20000"/>
              </a:spcBef>
              <a:buClr>
                <a:srgbClr val="0BD0D9"/>
              </a:buClr>
              <a:buSzPct val="95000"/>
              <a:buFont typeface="Wingdings 2" pitchFamily="18" charset="2"/>
              <a:buNone/>
              <a:defRPr/>
            </a:pPr>
            <a:endParaRPr lang="en-US" sz="2000" dirty="0">
              <a:latin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7"/>
          <p:cNvSpPr>
            <a:spLocks noGrp="1"/>
          </p:cNvSpPr>
          <p:nvPr>
            <p:ph type="sldNum" sz="quarter" idx="12"/>
          </p:nvPr>
        </p:nvSpPr>
        <p:spPr/>
        <p:txBody>
          <a:bodyPr/>
          <a:lstStyle/>
          <a:p>
            <a:pPr>
              <a:defRPr/>
            </a:pPr>
            <a:fld id="{B63A9CB7-64A3-4765-B491-3DB66BDCB0A0}" type="slidenum">
              <a:rPr lang="en-US"/>
              <a:pPr>
                <a:defRPr/>
              </a:pPr>
              <a:t>10</a:t>
            </a:fld>
            <a:endParaRPr lang="en-US"/>
          </a:p>
        </p:txBody>
      </p:sp>
      <p:sp>
        <p:nvSpPr>
          <p:cNvPr id="6146" name="Title 1"/>
          <p:cNvSpPr>
            <a:spLocks noGrp="1"/>
          </p:cNvSpPr>
          <p:nvPr>
            <p:ph type="title"/>
          </p:nvPr>
        </p:nvSpPr>
        <p:spPr>
          <a:xfrm>
            <a:off x="304800" y="228600"/>
            <a:ext cx="8229600" cy="533400"/>
          </a:xfrm>
        </p:spPr>
        <p:txBody>
          <a:bodyPr>
            <a:normAutofit fontScale="90000"/>
          </a:bodyPr>
          <a:lstStyle/>
          <a:p>
            <a:pPr eaLnBrk="1" hangingPunct="1">
              <a:defRPr/>
            </a:pPr>
            <a:r>
              <a:rPr lang="en-US" sz="3600" b="1" dirty="0" smtClean="0">
                <a:latin typeface="+mn-lt"/>
                <a:cs typeface="Times New Roman" pitchFamily="18" charset="0"/>
              </a:rPr>
              <a:t>Application Flow</a:t>
            </a:r>
            <a:r>
              <a:rPr lang="en-US" sz="3600" b="1" dirty="0" smtClean="0">
                <a:latin typeface="+mn-lt"/>
                <a:cs typeface="Times New Roman" pitchFamily="18" charset="0"/>
              </a:rPr>
              <a:t>:</a:t>
            </a:r>
            <a:endParaRPr lang="en-US" sz="3600" b="1" cap="small" dirty="0" smtClean="0">
              <a:solidFill>
                <a:schemeClr val="bg2">
                  <a:lumMod val="25000"/>
                </a:schemeClr>
              </a:solidFill>
              <a:latin typeface="+mn-lt"/>
              <a:cs typeface="Times New Roman" pitchFamily="18" charset="0"/>
            </a:endParaRPr>
          </a:p>
        </p:txBody>
      </p:sp>
      <p:sp>
        <p:nvSpPr>
          <p:cNvPr id="10244" name="Content Placeholder 2"/>
          <p:cNvSpPr>
            <a:spLocks noGrp="1"/>
          </p:cNvSpPr>
          <p:nvPr>
            <p:ph idx="1"/>
          </p:nvPr>
        </p:nvSpPr>
        <p:spPr>
          <a:xfrm>
            <a:off x="152400" y="762000"/>
            <a:ext cx="8763000" cy="5791200"/>
          </a:xfrm>
        </p:spPr>
        <p:txBody>
          <a:bodyPr/>
          <a:lstStyle/>
          <a:p>
            <a:pPr eaLnBrk="1" hangingPunct="1">
              <a:buFont typeface="Wingdings" pitchFamily="2" charset="2"/>
              <a:buChar char="q"/>
            </a:pPr>
            <a:r>
              <a:rPr lang="en-US" sz="2400" dirty="0" smtClean="0"/>
              <a:t>The application mainly focuses on the three components i.e. the home panel, admin panel and the customer panel.</a:t>
            </a:r>
          </a:p>
          <a:p>
            <a:pPr eaLnBrk="1" hangingPunct="1">
              <a:buFont typeface="Wingdings" pitchFamily="2" charset="2"/>
              <a:buChar char="q"/>
            </a:pPr>
            <a:r>
              <a:rPr lang="en-US" sz="2400" dirty="0" smtClean="0"/>
              <a:t>The home component consist of the home landing page, services, about us and all the navigation links.</a:t>
            </a:r>
          </a:p>
          <a:p>
            <a:pPr eaLnBrk="1" hangingPunct="1">
              <a:buFont typeface="Wingdings" pitchFamily="2" charset="2"/>
              <a:buChar char="q"/>
            </a:pPr>
            <a:r>
              <a:rPr lang="en-US" sz="2400" dirty="0" smtClean="0"/>
              <a:t>In the home panel all the services are shown.</a:t>
            </a:r>
          </a:p>
          <a:p>
            <a:pPr eaLnBrk="1" hangingPunct="1">
              <a:buFont typeface="Wingdings" pitchFamily="2" charset="2"/>
              <a:buChar char="q"/>
            </a:pPr>
            <a:r>
              <a:rPr lang="en-US" sz="2400" dirty="0" smtClean="0"/>
              <a:t>The contacting and the information about the application is also showcased.</a:t>
            </a:r>
          </a:p>
          <a:p>
            <a:pPr eaLnBrk="1" hangingPunct="1">
              <a:buNone/>
            </a:pPr>
            <a:r>
              <a:rPr lang="en-US" sz="2400" dirty="0" smtClean="0"/>
              <a:t> </a:t>
            </a:r>
            <a:endParaRPr lang="en-US" sz="2400" dirty="0" smtClean="0"/>
          </a:p>
        </p:txBody>
      </p:sp>
      <p:sp>
        <p:nvSpPr>
          <p:cNvPr id="4" name="Slide Number Placeholder 3"/>
          <p:cNvSpPr txBox="1">
            <a:spLocks noGrp="1"/>
          </p:cNvSpPr>
          <p:nvPr/>
        </p:nvSpPr>
        <p:spPr>
          <a:xfrm>
            <a:off x="7924800" y="6356350"/>
            <a:ext cx="762000" cy="365125"/>
          </a:xfrm>
          <a:prstGeom prst="rect">
            <a:avLst/>
          </a:prstGeom>
          <a:noFill/>
        </p:spPr>
        <p:txBody>
          <a:bodyPr lIns="0" tIns="0" rIns="0" bIns="0" anchor="b"/>
          <a:lstStyle/>
          <a:p>
            <a:pPr algn="r">
              <a:defRPr/>
            </a:pPr>
            <a:fld id="{36F27306-6691-4EB3-AA97-B7428640D704}" type="slidenum">
              <a:rPr lang="en-US" sz="1200">
                <a:solidFill>
                  <a:schemeClr val="tx2">
                    <a:shade val="90000"/>
                  </a:schemeClr>
                </a:solidFill>
              </a:rPr>
              <a:pPr algn="r">
                <a:defRPr/>
              </a:pPr>
              <a:t>10</a:t>
            </a:fld>
            <a:endParaRPr lang="en-US" sz="1200" dirty="0">
              <a:solidFill>
                <a:schemeClr val="tx2">
                  <a:shade val="90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7"/>
          <p:cNvSpPr>
            <a:spLocks noGrp="1"/>
          </p:cNvSpPr>
          <p:nvPr>
            <p:ph type="sldNum" sz="quarter" idx="12"/>
          </p:nvPr>
        </p:nvSpPr>
        <p:spPr/>
        <p:txBody>
          <a:bodyPr/>
          <a:lstStyle/>
          <a:p>
            <a:pPr>
              <a:defRPr/>
            </a:pPr>
            <a:fld id="{B63A9CB7-64A3-4765-B491-3DB66BDCB0A0}" type="slidenum">
              <a:rPr lang="en-US"/>
              <a:pPr>
                <a:defRPr/>
              </a:pPr>
              <a:t>11</a:t>
            </a:fld>
            <a:endParaRPr lang="en-US"/>
          </a:p>
        </p:txBody>
      </p:sp>
      <p:sp>
        <p:nvSpPr>
          <p:cNvPr id="6146" name="Title 1"/>
          <p:cNvSpPr>
            <a:spLocks noGrp="1"/>
          </p:cNvSpPr>
          <p:nvPr>
            <p:ph type="title"/>
          </p:nvPr>
        </p:nvSpPr>
        <p:spPr>
          <a:xfrm>
            <a:off x="304800" y="228600"/>
            <a:ext cx="8229600" cy="533400"/>
          </a:xfrm>
        </p:spPr>
        <p:txBody>
          <a:bodyPr>
            <a:normAutofit/>
          </a:bodyPr>
          <a:lstStyle/>
          <a:p>
            <a:pPr eaLnBrk="1" hangingPunct="1">
              <a:defRPr/>
            </a:pPr>
            <a:r>
              <a:rPr lang="en-US" sz="2000" b="1" dirty="0" smtClean="0">
                <a:solidFill>
                  <a:schemeClr val="tx1">
                    <a:lumMod val="95000"/>
                    <a:lumOff val="5000"/>
                  </a:schemeClr>
                </a:solidFill>
                <a:latin typeface="+mn-lt"/>
                <a:cs typeface="Times New Roman" pitchFamily="18" charset="0"/>
              </a:rPr>
              <a:t>Home Page</a:t>
            </a:r>
            <a:r>
              <a:rPr lang="en-US" sz="2000" b="1" dirty="0" smtClean="0">
                <a:solidFill>
                  <a:schemeClr val="tx1"/>
                </a:solidFill>
                <a:latin typeface="+mn-lt"/>
                <a:cs typeface="Times New Roman" pitchFamily="18" charset="0"/>
              </a:rPr>
              <a:t>:</a:t>
            </a:r>
            <a:endParaRPr lang="en-US" sz="2000" b="1" cap="small" dirty="0" smtClean="0">
              <a:solidFill>
                <a:schemeClr val="tx1"/>
              </a:solidFill>
              <a:latin typeface="+mn-lt"/>
              <a:cs typeface="Times New Roman" pitchFamily="18" charset="0"/>
            </a:endParaRPr>
          </a:p>
        </p:txBody>
      </p:sp>
      <p:sp>
        <p:nvSpPr>
          <p:cNvPr id="4" name="Slide Number Placeholder 3"/>
          <p:cNvSpPr txBox="1">
            <a:spLocks noGrp="1"/>
          </p:cNvSpPr>
          <p:nvPr/>
        </p:nvSpPr>
        <p:spPr>
          <a:xfrm>
            <a:off x="7924800" y="6356350"/>
            <a:ext cx="762000" cy="365125"/>
          </a:xfrm>
          <a:prstGeom prst="rect">
            <a:avLst/>
          </a:prstGeom>
          <a:noFill/>
        </p:spPr>
        <p:txBody>
          <a:bodyPr lIns="0" tIns="0" rIns="0" bIns="0" anchor="b"/>
          <a:lstStyle/>
          <a:p>
            <a:pPr algn="r">
              <a:defRPr/>
            </a:pPr>
            <a:fld id="{36F27306-6691-4EB3-AA97-B7428640D704}" type="slidenum">
              <a:rPr lang="en-US" sz="1200">
                <a:solidFill>
                  <a:schemeClr val="tx2">
                    <a:shade val="90000"/>
                  </a:schemeClr>
                </a:solidFill>
              </a:rPr>
              <a:pPr algn="r">
                <a:defRPr/>
              </a:pPr>
              <a:t>11</a:t>
            </a:fld>
            <a:endParaRPr lang="en-US" sz="1200" dirty="0">
              <a:solidFill>
                <a:schemeClr val="tx2">
                  <a:shade val="90000"/>
                </a:schemeClr>
              </a:solidFill>
            </a:endParaRPr>
          </a:p>
        </p:txBody>
      </p:sp>
      <p:pic>
        <p:nvPicPr>
          <p:cNvPr id="8" name="Content Placeholder 7" descr="Home.PNG"/>
          <p:cNvPicPr>
            <a:picLocks noGrp="1" noChangeAspect="1"/>
          </p:cNvPicPr>
          <p:nvPr>
            <p:ph idx="1"/>
          </p:nvPr>
        </p:nvPicPr>
        <p:blipFill>
          <a:blip r:embed="rId3"/>
          <a:stretch>
            <a:fillRect/>
          </a:stretch>
        </p:blipFill>
        <p:spPr>
          <a:xfrm>
            <a:off x="457200" y="1219200"/>
            <a:ext cx="8229600" cy="4716597"/>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p:nvPr>
        </p:nvSpPr>
        <p:spPr/>
        <p:txBody>
          <a:bodyPr anchor="ctr"/>
          <a:lstStyle/>
          <a:p>
            <a:pPr>
              <a:buFont typeface="Wingdings" pitchFamily="2" charset="2"/>
              <a:buChar char="q"/>
            </a:pPr>
            <a:r>
              <a:rPr lang="en-US" dirty="0" smtClean="0"/>
              <a:t>Whenever a customer visits the website he/she can </a:t>
            </a:r>
            <a:r>
              <a:rPr lang="en-US" dirty="0" err="1" smtClean="0"/>
              <a:t>can</a:t>
            </a:r>
            <a:r>
              <a:rPr lang="en-US" dirty="0" smtClean="0"/>
              <a:t> look for the services provided by us, but </a:t>
            </a:r>
            <a:r>
              <a:rPr lang="en-US" dirty="0" err="1" smtClean="0"/>
              <a:t>wont’t</a:t>
            </a:r>
            <a:r>
              <a:rPr lang="en-US" dirty="0" smtClean="0"/>
              <a:t> be able to book as he is not logged in yet.</a:t>
            </a:r>
          </a:p>
          <a:p>
            <a:pPr>
              <a:buFont typeface="Wingdings" pitchFamily="2" charset="2"/>
              <a:buChar char="q"/>
            </a:pPr>
            <a:r>
              <a:rPr lang="en-US" dirty="0" smtClean="0"/>
              <a:t>If the he/she is not the existing customer the he/she must first register him/her self to book the service.</a:t>
            </a:r>
          </a:p>
          <a:p>
            <a:pPr>
              <a:buFont typeface="Wingdings" pitchFamily="2" charset="2"/>
              <a:buChar char="q"/>
            </a:pPr>
            <a:r>
              <a:rPr lang="en-US" dirty="0" smtClean="0"/>
              <a:t>For the successful login by any existing customer following will be </a:t>
            </a:r>
            <a:r>
              <a:rPr lang="en-US" dirty="0" smtClean="0"/>
              <a:t>shown</a:t>
            </a:r>
            <a:r>
              <a:rPr lang="en-US" dirty="0" smtClean="0"/>
              <a:t> </a:t>
            </a:r>
            <a:r>
              <a:rPr lang="en-US" dirty="0" smtClean="0"/>
              <a:t>from where he/she can see his details and can book the service according to their choice.</a:t>
            </a:r>
            <a:endParaRPr lang="en-US" dirty="0" smtClean="0"/>
          </a:p>
          <a:p>
            <a:pPr>
              <a:buFont typeface="Wingdings" pitchFamily="2" charset="2"/>
              <a:buChar char="q"/>
            </a:pPr>
            <a:endParaRPr lang="en-US" dirty="0" smtClean="0"/>
          </a:p>
        </p:txBody>
      </p:sp>
      <p:sp>
        <p:nvSpPr>
          <p:cNvPr id="4" name="Slide Number Placeholder 3"/>
          <p:cNvSpPr>
            <a:spLocks noGrp="1"/>
          </p:cNvSpPr>
          <p:nvPr>
            <p:ph type="sldNum" sz="quarter" idx="12"/>
          </p:nvPr>
        </p:nvSpPr>
        <p:spPr/>
        <p:txBody>
          <a:bodyPr/>
          <a:lstStyle/>
          <a:p>
            <a:pPr>
              <a:defRPr/>
            </a:pPr>
            <a:fld id="{F0931AC9-F5C7-4EDF-8C09-3530C3967677}"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Login.PNG"/>
          <p:cNvPicPr>
            <a:picLocks noGrp="1" noChangeAspect="1"/>
          </p:cNvPicPr>
          <p:nvPr>
            <p:ph/>
          </p:nvPr>
        </p:nvPicPr>
        <p:blipFill>
          <a:blip r:embed="rId3"/>
          <a:stretch>
            <a:fillRect/>
          </a:stretch>
        </p:blipFill>
        <p:spPr>
          <a:xfrm>
            <a:off x="457200" y="838200"/>
            <a:ext cx="8229600" cy="5181600"/>
          </a:xfrm>
        </p:spPr>
      </p:pic>
      <p:sp>
        <p:nvSpPr>
          <p:cNvPr id="4" name="Slide Number Placeholder 3"/>
          <p:cNvSpPr>
            <a:spLocks noGrp="1"/>
          </p:cNvSpPr>
          <p:nvPr>
            <p:ph type="sldNum" sz="quarter" idx="12"/>
          </p:nvPr>
        </p:nvSpPr>
        <p:spPr/>
        <p:txBody>
          <a:bodyPr/>
          <a:lstStyle/>
          <a:p>
            <a:pPr>
              <a:defRPr/>
            </a:pPr>
            <a:fld id="{F0931AC9-F5C7-4EDF-8C09-3530C3967677}"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362200"/>
            <a:ext cx="8305800" cy="1295400"/>
          </a:xfrm>
        </p:spPr>
        <p:txBody>
          <a:bodyPr anchor="ctr">
            <a:normAutofit fontScale="90000"/>
          </a:bodyPr>
          <a:lstStyle/>
          <a:p>
            <a:r>
              <a:rPr lang="en-US" dirty="0" smtClean="0"/>
              <a:t/>
            </a:r>
            <a:br>
              <a:rPr lang="en-US" dirty="0" smtClean="0"/>
            </a:br>
            <a:r>
              <a:rPr lang="en-US" dirty="0" smtClean="0"/>
              <a:t>          </a:t>
            </a:r>
            <a:endParaRPr lang="en-US" b="1" dirty="0"/>
          </a:p>
        </p:txBody>
      </p:sp>
      <p:sp>
        <p:nvSpPr>
          <p:cNvPr id="4" name="Slide Number Placeholder 3"/>
          <p:cNvSpPr>
            <a:spLocks noGrp="1"/>
          </p:cNvSpPr>
          <p:nvPr>
            <p:ph type="sldNum" sz="quarter" idx="12"/>
          </p:nvPr>
        </p:nvSpPr>
        <p:spPr/>
        <p:txBody>
          <a:bodyPr/>
          <a:lstStyle/>
          <a:p>
            <a:pPr>
              <a:defRPr/>
            </a:pPr>
            <a:fld id="{F0931AC9-F5C7-4EDF-8C09-3530C3967677}" type="slidenum">
              <a:rPr lang="en-US" smtClean="0"/>
              <a:pPr>
                <a:defRPr/>
              </a:pPr>
              <a:t>14</a:t>
            </a:fld>
            <a:endParaRPr lang="en-US"/>
          </a:p>
        </p:txBody>
      </p:sp>
      <p:pic>
        <p:nvPicPr>
          <p:cNvPr id="6" name="Picture 5" descr="Services.PNG"/>
          <p:cNvPicPr>
            <a:picLocks noChangeAspect="1"/>
          </p:cNvPicPr>
          <p:nvPr/>
        </p:nvPicPr>
        <p:blipFill>
          <a:blip r:embed="rId3"/>
          <a:stretch>
            <a:fillRect/>
          </a:stretch>
        </p:blipFill>
        <p:spPr>
          <a:xfrm>
            <a:off x="152400" y="838200"/>
            <a:ext cx="8686800" cy="4020535"/>
          </a:xfrm>
          <a:prstGeom prst="rect">
            <a:avLst/>
          </a:prstGeom>
        </p:spPr>
      </p:pic>
      <p:sp>
        <p:nvSpPr>
          <p:cNvPr id="7" name="TextBox 6"/>
          <p:cNvSpPr txBox="1"/>
          <p:nvPr/>
        </p:nvSpPr>
        <p:spPr>
          <a:xfrm>
            <a:off x="228600" y="5105400"/>
            <a:ext cx="8686800" cy="646331"/>
          </a:xfrm>
          <a:prstGeom prst="rect">
            <a:avLst/>
          </a:prstGeom>
          <a:noFill/>
        </p:spPr>
        <p:txBody>
          <a:bodyPr wrap="square" rtlCol="0">
            <a:spAutoFit/>
          </a:bodyPr>
          <a:lstStyle/>
          <a:p>
            <a:r>
              <a:rPr lang="en-US" dirty="0" smtClean="0"/>
              <a:t>After clicking on the new booking the following three services will be shown and the customer can book any one of them according to their need.</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p:nvPr>
        </p:nvSpPr>
        <p:spPr/>
        <p:txBody>
          <a:bodyPr anchor="ctr"/>
          <a:lstStyle/>
          <a:p>
            <a:pPr>
              <a:buFont typeface="Wingdings" pitchFamily="2" charset="2"/>
              <a:buChar char="q"/>
            </a:pPr>
            <a:r>
              <a:rPr lang="en-US" dirty="0" smtClean="0"/>
              <a:t>The </a:t>
            </a:r>
            <a:r>
              <a:rPr lang="en-US" dirty="0" smtClean="0"/>
              <a:t>n</a:t>
            </a:r>
            <a:r>
              <a:rPr lang="en-US" dirty="0" smtClean="0"/>
              <a:t>ext comes is the admin panel from where in all the managing operations are performed by the admin.</a:t>
            </a:r>
          </a:p>
          <a:p>
            <a:pPr>
              <a:buFont typeface="Wingdings" pitchFamily="2" charset="2"/>
              <a:buChar char="q"/>
            </a:pPr>
            <a:r>
              <a:rPr lang="en-US" dirty="0" smtClean="0"/>
              <a:t>The admin can here do all the manipulation required to maintain the proper working </a:t>
            </a:r>
            <a:r>
              <a:rPr lang="en-US" dirty="0" smtClean="0"/>
              <a:t>of the system</a:t>
            </a:r>
          </a:p>
          <a:p>
            <a:pPr>
              <a:buFont typeface="Wingdings" pitchFamily="2" charset="2"/>
              <a:buChar char="q"/>
            </a:pPr>
            <a:r>
              <a:rPr lang="en-US" dirty="0" smtClean="0"/>
              <a:t>But for performing each and every change the admin needs to be logged in.</a:t>
            </a:r>
          </a:p>
          <a:p>
            <a:pPr>
              <a:buFont typeface="Wingdings" pitchFamily="2" charset="2"/>
              <a:buChar char="q"/>
            </a:pPr>
            <a:r>
              <a:rPr lang="en-US" dirty="0" smtClean="0"/>
              <a:t>The admin panel looks like below…..</a:t>
            </a:r>
          </a:p>
        </p:txBody>
      </p:sp>
      <p:sp>
        <p:nvSpPr>
          <p:cNvPr id="4" name="Slide Number Placeholder 3"/>
          <p:cNvSpPr>
            <a:spLocks noGrp="1"/>
          </p:cNvSpPr>
          <p:nvPr>
            <p:ph type="sldNum" sz="quarter" idx="12"/>
          </p:nvPr>
        </p:nvSpPr>
        <p:spPr/>
        <p:txBody>
          <a:bodyPr/>
          <a:lstStyle/>
          <a:p>
            <a:pPr>
              <a:defRPr/>
            </a:pPr>
            <a:fld id="{F0931AC9-F5C7-4EDF-8C09-3530C3967677}"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362200"/>
            <a:ext cx="8305800" cy="1295400"/>
          </a:xfrm>
        </p:spPr>
        <p:txBody>
          <a:bodyPr anchor="ctr">
            <a:normAutofit fontScale="90000"/>
          </a:bodyPr>
          <a:lstStyle/>
          <a:p>
            <a:r>
              <a:rPr lang="en-US" dirty="0" smtClean="0"/>
              <a:t/>
            </a:r>
            <a:br>
              <a:rPr lang="en-US" dirty="0" smtClean="0"/>
            </a:br>
            <a:r>
              <a:rPr lang="en-US" dirty="0" smtClean="0"/>
              <a:t>          </a:t>
            </a:r>
            <a:endParaRPr lang="en-US" b="1" dirty="0"/>
          </a:p>
        </p:txBody>
      </p:sp>
      <p:sp>
        <p:nvSpPr>
          <p:cNvPr id="4" name="Slide Number Placeholder 3"/>
          <p:cNvSpPr>
            <a:spLocks noGrp="1"/>
          </p:cNvSpPr>
          <p:nvPr>
            <p:ph type="sldNum" sz="quarter" idx="12"/>
          </p:nvPr>
        </p:nvSpPr>
        <p:spPr/>
        <p:txBody>
          <a:bodyPr/>
          <a:lstStyle/>
          <a:p>
            <a:pPr>
              <a:defRPr/>
            </a:pPr>
            <a:fld id="{F0931AC9-F5C7-4EDF-8C09-3530C3967677}" type="slidenum">
              <a:rPr lang="en-US" smtClean="0"/>
              <a:pPr>
                <a:defRPr/>
              </a:pPr>
              <a:t>16</a:t>
            </a:fld>
            <a:endParaRPr lang="en-US"/>
          </a:p>
        </p:txBody>
      </p:sp>
      <p:sp>
        <p:nvSpPr>
          <p:cNvPr id="7" name="TextBox 6"/>
          <p:cNvSpPr txBox="1"/>
          <p:nvPr/>
        </p:nvSpPr>
        <p:spPr>
          <a:xfrm>
            <a:off x="228600" y="5105400"/>
            <a:ext cx="8686800" cy="923330"/>
          </a:xfrm>
          <a:prstGeom prst="rect">
            <a:avLst/>
          </a:prstGeom>
          <a:noFill/>
        </p:spPr>
        <p:txBody>
          <a:bodyPr wrap="square" rtlCol="0">
            <a:spAutoFit/>
          </a:bodyPr>
          <a:lstStyle/>
          <a:p>
            <a:r>
              <a:rPr lang="en-US" dirty="0" smtClean="0"/>
              <a:t>Here the admin is able to perform any sort of changes on any of the functions associated within the system.</a:t>
            </a:r>
          </a:p>
          <a:p>
            <a:r>
              <a:rPr lang="en-US" dirty="0" smtClean="0"/>
              <a:t>The figure below shows the manipulation performed by the admin on the customers.</a:t>
            </a:r>
            <a:endParaRPr lang="en-US" dirty="0"/>
          </a:p>
        </p:txBody>
      </p:sp>
      <p:pic>
        <p:nvPicPr>
          <p:cNvPr id="8" name="Picture 7" descr="adminpanel.PNG"/>
          <p:cNvPicPr>
            <a:picLocks noChangeAspect="1"/>
          </p:cNvPicPr>
          <p:nvPr/>
        </p:nvPicPr>
        <p:blipFill>
          <a:blip r:embed="rId3"/>
          <a:stretch>
            <a:fillRect/>
          </a:stretch>
        </p:blipFill>
        <p:spPr>
          <a:xfrm>
            <a:off x="304800" y="914400"/>
            <a:ext cx="8458200" cy="34866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362200"/>
            <a:ext cx="8305800" cy="1295400"/>
          </a:xfrm>
        </p:spPr>
        <p:txBody>
          <a:bodyPr anchor="ctr">
            <a:normAutofit fontScale="90000"/>
          </a:bodyPr>
          <a:lstStyle/>
          <a:p>
            <a:r>
              <a:rPr lang="en-US" dirty="0" smtClean="0"/>
              <a:t/>
            </a:r>
            <a:br>
              <a:rPr lang="en-US" dirty="0" smtClean="0"/>
            </a:br>
            <a:r>
              <a:rPr lang="en-US" dirty="0" smtClean="0"/>
              <a:t>          </a:t>
            </a:r>
            <a:endParaRPr lang="en-US" b="1" dirty="0"/>
          </a:p>
        </p:txBody>
      </p:sp>
      <p:sp>
        <p:nvSpPr>
          <p:cNvPr id="4" name="Slide Number Placeholder 3"/>
          <p:cNvSpPr>
            <a:spLocks noGrp="1"/>
          </p:cNvSpPr>
          <p:nvPr>
            <p:ph type="sldNum" sz="quarter" idx="12"/>
          </p:nvPr>
        </p:nvSpPr>
        <p:spPr/>
        <p:txBody>
          <a:bodyPr/>
          <a:lstStyle/>
          <a:p>
            <a:pPr>
              <a:defRPr/>
            </a:pPr>
            <a:fld id="{F0931AC9-F5C7-4EDF-8C09-3530C3967677}" type="slidenum">
              <a:rPr lang="en-US" smtClean="0"/>
              <a:pPr>
                <a:defRPr/>
              </a:pPr>
              <a:t>17</a:t>
            </a:fld>
            <a:endParaRPr lang="en-US"/>
          </a:p>
        </p:txBody>
      </p:sp>
      <p:pic>
        <p:nvPicPr>
          <p:cNvPr id="6" name="Picture 5" descr="customerlist.PNG"/>
          <p:cNvPicPr>
            <a:picLocks noChangeAspect="1"/>
          </p:cNvPicPr>
          <p:nvPr/>
        </p:nvPicPr>
        <p:blipFill>
          <a:blip r:embed="rId3"/>
          <a:stretch>
            <a:fillRect/>
          </a:stretch>
        </p:blipFill>
        <p:spPr>
          <a:xfrm>
            <a:off x="228600" y="1143000"/>
            <a:ext cx="8915400" cy="4572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p:nvPr>
        </p:nvSpPr>
        <p:spPr/>
        <p:txBody>
          <a:bodyPr anchor="ctr"/>
          <a:lstStyle/>
          <a:p>
            <a:pPr>
              <a:buFont typeface="Wingdings" pitchFamily="2" charset="2"/>
              <a:buChar char="q"/>
            </a:pPr>
            <a:r>
              <a:rPr lang="en-US" dirty="0" smtClean="0"/>
              <a:t>The </a:t>
            </a:r>
            <a:r>
              <a:rPr lang="en-US" dirty="0" smtClean="0"/>
              <a:t>n</a:t>
            </a:r>
            <a:r>
              <a:rPr lang="en-US" dirty="0" smtClean="0"/>
              <a:t>ext comes is the staff panel.</a:t>
            </a:r>
          </a:p>
          <a:p>
            <a:pPr>
              <a:buFont typeface="Wingdings" pitchFamily="2" charset="2"/>
              <a:buChar char="q"/>
            </a:pPr>
            <a:r>
              <a:rPr lang="en-US" dirty="0" smtClean="0"/>
              <a:t>The staff here cannot register himself as the staff must be hired by some higher authority.</a:t>
            </a:r>
          </a:p>
          <a:p>
            <a:pPr>
              <a:buFont typeface="Wingdings" pitchFamily="2" charset="2"/>
              <a:buChar char="q"/>
            </a:pPr>
            <a:r>
              <a:rPr lang="en-US" dirty="0" smtClean="0"/>
              <a:t>So the staff is hired by the admin.</a:t>
            </a:r>
          </a:p>
          <a:p>
            <a:pPr>
              <a:buFont typeface="Wingdings" pitchFamily="2" charset="2"/>
              <a:buChar char="q"/>
            </a:pPr>
            <a:r>
              <a:rPr lang="en-US" dirty="0" smtClean="0"/>
              <a:t>The staff is assigned the work by the admin.</a:t>
            </a:r>
          </a:p>
          <a:p>
            <a:pPr>
              <a:buFont typeface="Wingdings" pitchFamily="2" charset="2"/>
              <a:buChar char="q"/>
            </a:pPr>
            <a:r>
              <a:rPr lang="en-US" dirty="0" smtClean="0"/>
              <a:t>The below shows the staff registration form.</a:t>
            </a:r>
            <a:endParaRPr lang="en-US" dirty="0" smtClean="0"/>
          </a:p>
        </p:txBody>
      </p:sp>
      <p:sp>
        <p:nvSpPr>
          <p:cNvPr id="4" name="Slide Number Placeholder 3"/>
          <p:cNvSpPr>
            <a:spLocks noGrp="1"/>
          </p:cNvSpPr>
          <p:nvPr>
            <p:ph type="sldNum" sz="quarter" idx="12"/>
          </p:nvPr>
        </p:nvSpPr>
        <p:spPr/>
        <p:txBody>
          <a:bodyPr/>
          <a:lstStyle/>
          <a:p>
            <a:pPr>
              <a:defRPr/>
            </a:pPr>
            <a:fld id="{F0931AC9-F5C7-4EDF-8C09-3530C3967677}"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362200"/>
            <a:ext cx="8305800" cy="1295400"/>
          </a:xfrm>
        </p:spPr>
        <p:txBody>
          <a:bodyPr anchor="ctr">
            <a:normAutofit fontScale="90000"/>
          </a:bodyPr>
          <a:lstStyle/>
          <a:p>
            <a:r>
              <a:rPr lang="en-US" dirty="0" smtClean="0"/>
              <a:t/>
            </a:r>
            <a:br>
              <a:rPr lang="en-US" dirty="0" smtClean="0"/>
            </a:br>
            <a:r>
              <a:rPr lang="en-US" dirty="0" smtClean="0"/>
              <a:t>          </a:t>
            </a:r>
            <a:endParaRPr lang="en-US" b="1" dirty="0"/>
          </a:p>
        </p:txBody>
      </p:sp>
      <p:sp>
        <p:nvSpPr>
          <p:cNvPr id="4" name="Slide Number Placeholder 3"/>
          <p:cNvSpPr>
            <a:spLocks noGrp="1"/>
          </p:cNvSpPr>
          <p:nvPr>
            <p:ph type="sldNum" sz="quarter" idx="12"/>
          </p:nvPr>
        </p:nvSpPr>
        <p:spPr/>
        <p:txBody>
          <a:bodyPr/>
          <a:lstStyle/>
          <a:p>
            <a:pPr>
              <a:defRPr/>
            </a:pPr>
            <a:fld id="{F0931AC9-F5C7-4EDF-8C09-3530C3967677}" type="slidenum">
              <a:rPr lang="en-US" smtClean="0"/>
              <a:pPr>
                <a:defRPr/>
              </a:pPr>
              <a:t>19</a:t>
            </a:fld>
            <a:endParaRPr lang="en-US"/>
          </a:p>
        </p:txBody>
      </p:sp>
      <p:pic>
        <p:nvPicPr>
          <p:cNvPr id="7" name="Picture 6" descr="staffreg.PNG"/>
          <p:cNvPicPr>
            <a:picLocks noChangeAspect="1"/>
          </p:cNvPicPr>
          <p:nvPr/>
        </p:nvPicPr>
        <p:blipFill>
          <a:blip r:embed="rId3"/>
          <a:stretch>
            <a:fillRect/>
          </a:stretch>
        </p:blipFill>
        <p:spPr>
          <a:xfrm>
            <a:off x="1234150" y="762000"/>
            <a:ext cx="6675699" cy="548283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7"/>
          <p:cNvSpPr>
            <a:spLocks noGrp="1"/>
          </p:cNvSpPr>
          <p:nvPr>
            <p:ph type="sldNum" sz="quarter" idx="12"/>
          </p:nvPr>
        </p:nvSpPr>
        <p:spPr/>
        <p:txBody>
          <a:bodyPr/>
          <a:lstStyle/>
          <a:p>
            <a:pPr>
              <a:defRPr/>
            </a:pPr>
            <a:fld id="{354D60C4-CCFA-4865-B4CE-6C0975A8306D}" type="slidenum">
              <a:rPr lang="en-US"/>
              <a:pPr>
                <a:defRPr/>
              </a:pPr>
              <a:t>2</a:t>
            </a:fld>
            <a:endParaRPr lang="en-US"/>
          </a:p>
        </p:txBody>
      </p:sp>
      <p:sp>
        <p:nvSpPr>
          <p:cNvPr id="6146" name="Title 1"/>
          <p:cNvSpPr>
            <a:spLocks noGrp="1"/>
          </p:cNvSpPr>
          <p:nvPr>
            <p:ph type="title"/>
          </p:nvPr>
        </p:nvSpPr>
        <p:spPr>
          <a:xfrm>
            <a:off x="304800" y="228600"/>
            <a:ext cx="8229600" cy="533400"/>
          </a:xfrm>
        </p:spPr>
        <p:txBody>
          <a:bodyPr>
            <a:normAutofit fontScale="90000"/>
          </a:bodyPr>
          <a:lstStyle/>
          <a:p>
            <a:pPr eaLnBrk="1" fontAlgn="auto" hangingPunct="1">
              <a:spcAft>
                <a:spcPts val="0"/>
              </a:spcAft>
              <a:defRPr/>
            </a:pPr>
            <a:r>
              <a:rPr lang="en-US" sz="3600" b="1" cap="small" dirty="0" smtClean="0">
                <a:solidFill>
                  <a:schemeClr val="bg2">
                    <a:lumMod val="25000"/>
                  </a:schemeClr>
                </a:solidFill>
                <a:latin typeface="Times New Roman" pitchFamily="18" charset="0"/>
                <a:cs typeface="Times New Roman" pitchFamily="18" charset="0"/>
              </a:rPr>
              <a:t>Outlines:</a:t>
            </a:r>
          </a:p>
        </p:txBody>
      </p:sp>
      <p:sp>
        <p:nvSpPr>
          <p:cNvPr id="7172" name="Content Placeholder 2"/>
          <p:cNvSpPr>
            <a:spLocks noGrp="1"/>
          </p:cNvSpPr>
          <p:nvPr>
            <p:ph idx="1"/>
          </p:nvPr>
        </p:nvSpPr>
        <p:spPr>
          <a:xfrm>
            <a:off x="152400" y="990600"/>
            <a:ext cx="8763000" cy="5562600"/>
          </a:xfrm>
        </p:spPr>
        <p:txBody>
          <a:bodyPr/>
          <a:lstStyle/>
          <a:p>
            <a:pPr eaLnBrk="1" hangingPunct="1">
              <a:buFont typeface="Wingdings" pitchFamily="2" charset="2"/>
              <a:buChar char="q"/>
            </a:pPr>
            <a:r>
              <a:rPr lang="en-US" sz="2400" dirty="0" smtClean="0">
                <a:latin typeface="Times New Roman" pitchFamily="18" charset="0"/>
                <a:cs typeface="Times New Roman" pitchFamily="18" charset="0"/>
              </a:rPr>
              <a:t>Introduction</a:t>
            </a:r>
            <a:endParaRPr lang="en-US" sz="2400" dirty="0" smtClean="0">
              <a:latin typeface="Times New Roman" pitchFamily="18" charset="0"/>
              <a:cs typeface="Times New Roman" pitchFamily="18" charset="0"/>
            </a:endParaRPr>
          </a:p>
          <a:p>
            <a:pPr eaLnBrk="1" hangingPunct="1">
              <a:buFont typeface="Wingdings" pitchFamily="2" charset="2"/>
              <a:buChar char="q"/>
            </a:pPr>
            <a:r>
              <a:rPr lang="en-US" sz="2400" dirty="0" smtClean="0"/>
              <a:t>Scope</a:t>
            </a:r>
            <a:endParaRPr lang="en-US" sz="2400" dirty="0" smtClean="0"/>
          </a:p>
          <a:p>
            <a:pPr eaLnBrk="1" hangingPunct="1">
              <a:buFont typeface="Wingdings" pitchFamily="2" charset="2"/>
              <a:buChar char="q"/>
            </a:pPr>
            <a:r>
              <a:rPr lang="en-US" sz="2400" dirty="0" smtClean="0">
                <a:latin typeface="Times New Roman" pitchFamily="18" charset="0"/>
                <a:cs typeface="Times New Roman" pitchFamily="18" charset="0"/>
              </a:rPr>
              <a:t>Operations</a:t>
            </a:r>
          </a:p>
          <a:p>
            <a:pPr eaLnBrk="1" hangingPunct="1">
              <a:buFont typeface="Wingdings" pitchFamily="2" charset="2"/>
              <a:buChar char="q"/>
            </a:pPr>
            <a:r>
              <a:rPr lang="en-US" sz="2400" dirty="0" smtClean="0">
                <a:latin typeface="Times New Roman" pitchFamily="18" charset="0"/>
                <a:cs typeface="Times New Roman" pitchFamily="18" charset="0"/>
              </a:rPr>
              <a:t>UML Diagram</a:t>
            </a:r>
          </a:p>
          <a:p>
            <a:pPr eaLnBrk="1" hangingPunct="1">
              <a:buFont typeface="Wingdings" pitchFamily="2" charset="2"/>
              <a:buChar char="q"/>
            </a:pPr>
            <a:r>
              <a:rPr lang="en-US" sz="2400" dirty="0" smtClean="0">
                <a:latin typeface="Times New Roman" pitchFamily="18" charset="0"/>
                <a:cs typeface="Times New Roman" pitchFamily="18" charset="0"/>
              </a:rPr>
              <a:t>ER Diagram</a:t>
            </a:r>
            <a:endParaRPr lang="en-US" sz="2400" dirty="0" smtClean="0">
              <a:latin typeface="Times New Roman" pitchFamily="18" charset="0"/>
              <a:cs typeface="Times New Roman" pitchFamily="18" charset="0"/>
            </a:endParaRPr>
          </a:p>
          <a:p>
            <a:pPr eaLnBrk="1" hangingPunct="1">
              <a:buFont typeface="Wingdings" pitchFamily="2" charset="2"/>
              <a:buChar char="q"/>
            </a:pPr>
            <a:r>
              <a:rPr lang="en-US" sz="2400" dirty="0" smtClean="0">
                <a:latin typeface="Times New Roman" pitchFamily="18" charset="0"/>
                <a:cs typeface="Times New Roman" pitchFamily="18" charset="0"/>
              </a:rPr>
              <a:t>Application Flow</a:t>
            </a:r>
          </a:p>
          <a:p>
            <a:pPr eaLnBrk="1" hangingPunct="1">
              <a:buFont typeface="Wingdings" pitchFamily="2" charset="2"/>
              <a:buChar char="q"/>
            </a:pPr>
            <a:r>
              <a:rPr lang="en-US" sz="2400" dirty="0" smtClean="0">
                <a:latin typeface="Times New Roman" pitchFamily="18" charset="0"/>
                <a:cs typeface="Times New Roman" pitchFamily="18" charset="0"/>
              </a:rPr>
              <a:t>Backend Technologies</a:t>
            </a:r>
          </a:p>
          <a:p>
            <a:pPr eaLnBrk="1" hangingPunct="1">
              <a:buFont typeface="Wingdings" pitchFamily="2" charset="2"/>
              <a:buChar char="q"/>
            </a:pPr>
            <a:r>
              <a:rPr lang="en-US" sz="2400" dirty="0" smtClean="0">
                <a:latin typeface="Times New Roman" pitchFamily="18" charset="0"/>
                <a:cs typeface="Times New Roman" pitchFamily="18" charset="0"/>
              </a:rPr>
              <a:t>Future Scope</a:t>
            </a:r>
          </a:p>
          <a:p>
            <a:pPr eaLnBrk="1" hangingPunct="1">
              <a:buFont typeface="Wingdings" pitchFamily="2" charset="2"/>
              <a:buChar char="q"/>
            </a:pPr>
            <a:endParaRPr lang="en-US" sz="2400" dirty="0" smtClean="0">
              <a:latin typeface="Times New Roman" pitchFamily="18" charset="0"/>
              <a:cs typeface="Times New Roman" pitchFamily="18" charset="0"/>
            </a:endParaRPr>
          </a:p>
        </p:txBody>
      </p:sp>
      <p:sp>
        <p:nvSpPr>
          <p:cNvPr id="4" name="Slide Number Placeholder 3"/>
          <p:cNvSpPr txBox="1">
            <a:spLocks noGrp="1"/>
          </p:cNvSpPr>
          <p:nvPr/>
        </p:nvSpPr>
        <p:spPr>
          <a:xfrm>
            <a:off x="7924800" y="6356350"/>
            <a:ext cx="762000" cy="365125"/>
          </a:xfrm>
          <a:prstGeom prst="rect">
            <a:avLst/>
          </a:prstGeom>
          <a:noFill/>
        </p:spPr>
        <p:txBody>
          <a:bodyPr lIns="0" tIns="0" rIns="0" bIns="0" anchor="b"/>
          <a:lstStyle/>
          <a:p>
            <a:pPr algn="r">
              <a:defRPr/>
            </a:pPr>
            <a:fld id="{170354EA-4123-4355-A5AD-0D99FAFAF09A}" type="slidenum">
              <a:rPr lang="en-US" sz="1200">
                <a:solidFill>
                  <a:schemeClr val="tx2">
                    <a:shade val="90000"/>
                  </a:schemeClr>
                </a:solidFill>
              </a:rPr>
              <a:pPr algn="r">
                <a:defRPr/>
              </a:pPr>
              <a:t>2</a:t>
            </a:fld>
            <a:endParaRPr lang="en-US" sz="1200" dirty="0">
              <a:solidFill>
                <a:schemeClr val="tx2">
                  <a:shade val="90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p:nvPr>
        </p:nvSpPr>
        <p:spPr/>
        <p:txBody>
          <a:bodyPr anchor="ctr"/>
          <a:lstStyle/>
          <a:p>
            <a:pPr>
              <a:buFont typeface="Wingdings" pitchFamily="2" charset="2"/>
              <a:buChar char="q"/>
            </a:pPr>
            <a:r>
              <a:rPr lang="en-US" dirty="0" smtClean="0"/>
              <a:t>Once the booking is done by the customer the record id gets generated along </a:t>
            </a:r>
            <a:r>
              <a:rPr lang="en-US" dirty="0" smtClean="0"/>
              <a:t>w</a:t>
            </a:r>
            <a:r>
              <a:rPr lang="en-US" dirty="0" smtClean="0"/>
              <a:t>ith all the details of that particular customer.</a:t>
            </a:r>
          </a:p>
          <a:p>
            <a:pPr>
              <a:buFont typeface="Wingdings" pitchFamily="2" charset="2"/>
              <a:buChar char="q"/>
            </a:pPr>
            <a:r>
              <a:rPr lang="en-US" dirty="0" smtClean="0"/>
              <a:t>The customer’s that booking will be pending </a:t>
            </a:r>
            <a:r>
              <a:rPr lang="en-US" dirty="0" err="1" smtClean="0"/>
              <a:t>untill</a:t>
            </a:r>
            <a:r>
              <a:rPr lang="en-US" dirty="0" smtClean="0"/>
              <a:t> the admin logs in and confirms the booking.</a:t>
            </a:r>
          </a:p>
          <a:p>
            <a:pPr>
              <a:buFont typeface="Wingdings" pitchFamily="2" charset="2"/>
              <a:buChar char="q"/>
            </a:pPr>
            <a:r>
              <a:rPr lang="en-US" dirty="0" smtClean="0"/>
              <a:t>The admin will first confirm the booking and then assign the same task to the staff accordingly.</a:t>
            </a:r>
          </a:p>
        </p:txBody>
      </p:sp>
      <p:sp>
        <p:nvSpPr>
          <p:cNvPr id="4" name="Slide Number Placeholder 3"/>
          <p:cNvSpPr>
            <a:spLocks noGrp="1"/>
          </p:cNvSpPr>
          <p:nvPr>
            <p:ph type="sldNum" sz="quarter" idx="12"/>
          </p:nvPr>
        </p:nvSpPr>
        <p:spPr/>
        <p:txBody>
          <a:bodyPr/>
          <a:lstStyle/>
          <a:p>
            <a:pPr>
              <a:defRPr/>
            </a:pPr>
            <a:fld id="{F0931AC9-F5C7-4EDF-8C09-3530C3967677}"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362200"/>
            <a:ext cx="8305800" cy="1295400"/>
          </a:xfrm>
        </p:spPr>
        <p:txBody>
          <a:bodyPr anchor="ctr">
            <a:normAutofit fontScale="90000"/>
          </a:bodyPr>
          <a:lstStyle/>
          <a:p>
            <a:r>
              <a:rPr lang="en-US" dirty="0" smtClean="0"/>
              <a:t/>
            </a:r>
            <a:br>
              <a:rPr lang="en-US" dirty="0" smtClean="0"/>
            </a:br>
            <a:r>
              <a:rPr lang="en-US" dirty="0" smtClean="0"/>
              <a:t>          </a:t>
            </a:r>
            <a:endParaRPr lang="en-US" b="1" dirty="0"/>
          </a:p>
        </p:txBody>
      </p:sp>
      <p:sp>
        <p:nvSpPr>
          <p:cNvPr id="4" name="Slide Number Placeholder 3"/>
          <p:cNvSpPr>
            <a:spLocks noGrp="1"/>
          </p:cNvSpPr>
          <p:nvPr>
            <p:ph type="sldNum" sz="quarter" idx="12"/>
          </p:nvPr>
        </p:nvSpPr>
        <p:spPr/>
        <p:txBody>
          <a:bodyPr/>
          <a:lstStyle/>
          <a:p>
            <a:pPr>
              <a:defRPr/>
            </a:pPr>
            <a:fld id="{F0931AC9-F5C7-4EDF-8C09-3530C3967677}" type="slidenum">
              <a:rPr lang="en-US" smtClean="0"/>
              <a:pPr>
                <a:defRPr/>
              </a:pPr>
              <a:t>21</a:t>
            </a:fld>
            <a:endParaRPr lang="en-US"/>
          </a:p>
        </p:txBody>
      </p:sp>
      <p:pic>
        <p:nvPicPr>
          <p:cNvPr id="6" name="Picture 5" descr="records.PNG"/>
          <p:cNvPicPr>
            <a:picLocks noChangeAspect="1"/>
          </p:cNvPicPr>
          <p:nvPr/>
        </p:nvPicPr>
        <p:blipFill>
          <a:blip r:embed="rId3"/>
          <a:stretch>
            <a:fillRect/>
          </a:stretch>
        </p:blipFill>
        <p:spPr>
          <a:xfrm>
            <a:off x="457200" y="862884"/>
            <a:ext cx="8305800" cy="513223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7"/>
          <p:cNvSpPr>
            <a:spLocks noGrp="1"/>
          </p:cNvSpPr>
          <p:nvPr>
            <p:ph type="sldNum" sz="quarter" idx="12"/>
          </p:nvPr>
        </p:nvSpPr>
        <p:spPr/>
        <p:txBody>
          <a:bodyPr/>
          <a:lstStyle/>
          <a:p>
            <a:pPr>
              <a:defRPr/>
            </a:pPr>
            <a:fld id="{B63A9CB7-64A3-4765-B491-3DB66BDCB0A0}" type="slidenum">
              <a:rPr lang="en-US"/>
              <a:pPr>
                <a:defRPr/>
              </a:pPr>
              <a:t>22</a:t>
            </a:fld>
            <a:endParaRPr lang="en-US"/>
          </a:p>
        </p:txBody>
      </p:sp>
      <p:sp>
        <p:nvSpPr>
          <p:cNvPr id="6146" name="Title 1"/>
          <p:cNvSpPr>
            <a:spLocks noGrp="1"/>
          </p:cNvSpPr>
          <p:nvPr>
            <p:ph type="title"/>
          </p:nvPr>
        </p:nvSpPr>
        <p:spPr>
          <a:xfrm>
            <a:off x="304800" y="228600"/>
            <a:ext cx="8229600" cy="533400"/>
          </a:xfrm>
        </p:spPr>
        <p:txBody>
          <a:bodyPr>
            <a:normAutofit fontScale="90000"/>
          </a:bodyPr>
          <a:lstStyle/>
          <a:p>
            <a:pPr eaLnBrk="1" hangingPunct="1">
              <a:defRPr/>
            </a:pPr>
            <a:r>
              <a:rPr lang="en-US" sz="3600" b="1" dirty="0" smtClean="0">
                <a:latin typeface="+mn-lt"/>
                <a:cs typeface="Times New Roman" pitchFamily="18" charset="0"/>
              </a:rPr>
              <a:t>Backend Technologies</a:t>
            </a:r>
            <a:r>
              <a:rPr lang="en-US" sz="3600" b="1" dirty="0" smtClean="0">
                <a:latin typeface="+mn-lt"/>
                <a:cs typeface="Times New Roman" pitchFamily="18" charset="0"/>
              </a:rPr>
              <a:t>:</a:t>
            </a:r>
            <a:endParaRPr lang="en-US" sz="3600" b="1" cap="small" dirty="0" smtClean="0">
              <a:solidFill>
                <a:schemeClr val="bg2">
                  <a:lumMod val="25000"/>
                </a:schemeClr>
              </a:solidFill>
              <a:latin typeface="+mn-lt"/>
              <a:cs typeface="Times New Roman" pitchFamily="18" charset="0"/>
            </a:endParaRPr>
          </a:p>
        </p:txBody>
      </p:sp>
      <p:sp>
        <p:nvSpPr>
          <p:cNvPr id="10244" name="Content Placeholder 2"/>
          <p:cNvSpPr>
            <a:spLocks noGrp="1"/>
          </p:cNvSpPr>
          <p:nvPr>
            <p:ph idx="1"/>
          </p:nvPr>
        </p:nvSpPr>
        <p:spPr>
          <a:xfrm>
            <a:off x="152400" y="762000"/>
            <a:ext cx="8763000" cy="5791200"/>
          </a:xfrm>
        </p:spPr>
        <p:txBody>
          <a:bodyPr/>
          <a:lstStyle/>
          <a:p>
            <a:pPr eaLnBrk="1" hangingPunct="1">
              <a:buFont typeface="Wingdings" pitchFamily="2" charset="2"/>
              <a:buChar char="q"/>
            </a:pPr>
            <a:r>
              <a:rPr lang="en-US" sz="2400" dirty="0" smtClean="0"/>
              <a:t>The rest services are developed in the spring boot using the </a:t>
            </a:r>
            <a:r>
              <a:rPr lang="en-US" sz="2400" dirty="0" err="1" smtClean="0"/>
              <a:t>jpa</a:t>
            </a:r>
            <a:r>
              <a:rPr lang="en-US" sz="2400" dirty="0" smtClean="0"/>
              <a:t> repositories.</a:t>
            </a:r>
          </a:p>
          <a:p>
            <a:pPr eaLnBrk="1" hangingPunct="1">
              <a:buFont typeface="Wingdings" pitchFamily="2" charset="2"/>
              <a:buChar char="q"/>
            </a:pPr>
            <a:r>
              <a:rPr lang="en-US" sz="2400" dirty="0" smtClean="0"/>
              <a:t>The rest services fetches the requi0red dat</a:t>
            </a:r>
            <a:r>
              <a:rPr lang="en-US" sz="2400" dirty="0" smtClean="0"/>
              <a:t>a from the database which is developed by using </a:t>
            </a:r>
            <a:r>
              <a:rPr lang="en-US" sz="2400" dirty="0" err="1" smtClean="0"/>
              <a:t>MYSql</a:t>
            </a:r>
            <a:r>
              <a:rPr lang="en-US" sz="2400" dirty="0" smtClean="0"/>
              <a:t>.</a:t>
            </a:r>
          </a:p>
          <a:p>
            <a:pPr eaLnBrk="1" hangingPunct="1">
              <a:buFont typeface="Wingdings" pitchFamily="2" charset="2"/>
              <a:buChar char="q"/>
            </a:pPr>
            <a:endParaRPr lang="en-US" sz="2400" dirty="0" smtClean="0"/>
          </a:p>
        </p:txBody>
      </p:sp>
      <p:sp>
        <p:nvSpPr>
          <p:cNvPr id="4" name="Slide Number Placeholder 3"/>
          <p:cNvSpPr txBox="1">
            <a:spLocks noGrp="1"/>
          </p:cNvSpPr>
          <p:nvPr/>
        </p:nvSpPr>
        <p:spPr>
          <a:xfrm>
            <a:off x="7924800" y="6356350"/>
            <a:ext cx="762000" cy="365125"/>
          </a:xfrm>
          <a:prstGeom prst="rect">
            <a:avLst/>
          </a:prstGeom>
          <a:noFill/>
        </p:spPr>
        <p:txBody>
          <a:bodyPr lIns="0" tIns="0" rIns="0" bIns="0" anchor="b"/>
          <a:lstStyle/>
          <a:p>
            <a:pPr algn="r">
              <a:defRPr/>
            </a:pPr>
            <a:fld id="{36F27306-6691-4EB3-AA97-B7428640D704}" type="slidenum">
              <a:rPr lang="en-US" sz="1200">
                <a:solidFill>
                  <a:schemeClr val="tx2">
                    <a:shade val="90000"/>
                  </a:schemeClr>
                </a:solidFill>
              </a:rPr>
              <a:pPr algn="r">
                <a:defRPr/>
              </a:pPr>
              <a:t>22</a:t>
            </a:fld>
            <a:endParaRPr lang="en-US" sz="1200" dirty="0">
              <a:solidFill>
                <a:schemeClr val="tx2">
                  <a:shade val="90000"/>
                </a:schemeClr>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7"/>
          <p:cNvSpPr>
            <a:spLocks noGrp="1"/>
          </p:cNvSpPr>
          <p:nvPr>
            <p:ph type="sldNum" sz="quarter" idx="12"/>
          </p:nvPr>
        </p:nvSpPr>
        <p:spPr/>
        <p:txBody>
          <a:bodyPr/>
          <a:lstStyle/>
          <a:p>
            <a:pPr>
              <a:defRPr/>
            </a:pPr>
            <a:fld id="{B63A9CB7-64A3-4765-B491-3DB66BDCB0A0}" type="slidenum">
              <a:rPr lang="en-US"/>
              <a:pPr>
                <a:defRPr/>
              </a:pPr>
              <a:t>23</a:t>
            </a:fld>
            <a:endParaRPr lang="en-US"/>
          </a:p>
        </p:txBody>
      </p:sp>
      <p:sp>
        <p:nvSpPr>
          <p:cNvPr id="6146" name="Title 1"/>
          <p:cNvSpPr>
            <a:spLocks noGrp="1"/>
          </p:cNvSpPr>
          <p:nvPr>
            <p:ph type="title"/>
          </p:nvPr>
        </p:nvSpPr>
        <p:spPr>
          <a:xfrm>
            <a:off x="304800" y="228600"/>
            <a:ext cx="8229600" cy="533400"/>
          </a:xfrm>
        </p:spPr>
        <p:txBody>
          <a:bodyPr>
            <a:normAutofit fontScale="90000"/>
          </a:bodyPr>
          <a:lstStyle/>
          <a:p>
            <a:pPr eaLnBrk="1" hangingPunct="1">
              <a:defRPr/>
            </a:pPr>
            <a:r>
              <a:rPr lang="en-US" sz="3600" b="1" dirty="0" smtClean="0">
                <a:latin typeface="+mn-lt"/>
                <a:cs typeface="Times New Roman" pitchFamily="18" charset="0"/>
              </a:rPr>
              <a:t>Future Scope:</a:t>
            </a:r>
            <a:endParaRPr lang="en-US" sz="3600" b="1" cap="small" dirty="0" smtClean="0">
              <a:solidFill>
                <a:schemeClr val="bg2">
                  <a:lumMod val="25000"/>
                </a:schemeClr>
              </a:solidFill>
              <a:latin typeface="+mn-lt"/>
              <a:cs typeface="Times New Roman" pitchFamily="18" charset="0"/>
            </a:endParaRPr>
          </a:p>
        </p:txBody>
      </p:sp>
      <p:sp>
        <p:nvSpPr>
          <p:cNvPr id="10244" name="Content Placeholder 2"/>
          <p:cNvSpPr>
            <a:spLocks noGrp="1"/>
          </p:cNvSpPr>
          <p:nvPr>
            <p:ph idx="1"/>
          </p:nvPr>
        </p:nvSpPr>
        <p:spPr>
          <a:xfrm>
            <a:off x="152400" y="762000"/>
            <a:ext cx="8763000" cy="5791200"/>
          </a:xfrm>
        </p:spPr>
        <p:txBody>
          <a:bodyPr/>
          <a:lstStyle/>
          <a:p>
            <a:pPr eaLnBrk="1" hangingPunct="1">
              <a:buFont typeface="Wingdings" pitchFamily="2" charset="2"/>
              <a:buChar char="q"/>
            </a:pPr>
            <a:r>
              <a:rPr lang="en-US" sz="2400" dirty="0" smtClean="0"/>
              <a:t>The application currently lags the billing method.</a:t>
            </a:r>
          </a:p>
          <a:p>
            <a:pPr eaLnBrk="1" hangingPunct="1">
              <a:buFont typeface="Wingdings" pitchFamily="2" charset="2"/>
              <a:buChar char="q"/>
            </a:pPr>
            <a:r>
              <a:rPr lang="en-US" sz="2400" dirty="0" smtClean="0"/>
              <a:t>To extend this a billing gateway can be added so that the customer won’t even have to go anywhere and do all the things online only.</a:t>
            </a:r>
            <a:endParaRPr lang="en-US" sz="2400" dirty="0" smtClean="0"/>
          </a:p>
        </p:txBody>
      </p:sp>
      <p:sp>
        <p:nvSpPr>
          <p:cNvPr id="4" name="Slide Number Placeholder 3"/>
          <p:cNvSpPr txBox="1">
            <a:spLocks noGrp="1"/>
          </p:cNvSpPr>
          <p:nvPr/>
        </p:nvSpPr>
        <p:spPr>
          <a:xfrm>
            <a:off x="7924800" y="6356350"/>
            <a:ext cx="762000" cy="365125"/>
          </a:xfrm>
          <a:prstGeom prst="rect">
            <a:avLst/>
          </a:prstGeom>
          <a:noFill/>
        </p:spPr>
        <p:txBody>
          <a:bodyPr lIns="0" tIns="0" rIns="0" bIns="0" anchor="b"/>
          <a:lstStyle/>
          <a:p>
            <a:pPr algn="r">
              <a:defRPr/>
            </a:pPr>
            <a:fld id="{36F27306-6691-4EB3-AA97-B7428640D704}" type="slidenum">
              <a:rPr lang="en-US" sz="1200">
                <a:solidFill>
                  <a:schemeClr val="tx2">
                    <a:shade val="90000"/>
                  </a:schemeClr>
                </a:solidFill>
              </a:rPr>
              <a:pPr algn="r">
                <a:defRPr/>
              </a:pPr>
              <a:t>23</a:t>
            </a:fld>
            <a:endParaRPr lang="en-US" sz="1200" dirty="0">
              <a:solidFill>
                <a:schemeClr val="tx2">
                  <a:shade val="90000"/>
                </a:schemeClr>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F219B80-AD20-4790-9E2B-AE8D0DCE45B3}" type="slidenum">
              <a:rPr lang="en-US" smtClean="0"/>
              <a:pPr>
                <a:defRPr/>
              </a:pPr>
              <a:t>24</a:t>
            </a:fld>
            <a:endParaRPr lang="en-US"/>
          </a:p>
        </p:txBody>
      </p:sp>
      <p:sp>
        <p:nvSpPr>
          <p:cNvPr id="29699" name="Title 1"/>
          <p:cNvSpPr>
            <a:spLocks noGrp="1"/>
          </p:cNvSpPr>
          <p:nvPr>
            <p:ph type="title"/>
          </p:nvPr>
        </p:nvSpPr>
        <p:spPr>
          <a:xfrm>
            <a:off x="1066800" y="2438400"/>
            <a:ext cx="6781800" cy="1600200"/>
          </a:xfrm>
        </p:spPr>
        <p:txBody>
          <a:bodyPr/>
          <a:lstStyle/>
          <a:p>
            <a:pPr eaLnBrk="1" hangingPunct="1"/>
            <a:r>
              <a:rPr lang="en-US" sz="9600" b="1" dirty="0" smtClean="0">
                <a:latin typeface="Cambria" pitchFamily="18" charset="0"/>
              </a:rPr>
              <a:t>Thank You.</a:t>
            </a:r>
            <a:r>
              <a:rPr lang="en-US" sz="9600" b="1" dirty="0" smtClean="0">
                <a:latin typeface="Cambria" pitchFamily="18" charset="0"/>
              </a:rPr>
              <a:t>.</a:t>
            </a:r>
            <a:endParaRPr lang="en-US" sz="9600" b="1" dirty="0" smtClean="0">
              <a:latin typeface="Cambria"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7"/>
          <p:cNvSpPr>
            <a:spLocks noGrp="1"/>
          </p:cNvSpPr>
          <p:nvPr>
            <p:ph type="sldNum" sz="quarter" idx="12"/>
          </p:nvPr>
        </p:nvSpPr>
        <p:spPr/>
        <p:txBody>
          <a:bodyPr/>
          <a:lstStyle/>
          <a:p>
            <a:pPr>
              <a:defRPr/>
            </a:pPr>
            <a:fld id="{42894A0D-8C26-4D33-AFC2-E8E9EEE6371F}" type="slidenum">
              <a:rPr lang="en-US"/>
              <a:pPr>
                <a:defRPr/>
              </a:pPr>
              <a:t>3</a:t>
            </a:fld>
            <a:endParaRPr lang="en-US"/>
          </a:p>
        </p:txBody>
      </p:sp>
      <p:sp>
        <p:nvSpPr>
          <p:cNvPr id="6146" name="Title 1"/>
          <p:cNvSpPr>
            <a:spLocks noGrp="1"/>
          </p:cNvSpPr>
          <p:nvPr>
            <p:ph type="title"/>
          </p:nvPr>
        </p:nvSpPr>
        <p:spPr>
          <a:xfrm>
            <a:off x="304800" y="228600"/>
            <a:ext cx="8229600" cy="533400"/>
          </a:xfrm>
        </p:spPr>
        <p:txBody>
          <a:bodyPr>
            <a:normAutofit fontScale="90000"/>
          </a:bodyPr>
          <a:lstStyle/>
          <a:p>
            <a:pPr eaLnBrk="1" fontAlgn="auto" hangingPunct="1">
              <a:spcAft>
                <a:spcPts val="0"/>
              </a:spcAft>
              <a:defRPr/>
            </a:pPr>
            <a:r>
              <a:rPr lang="en-US" sz="3600" b="1" dirty="0" smtClean="0">
                <a:latin typeface="Times New Roman" pitchFamily="18" charset="0"/>
                <a:cs typeface="Times New Roman" pitchFamily="18" charset="0"/>
              </a:rPr>
              <a:t>Introduction:</a:t>
            </a:r>
            <a:endParaRPr lang="en-US" sz="3600" b="1" cap="small" dirty="0" smtClean="0">
              <a:solidFill>
                <a:schemeClr val="bg2">
                  <a:lumMod val="25000"/>
                </a:schemeClr>
              </a:solidFill>
              <a:latin typeface="Times New Roman" pitchFamily="18" charset="0"/>
              <a:cs typeface="Times New Roman" pitchFamily="18" charset="0"/>
            </a:endParaRPr>
          </a:p>
        </p:txBody>
      </p:sp>
      <p:sp>
        <p:nvSpPr>
          <p:cNvPr id="9220" name="Content Placeholder 2"/>
          <p:cNvSpPr>
            <a:spLocks noGrp="1"/>
          </p:cNvSpPr>
          <p:nvPr>
            <p:ph idx="1"/>
          </p:nvPr>
        </p:nvSpPr>
        <p:spPr>
          <a:xfrm>
            <a:off x="152400" y="762000"/>
            <a:ext cx="8763000" cy="5791200"/>
          </a:xfrm>
        </p:spPr>
        <p:txBody>
          <a:bodyPr/>
          <a:lstStyle/>
          <a:p>
            <a:pPr eaLnBrk="1" hangingPunct="1">
              <a:buFont typeface="Wingdings" pitchFamily="2" charset="2"/>
              <a:buChar char="q"/>
            </a:pPr>
            <a:endParaRPr lang="en-US" sz="2400" dirty="0" smtClean="0"/>
          </a:p>
          <a:p>
            <a:pPr eaLnBrk="1" hangingPunct="1">
              <a:buFont typeface="Wingdings" pitchFamily="2" charset="2"/>
              <a:buChar char="q"/>
            </a:pPr>
            <a:r>
              <a:rPr lang="en-US" sz="2400" dirty="0" smtClean="0"/>
              <a:t>V</a:t>
            </a:r>
            <a:r>
              <a:rPr lang="en-US" sz="2400" dirty="0" smtClean="0"/>
              <a:t>ehicle servicing is something which is experienced by every owner of the vehicle.</a:t>
            </a:r>
          </a:p>
          <a:p>
            <a:pPr eaLnBrk="1" hangingPunct="1">
              <a:buFont typeface="Wingdings" pitchFamily="2" charset="2"/>
              <a:buChar char="q"/>
            </a:pPr>
            <a:r>
              <a:rPr lang="en-US" sz="2400" dirty="0" smtClean="0"/>
              <a:t>And servicing can prove to be very costly or even damage the life of vehicle if an individual don’t know about the exposure he/she giving to their vehicle.</a:t>
            </a:r>
          </a:p>
          <a:p>
            <a:pPr eaLnBrk="1" hangingPunct="1">
              <a:buFont typeface="Wingdings" pitchFamily="2" charset="2"/>
              <a:buChar char="q"/>
            </a:pPr>
            <a:r>
              <a:rPr lang="en-US" sz="2400" dirty="0" smtClean="0"/>
              <a:t>So here we provide a solution by proposing a web application which will showcase each and every detailed operation that is going to be performed on an individual’s vehicle.</a:t>
            </a:r>
          </a:p>
          <a:p>
            <a:pPr eaLnBrk="1" hangingPunct="1">
              <a:buFont typeface="Wingdings" pitchFamily="2" charset="2"/>
              <a:buChar char="q"/>
            </a:pPr>
            <a:r>
              <a:rPr lang="en-US" sz="2400" dirty="0" smtClean="0"/>
              <a:t>Service your vehicle proposes a system which will showcase the types of services from which a vehicle owner can choose according to their need. </a:t>
            </a:r>
            <a:endParaRPr lang="en-US" sz="2400" dirty="0" smtClean="0"/>
          </a:p>
          <a:p>
            <a:pPr eaLnBrk="1" hangingPunct="1">
              <a:buNone/>
            </a:pPr>
            <a:endParaRPr lang="en-US" sz="2400" dirty="0" smtClean="0"/>
          </a:p>
        </p:txBody>
      </p:sp>
      <p:sp>
        <p:nvSpPr>
          <p:cNvPr id="4" name="Slide Number Placeholder 3"/>
          <p:cNvSpPr txBox="1">
            <a:spLocks noGrp="1"/>
          </p:cNvSpPr>
          <p:nvPr/>
        </p:nvSpPr>
        <p:spPr>
          <a:xfrm>
            <a:off x="7924800" y="6356350"/>
            <a:ext cx="762000" cy="365125"/>
          </a:xfrm>
          <a:prstGeom prst="rect">
            <a:avLst/>
          </a:prstGeom>
          <a:noFill/>
        </p:spPr>
        <p:txBody>
          <a:bodyPr lIns="0" tIns="0" rIns="0" bIns="0" anchor="b"/>
          <a:lstStyle/>
          <a:p>
            <a:pPr algn="r">
              <a:defRPr/>
            </a:pPr>
            <a:fld id="{C1AD786B-248C-48D3-B435-97087356A31F}" type="slidenum">
              <a:rPr lang="en-US" sz="1200">
                <a:solidFill>
                  <a:schemeClr val="tx2">
                    <a:shade val="90000"/>
                  </a:schemeClr>
                </a:solidFill>
              </a:rPr>
              <a:pPr algn="r">
                <a:defRPr/>
              </a:pPr>
              <a:t>3</a:t>
            </a:fld>
            <a:endParaRPr lang="en-US" sz="1200" dirty="0">
              <a:solidFill>
                <a:schemeClr val="tx2">
                  <a:shade val="90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7"/>
          <p:cNvSpPr>
            <a:spLocks noGrp="1"/>
          </p:cNvSpPr>
          <p:nvPr>
            <p:ph type="sldNum" sz="quarter" idx="12"/>
          </p:nvPr>
        </p:nvSpPr>
        <p:spPr/>
        <p:txBody>
          <a:bodyPr/>
          <a:lstStyle/>
          <a:p>
            <a:pPr>
              <a:defRPr/>
            </a:pPr>
            <a:fld id="{42894A0D-8C26-4D33-AFC2-E8E9EEE6371F}" type="slidenum">
              <a:rPr lang="en-US"/>
              <a:pPr>
                <a:defRPr/>
              </a:pPr>
              <a:t>4</a:t>
            </a:fld>
            <a:endParaRPr lang="en-US"/>
          </a:p>
        </p:txBody>
      </p:sp>
      <p:sp>
        <p:nvSpPr>
          <p:cNvPr id="6146" name="Title 1"/>
          <p:cNvSpPr>
            <a:spLocks noGrp="1"/>
          </p:cNvSpPr>
          <p:nvPr>
            <p:ph type="title"/>
          </p:nvPr>
        </p:nvSpPr>
        <p:spPr>
          <a:xfrm>
            <a:off x="304800" y="228600"/>
            <a:ext cx="8229600" cy="533400"/>
          </a:xfrm>
        </p:spPr>
        <p:txBody>
          <a:bodyPr>
            <a:normAutofit fontScale="90000"/>
          </a:bodyPr>
          <a:lstStyle/>
          <a:p>
            <a:pPr eaLnBrk="1" fontAlgn="auto" hangingPunct="1">
              <a:spcAft>
                <a:spcPts val="0"/>
              </a:spcAft>
              <a:defRPr/>
            </a:pPr>
            <a:r>
              <a:rPr lang="en-US" sz="3600" b="1" dirty="0" smtClean="0">
                <a:latin typeface="Times New Roman" pitchFamily="18" charset="0"/>
                <a:cs typeface="Times New Roman" pitchFamily="18" charset="0"/>
              </a:rPr>
              <a:t>Scope</a:t>
            </a:r>
            <a:r>
              <a:rPr lang="en-US" sz="3600" b="1" dirty="0" smtClean="0">
                <a:latin typeface="Times New Roman" pitchFamily="18" charset="0"/>
                <a:cs typeface="Times New Roman" pitchFamily="18" charset="0"/>
              </a:rPr>
              <a:t>:</a:t>
            </a:r>
            <a:endParaRPr lang="en-US" sz="3600" b="1" cap="small" dirty="0" smtClean="0">
              <a:solidFill>
                <a:schemeClr val="bg2">
                  <a:lumMod val="25000"/>
                </a:schemeClr>
              </a:solidFill>
              <a:latin typeface="Times New Roman" pitchFamily="18" charset="0"/>
              <a:cs typeface="Times New Roman" pitchFamily="18" charset="0"/>
            </a:endParaRPr>
          </a:p>
        </p:txBody>
      </p:sp>
      <p:sp>
        <p:nvSpPr>
          <p:cNvPr id="9220" name="Content Placeholder 2"/>
          <p:cNvSpPr>
            <a:spLocks noGrp="1"/>
          </p:cNvSpPr>
          <p:nvPr>
            <p:ph idx="1"/>
          </p:nvPr>
        </p:nvSpPr>
        <p:spPr>
          <a:xfrm>
            <a:off x="152400" y="762000"/>
            <a:ext cx="8763000" cy="5791200"/>
          </a:xfrm>
        </p:spPr>
        <p:txBody>
          <a:bodyPr/>
          <a:lstStyle/>
          <a:p>
            <a:pPr eaLnBrk="1" hangingPunct="1">
              <a:buFont typeface="Wingdings" pitchFamily="2" charset="2"/>
              <a:buChar char="q"/>
            </a:pPr>
            <a:endParaRPr lang="en-US" sz="2400" dirty="0" smtClean="0"/>
          </a:p>
          <a:p>
            <a:pPr eaLnBrk="1" hangingPunct="1">
              <a:buFont typeface="Wingdings" pitchFamily="2" charset="2"/>
              <a:buChar char="q"/>
            </a:pPr>
            <a:r>
              <a:rPr lang="en-US" sz="2400" dirty="0" smtClean="0"/>
              <a:t>This application assist the service center to manage their customers and provide them best services possible. And also allows the customer to get the service for their vehicle by providing their need.</a:t>
            </a:r>
            <a:endParaRPr lang="en-US" sz="2400" dirty="0" smtClean="0"/>
          </a:p>
        </p:txBody>
      </p:sp>
      <p:sp>
        <p:nvSpPr>
          <p:cNvPr id="4" name="Slide Number Placeholder 3"/>
          <p:cNvSpPr txBox="1">
            <a:spLocks noGrp="1"/>
          </p:cNvSpPr>
          <p:nvPr/>
        </p:nvSpPr>
        <p:spPr>
          <a:xfrm>
            <a:off x="7924800" y="6356350"/>
            <a:ext cx="762000" cy="365125"/>
          </a:xfrm>
          <a:prstGeom prst="rect">
            <a:avLst/>
          </a:prstGeom>
          <a:noFill/>
        </p:spPr>
        <p:txBody>
          <a:bodyPr lIns="0" tIns="0" rIns="0" bIns="0" anchor="b"/>
          <a:lstStyle/>
          <a:p>
            <a:pPr algn="r">
              <a:defRPr/>
            </a:pPr>
            <a:fld id="{C1AD786B-248C-48D3-B435-97087356A31F}" type="slidenum">
              <a:rPr lang="en-US" sz="1200">
                <a:solidFill>
                  <a:schemeClr val="tx2">
                    <a:shade val="90000"/>
                  </a:schemeClr>
                </a:solidFill>
              </a:rPr>
              <a:pPr algn="r">
                <a:defRPr/>
              </a:pPr>
              <a:t>4</a:t>
            </a:fld>
            <a:endParaRPr lang="en-US" sz="1200" dirty="0">
              <a:solidFill>
                <a:schemeClr val="tx2">
                  <a:shade val="90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7"/>
          <p:cNvSpPr>
            <a:spLocks noGrp="1"/>
          </p:cNvSpPr>
          <p:nvPr>
            <p:ph type="sldNum" sz="quarter" idx="12"/>
          </p:nvPr>
        </p:nvSpPr>
        <p:spPr/>
        <p:txBody>
          <a:bodyPr/>
          <a:lstStyle/>
          <a:p>
            <a:pPr>
              <a:defRPr/>
            </a:pPr>
            <a:fld id="{B63A9CB7-64A3-4765-B491-3DB66BDCB0A0}" type="slidenum">
              <a:rPr lang="en-US"/>
              <a:pPr>
                <a:defRPr/>
              </a:pPr>
              <a:t>5</a:t>
            </a:fld>
            <a:endParaRPr lang="en-US"/>
          </a:p>
        </p:txBody>
      </p:sp>
      <p:sp>
        <p:nvSpPr>
          <p:cNvPr id="6146" name="Title 1"/>
          <p:cNvSpPr>
            <a:spLocks noGrp="1"/>
          </p:cNvSpPr>
          <p:nvPr>
            <p:ph type="title"/>
          </p:nvPr>
        </p:nvSpPr>
        <p:spPr>
          <a:xfrm>
            <a:off x="304800" y="228600"/>
            <a:ext cx="8229600" cy="533400"/>
          </a:xfrm>
        </p:spPr>
        <p:txBody>
          <a:bodyPr>
            <a:normAutofit fontScale="90000"/>
          </a:bodyPr>
          <a:lstStyle/>
          <a:p>
            <a:pPr eaLnBrk="1" hangingPunct="1">
              <a:defRPr/>
            </a:pPr>
            <a:r>
              <a:rPr lang="en-US" sz="3600" b="1" dirty="0" smtClean="0">
                <a:latin typeface="+mn-lt"/>
                <a:cs typeface="Times New Roman" pitchFamily="18" charset="0"/>
              </a:rPr>
              <a:t>Operations:</a:t>
            </a:r>
            <a:endParaRPr lang="en-US" sz="3600" b="1" cap="small" dirty="0" smtClean="0">
              <a:solidFill>
                <a:schemeClr val="bg2">
                  <a:lumMod val="25000"/>
                </a:schemeClr>
              </a:solidFill>
              <a:latin typeface="+mn-lt"/>
              <a:cs typeface="Times New Roman" pitchFamily="18" charset="0"/>
            </a:endParaRPr>
          </a:p>
        </p:txBody>
      </p:sp>
      <p:sp>
        <p:nvSpPr>
          <p:cNvPr id="10244" name="Content Placeholder 2"/>
          <p:cNvSpPr>
            <a:spLocks noGrp="1"/>
          </p:cNvSpPr>
          <p:nvPr>
            <p:ph idx="1"/>
          </p:nvPr>
        </p:nvSpPr>
        <p:spPr>
          <a:xfrm>
            <a:off x="152400" y="762000"/>
            <a:ext cx="8763000" cy="5791200"/>
          </a:xfrm>
        </p:spPr>
        <p:txBody>
          <a:bodyPr/>
          <a:lstStyle/>
          <a:p>
            <a:pPr eaLnBrk="1" hangingPunct="1">
              <a:buFont typeface="Wingdings" pitchFamily="2" charset="2"/>
              <a:buChar char="q"/>
            </a:pPr>
            <a:r>
              <a:rPr lang="en-US" sz="2400" dirty="0" smtClean="0"/>
              <a:t>There are mainly three actors in the applications which can perform the following actions.</a:t>
            </a:r>
          </a:p>
          <a:p>
            <a:pPr eaLnBrk="1" hangingPunct="1">
              <a:buFont typeface="Wingdings" pitchFamily="2" charset="2"/>
              <a:buChar char="q"/>
            </a:pPr>
            <a:r>
              <a:rPr lang="en-US" sz="2400" dirty="0" smtClean="0"/>
              <a:t>The customer be it existing or the new is able to view the services provided by the application and also able to contact and know about the application.</a:t>
            </a:r>
          </a:p>
          <a:p>
            <a:pPr eaLnBrk="1" hangingPunct="1">
              <a:buFont typeface="Wingdings" pitchFamily="2" charset="2"/>
              <a:buChar char="q"/>
            </a:pPr>
            <a:r>
              <a:rPr lang="en-US" sz="2400" dirty="0" smtClean="0"/>
              <a:t>But for booking the service the customer must be logged or he/she first have to register if he/she is not the existing one.</a:t>
            </a:r>
          </a:p>
          <a:p>
            <a:pPr eaLnBrk="1" hangingPunct="1">
              <a:buFont typeface="Wingdings" pitchFamily="2" charset="2"/>
              <a:buChar char="q"/>
            </a:pPr>
            <a:r>
              <a:rPr lang="en-US" sz="2400" dirty="0" smtClean="0"/>
              <a:t>The staff can login and see the work assigned to it by the admin</a:t>
            </a:r>
          </a:p>
          <a:p>
            <a:pPr eaLnBrk="1" hangingPunct="1">
              <a:buFont typeface="Wingdings" pitchFamily="2" charset="2"/>
              <a:buChar char="q"/>
            </a:pPr>
            <a:r>
              <a:rPr lang="en-US" sz="2400" dirty="0" smtClean="0"/>
              <a:t>The staff is not allowed to register as they must be employed by the higher authority.</a:t>
            </a:r>
          </a:p>
          <a:p>
            <a:pPr eaLnBrk="1" hangingPunct="1">
              <a:buFont typeface="Wingdings" pitchFamily="2" charset="2"/>
              <a:buChar char="q"/>
            </a:pPr>
            <a:r>
              <a:rPr lang="en-US" sz="2400" dirty="0" smtClean="0"/>
              <a:t>The admin here is the super manager.</a:t>
            </a:r>
          </a:p>
          <a:p>
            <a:pPr eaLnBrk="1" hangingPunct="1">
              <a:buFont typeface="Wingdings" pitchFamily="2" charset="2"/>
              <a:buChar char="q"/>
            </a:pPr>
            <a:r>
              <a:rPr lang="en-US" sz="2400" dirty="0" smtClean="0"/>
              <a:t>The admin can perform various activities such as adding, updating and deleting the existing services.</a:t>
            </a:r>
          </a:p>
        </p:txBody>
      </p:sp>
      <p:sp>
        <p:nvSpPr>
          <p:cNvPr id="4" name="Slide Number Placeholder 3"/>
          <p:cNvSpPr txBox="1">
            <a:spLocks noGrp="1"/>
          </p:cNvSpPr>
          <p:nvPr/>
        </p:nvSpPr>
        <p:spPr>
          <a:xfrm>
            <a:off x="7924800" y="6356350"/>
            <a:ext cx="762000" cy="365125"/>
          </a:xfrm>
          <a:prstGeom prst="rect">
            <a:avLst/>
          </a:prstGeom>
          <a:noFill/>
        </p:spPr>
        <p:txBody>
          <a:bodyPr lIns="0" tIns="0" rIns="0" bIns="0" anchor="b"/>
          <a:lstStyle/>
          <a:p>
            <a:pPr algn="r">
              <a:defRPr/>
            </a:pPr>
            <a:fld id="{36F27306-6691-4EB3-AA97-B7428640D704}" type="slidenum">
              <a:rPr lang="en-US" sz="1200">
                <a:solidFill>
                  <a:schemeClr val="tx2">
                    <a:shade val="90000"/>
                  </a:schemeClr>
                </a:solidFill>
              </a:rPr>
              <a:pPr algn="r">
                <a:defRPr/>
              </a:pPr>
              <a:t>5</a:t>
            </a:fld>
            <a:endParaRPr lang="en-US" sz="1200" dirty="0">
              <a:solidFill>
                <a:schemeClr val="tx2">
                  <a:shade val="90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p:nvPr>
        </p:nvSpPr>
        <p:spPr/>
        <p:txBody>
          <a:bodyPr anchor="ctr"/>
          <a:lstStyle/>
          <a:p>
            <a:pPr>
              <a:buFont typeface="Wingdings" pitchFamily="2" charset="2"/>
              <a:buChar char="q"/>
            </a:pPr>
            <a:r>
              <a:rPr lang="en-US" dirty="0" smtClean="0"/>
              <a:t>The admin has the super power to even delete and  update the existing customer.</a:t>
            </a:r>
          </a:p>
          <a:p>
            <a:pPr>
              <a:buFont typeface="Wingdings" pitchFamily="2" charset="2"/>
              <a:buChar char="q"/>
            </a:pPr>
            <a:r>
              <a:rPr lang="en-US" dirty="0" smtClean="0"/>
              <a:t>The admin can add staff.</a:t>
            </a:r>
          </a:p>
          <a:p>
            <a:pPr>
              <a:buFont typeface="Wingdings" pitchFamily="2" charset="2"/>
              <a:buChar char="q"/>
            </a:pPr>
            <a:r>
              <a:rPr lang="en-US" dirty="0" smtClean="0"/>
              <a:t>The admin is able to accept the booking made by the customer and assign the work to the staff. </a:t>
            </a:r>
          </a:p>
        </p:txBody>
      </p:sp>
      <p:sp>
        <p:nvSpPr>
          <p:cNvPr id="4" name="Slide Number Placeholder 3"/>
          <p:cNvSpPr>
            <a:spLocks noGrp="1"/>
          </p:cNvSpPr>
          <p:nvPr>
            <p:ph type="sldNum" sz="quarter" idx="12"/>
          </p:nvPr>
        </p:nvSpPr>
        <p:spPr/>
        <p:txBody>
          <a:bodyPr/>
          <a:lstStyle/>
          <a:p>
            <a:pPr>
              <a:defRPr/>
            </a:pPr>
            <a:fld id="{F0931AC9-F5C7-4EDF-8C09-3530C3967677}" type="slidenum">
              <a:rPr lang="en-US" smtClean="0"/>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7"/>
          <p:cNvSpPr>
            <a:spLocks noGrp="1"/>
          </p:cNvSpPr>
          <p:nvPr>
            <p:ph type="sldNum" sz="quarter" idx="12"/>
          </p:nvPr>
        </p:nvSpPr>
        <p:spPr/>
        <p:txBody>
          <a:bodyPr/>
          <a:lstStyle/>
          <a:p>
            <a:pPr>
              <a:defRPr/>
            </a:pPr>
            <a:fld id="{B63A9CB7-64A3-4765-B491-3DB66BDCB0A0}" type="slidenum">
              <a:rPr lang="en-US"/>
              <a:pPr>
                <a:defRPr/>
              </a:pPr>
              <a:t>7</a:t>
            </a:fld>
            <a:endParaRPr lang="en-US"/>
          </a:p>
        </p:txBody>
      </p:sp>
      <p:sp>
        <p:nvSpPr>
          <p:cNvPr id="6146" name="Title 1"/>
          <p:cNvSpPr>
            <a:spLocks noGrp="1"/>
          </p:cNvSpPr>
          <p:nvPr>
            <p:ph type="title"/>
          </p:nvPr>
        </p:nvSpPr>
        <p:spPr>
          <a:xfrm>
            <a:off x="304800" y="228600"/>
            <a:ext cx="8229600" cy="533400"/>
          </a:xfrm>
        </p:spPr>
        <p:txBody>
          <a:bodyPr>
            <a:normAutofit fontScale="90000"/>
          </a:bodyPr>
          <a:lstStyle/>
          <a:p>
            <a:pPr eaLnBrk="1" hangingPunct="1">
              <a:defRPr/>
            </a:pPr>
            <a:r>
              <a:rPr lang="en-US" sz="3600" b="1" dirty="0" smtClean="0">
                <a:latin typeface="+mn-lt"/>
                <a:cs typeface="Times New Roman" pitchFamily="18" charset="0"/>
              </a:rPr>
              <a:t>UML Diagram</a:t>
            </a:r>
            <a:r>
              <a:rPr lang="en-US" sz="3600" b="1" dirty="0" smtClean="0">
                <a:latin typeface="+mn-lt"/>
                <a:cs typeface="Times New Roman" pitchFamily="18" charset="0"/>
              </a:rPr>
              <a:t>:</a:t>
            </a:r>
            <a:endParaRPr lang="en-US" sz="3600" b="1" cap="small" dirty="0" smtClean="0">
              <a:solidFill>
                <a:schemeClr val="bg2">
                  <a:lumMod val="25000"/>
                </a:schemeClr>
              </a:solidFill>
              <a:latin typeface="+mn-lt"/>
              <a:cs typeface="Times New Roman" pitchFamily="18" charset="0"/>
            </a:endParaRPr>
          </a:p>
        </p:txBody>
      </p:sp>
      <p:sp>
        <p:nvSpPr>
          <p:cNvPr id="4" name="Slide Number Placeholder 3"/>
          <p:cNvSpPr txBox="1">
            <a:spLocks noGrp="1"/>
          </p:cNvSpPr>
          <p:nvPr/>
        </p:nvSpPr>
        <p:spPr>
          <a:xfrm>
            <a:off x="7924800" y="6356350"/>
            <a:ext cx="762000" cy="365125"/>
          </a:xfrm>
          <a:prstGeom prst="rect">
            <a:avLst/>
          </a:prstGeom>
          <a:noFill/>
        </p:spPr>
        <p:txBody>
          <a:bodyPr lIns="0" tIns="0" rIns="0" bIns="0" anchor="b"/>
          <a:lstStyle/>
          <a:p>
            <a:pPr algn="r">
              <a:defRPr/>
            </a:pPr>
            <a:fld id="{36F27306-6691-4EB3-AA97-B7428640D704}" type="slidenum">
              <a:rPr lang="en-US" sz="1200">
                <a:solidFill>
                  <a:schemeClr val="tx2">
                    <a:shade val="90000"/>
                  </a:schemeClr>
                </a:solidFill>
              </a:rPr>
              <a:pPr algn="r">
                <a:defRPr/>
              </a:pPr>
              <a:t>7</a:t>
            </a:fld>
            <a:endParaRPr lang="en-US" sz="1200" dirty="0">
              <a:solidFill>
                <a:schemeClr val="tx2">
                  <a:shade val="90000"/>
                </a:schemeClr>
              </a:solidFill>
            </a:endParaRPr>
          </a:p>
        </p:txBody>
      </p:sp>
      <p:pic>
        <p:nvPicPr>
          <p:cNvPr id="8" name="Content Placeholder 7" descr="IMG-20210201-WA0029.jpg"/>
          <p:cNvPicPr>
            <a:picLocks noGrp="1" noChangeAspect="1"/>
          </p:cNvPicPr>
          <p:nvPr>
            <p:ph idx="1"/>
          </p:nvPr>
        </p:nvPicPr>
        <p:blipFill>
          <a:blip r:embed="rId3"/>
          <a:stretch>
            <a:fillRect/>
          </a:stretch>
        </p:blipFill>
        <p:spPr>
          <a:xfrm>
            <a:off x="1066800" y="1295400"/>
            <a:ext cx="7239000" cy="4400391"/>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p:nvPr>
        </p:nvSpPr>
        <p:spPr/>
        <p:txBody>
          <a:bodyPr anchor="ctr"/>
          <a:lstStyle/>
          <a:p>
            <a:pPr>
              <a:buFont typeface="Wingdings" pitchFamily="2" charset="2"/>
              <a:buChar char="q"/>
            </a:pPr>
            <a:r>
              <a:rPr lang="en-US" dirty="0" smtClean="0"/>
              <a:t>The UML Diagram shows that there three actors in the web application i</a:t>
            </a:r>
            <a:r>
              <a:rPr lang="en-US" dirty="0" smtClean="0"/>
              <a:t>.e. Admin, Staff, Customer.</a:t>
            </a:r>
          </a:p>
          <a:p>
            <a:pPr>
              <a:buFont typeface="Wingdings" pitchFamily="2" charset="2"/>
              <a:buChar char="q"/>
            </a:pPr>
            <a:r>
              <a:rPr lang="en-US" dirty="0" smtClean="0"/>
              <a:t>The Admin is the super manager who can manage all the operations.</a:t>
            </a:r>
          </a:p>
          <a:p>
            <a:pPr>
              <a:buFont typeface="Wingdings" pitchFamily="2" charset="2"/>
              <a:buChar char="q"/>
            </a:pPr>
            <a:r>
              <a:rPr lang="en-US" dirty="0" smtClean="0"/>
              <a:t>The Staff is only able to login and get the work done assigned by the admin.</a:t>
            </a:r>
          </a:p>
          <a:p>
            <a:pPr>
              <a:buFont typeface="Wingdings" pitchFamily="2" charset="2"/>
              <a:buChar char="q"/>
            </a:pPr>
            <a:r>
              <a:rPr lang="en-US" dirty="0" smtClean="0"/>
              <a:t>The customer can login, register, and book the service.</a:t>
            </a:r>
          </a:p>
        </p:txBody>
      </p:sp>
      <p:sp>
        <p:nvSpPr>
          <p:cNvPr id="4" name="Slide Number Placeholder 3"/>
          <p:cNvSpPr>
            <a:spLocks noGrp="1"/>
          </p:cNvSpPr>
          <p:nvPr>
            <p:ph type="sldNum" sz="quarter" idx="12"/>
          </p:nvPr>
        </p:nvSpPr>
        <p:spPr/>
        <p:txBody>
          <a:bodyPr/>
          <a:lstStyle/>
          <a:p>
            <a:pPr>
              <a:defRPr/>
            </a:pPr>
            <a:fld id="{F0931AC9-F5C7-4EDF-8C09-3530C3967677}"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7"/>
          <p:cNvSpPr>
            <a:spLocks noGrp="1"/>
          </p:cNvSpPr>
          <p:nvPr>
            <p:ph type="sldNum" sz="quarter" idx="12"/>
          </p:nvPr>
        </p:nvSpPr>
        <p:spPr/>
        <p:txBody>
          <a:bodyPr/>
          <a:lstStyle/>
          <a:p>
            <a:pPr>
              <a:defRPr/>
            </a:pPr>
            <a:fld id="{B63A9CB7-64A3-4765-B491-3DB66BDCB0A0}" type="slidenum">
              <a:rPr lang="en-US"/>
              <a:pPr>
                <a:defRPr/>
              </a:pPr>
              <a:t>9</a:t>
            </a:fld>
            <a:endParaRPr lang="en-US"/>
          </a:p>
        </p:txBody>
      </p:sp>
      <p:sp>
        <p:nvSpPr>
          <p:cNvPr id="6146" name="Title 1"/>
          <p:cNvSpPr>
            <a:spLocks noGrp="1"/>
          </p:cNvSpPr>
          <p:nvPr>
            <p:ph type="title"/>
          </p:nvPr>
        </p:nvSpPr>
        <p:spPr>
          <a:xfrm>
            <a:off x="304800" y="228600"/>
            <a:ext cx="8229600" cy="533400"/>
          </a:xfrm>
        </p:spPr>
        <p:txBody>
          <a:bodyPr>
            <a:normAutofit fontScale="90000"/>
          </a:bodyPr>
          <a:lstStyle/>
          <a:p>
            <a:pPr eaLnBrk="1" hangingPunct="1">
              <a:defRPr/>
            </a:pPr>
            <a:r>
              <a:rPr lang="en-US" sz="3600" b="1" dirty="0" smtClean="0">
                <a:latin typeface="+mn-lt"/>
                <a:cs typeface="Times New Roman" pitchFamily="18" charset="0"/>
              </a:rPr>
              <a:t>ER Diagram</a:t>
            </a:r>
            <a:r>
              <a:rPr lang="en-US" sz="3600" b="1" dirty="0" smtClean="0">
                <a:latin typeface="+mn-lt"/>
                <a:cs typeface="Times New Roman" pitchFamily="18" charset="0"/>
              </a:rPr>
              <a:t>:</a:t>
            </a:r>
            <a:endParaRPr lang="en-US" sz="3600" b="1" cap="small" dirty="0" smtClean="0">
              <a:solidFill>
                <a:schemeClr val="bg2">
                  <a:lumMod val="25000"/>
                </a:schemeClr>
              </a:solidFill>
              <a:latin typeface="+mn-lt"/>
              <a:cs typeface="Times New Roman" pitchFamily="18" charset="0"/>
            </a:endParaRPr>
          </a:p>
        </p:txBody>
      </p:sp>
      <p:sp>
        <p:nvSpPr>
          <p:cNvPr id="4" name="Slide Number Placeholder 3"/>
          <p:cNvSpPr txBox="1">
            <a:spLocks noGrp="1"/>
          </p:cNvSpPr>
          <p:nvPr/>
        </p:nvSpPr>
        <p:spPr>
          <a:xfrm>
            <a:off x="7924800" y="6356350"/>
            <a:ext cx="762000" cy="365125"/>
          </a:xfrm>
          <a:prstGeom prst="rect">
            <a:avLst/>
          </a:prstGeom>
          <a:noFill/>
        </p:spPr>
        <p:txBody>
          <a:bodyPr lIns="0" tIns="0" rIns="0" bIns="0" anchor="b"/>
          <a:lstStyle/>
          <a:p>
            <a:pPr algn="r">
              <a:defRPr/>
            </a:pPr>
            <a:fld id="{36F27306-6691-4EB3-AA97-B7428640D704}" type="slidenum">
              <a:rPr lang="en-US" sz="1200">
                <a:solidFill>
                  <a:schemeClr val="tx2">
                    <a:shade val="90000"/>
                  </a:schemeClr>
                </a:solidFill>
              </a:rPr>
              <a:pPr algn="r">
                <a:defRPr/>
              </a:pPr>
              <a:t>9</a:t>
            </a:fld>
            <a:endParaRPr lang="en-US" sz="1200" dirty="0">
              <a:solidFill>
                <a:schemeClr val="tx2">
                  <a:shade val="90000"/>
                </a:schemeClr>
              </a:solidFill>
            </a:endParaRPr>
          </a:p>
        </p:txBody>
      </p:sp>
      <p:pic>
        <p:nvPicPr>
          <p:cNvPr id="7" name="Content Placeholder 6" descr="IMG-20210201-WA0030.jpg"/>
          <p:cNvPicPr>
            <a:picLocks noGrp="1" noChangeAspect="1"/>
          </p:cNvPicPr>
          <p:nvPr>
            <p:ph idx="1"/>
          </p:nvPr>
        </p:nvPicPr>
        <p:blipFill>
          <a:blip r:embed="rId3"/>
          <a:stretch>
            <a:fillRect/>
          </a:stretch>
        </p:blipFill>
        <p:spPr>
          <a:xfrm>
            <a:off x="762000" y="990601"/>
            <a:ext cx="7315200" cy="5334000"/>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3294</TotalTime>
  <Words>939</Words>
  <Application>Microsoft Office PowerPoint</Application>
  <PresentationFormat>On-screen Show (4:3)</PresentationFormat>
  <Paragraphs>141</Paragraphs>
  <Slides>24</Slides>
  <Notes>23</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Flow</vt:lpstr>
      <vt:lpstr>Slide 1</vt:lpstr>
      <vt:lpstr>Outlines:</vt:lpstr>
      <vt:lpstr>Introduction:</vt:lpstr>
      <vt:lpstr>Scope:</vt:lpstr>
      <vt:lpstr>Operations:</vt:lpstr>
      <vt:lpstr>Slide 6</vt:lpstr>
      <vt:lpstr>UML Diagram:</vt:lpstr>
      <vt:lpstr>Slide 8</vt:lpstr>
      <vt:lpstr>ER Diagram:</vt:lpstr>
      <vt:lpstr>Application Flow:</vt:lpstr>
      <vt:lpstr>Home Page:</vt:lpstr>
      <vt:lpstr>Slide 12</vt:lpstr>
      <vt:lpstr>Slide 13</vt:lpstr>
      <vt:lpstr>           </vt:lpstr>
      <vt:lpstr>Slide 15</vt:lpstr>
      <vt:lpstr>           </vt:lpstr>
      <vt:lpstr>           </vt:lpstr>
      <vt:lpstr>Slide 18</vt:lpstr>
      <vt:lpstr>           </vt:lpstr>
      <vt:lpstr>Slide 20</vt:lpstr>
      <vt:lpstr>           </vt:lpstr>
      <vt:lpstr>Backend Technologies:</vt:lpstr>
      <vt:lpstr>Future Scope:</vt:lpstr>
      <vt:lpstr>Thank You..</vt:lpstr>
    </vt:vector>
  </TitlesOfParts>
  <Company>gsm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mahendra</dc:creator>
  <cp:lastModifiedBy>Microsoft</cp:lastModifiedBy>
  <cp:revision>542</cp:revision>
  <dcterms:created xsi:type="dcterms:W3CDTF">2012-03-11T18:00:48Z</dcterms:created>
  <dcterms:modified xsi:type="dcterms:W3CDTF">2021-02-01T18:40:06Z</dcterms:modified>
</cp:coreProperties>
</file>