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061" autoAdjust="0"/>
  </p:normalViewPr>
  <p:slideViewPr>
    <p:cSldViewPr>
      <p:cViewPr varScale="1">
        <p:scale>
          <a:sx n="75" d="100"/>
          <a:sy n="75" d="100"/>
        </p:scale>
        <p:origin x="3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10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9B2F9C-0409-513A-1184-6FAA0AD6ED8D}"/>
              </a:ext>
            </a:extLst>
          </p:cNvPr>
          <p:cNvSpPr txBox="1"/>
          <p:nvPr/>
        </p:nvSpPr>
        <p:spPr>
          <a:xfrm>
            <a:off x="10896600" y="1787267"/>
            <a:ext cx="655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Top categories of content on Social Buzz are “Animals” and “Science”. This suggests users enjoy content relating to nature and reality.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319F98-3A64-0188-CB94-D2A149F09D49}"/>
              </a:ext>
            </a:extLst>
          </p:cNvPr>
          <p:cNvSpPr txBox="1"/>
          <p:nvPr/>
        </p:nvSpPr>
        <p:spPr>
          <a:xfrm>
            <a:off x="10896600" y="4499535"/>
            <a:ext cx="601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Based on the top 5 categories, users of Social Buzz enjoy content which allows them to gain knowledge and improve their life. This is shown from the popularity of “Science”, “Healthy Eating” and “Technology”.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F9A995-1D9F-CD8B-0482-833B4C2420EA}"/>
              </a:ext>
            </a:extLst>
          </p:cNvPr>
          <p:cNvSpPr txBox="1"/>
          <p:nvPr/>
        </p:nvSpPr>
        <p:spPr>
          <a:xfrm>
            <a:off x="10896600" y="7467772"/>
            <a:ext cx="55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 have learnt about the types of people that use Social Buzz and understand the type of content they want to consume.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endParaRPr lang="en-GB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5BFD69-1455-A389-1221-103770213369}"/>
              </a:ext>
            </a:extLst>
          </p:cNvPr>
          <p:cNvSpPr txBox="1"/>
          <p:nvPr/>
        </p:nvSpPr>
        <p:spPr>
          <a:xfrm>
            <a:off x="8499198" y="2429429"/>
            <a:ext cx="78843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• Social Buzz attracts over 500 million users per month</a:t>
            </a:r>
          </a:p>
          <a:p>
            <a:r>
              <a:rPr lang="en-GB" sz="3600" dirty="0"/>
              <a:t>• They receive over 100,000 pieces of content daily</a:t>
            </a:r>
          </a:p>
          <a:p>
            <a:r>
              <a:rPr lang="en-GB" sz="3600" dirty="0"/>
              <a:t>• They collect a huge amount of data, however this data is highly unstructured</a:t>
            </a:r>
          </a:p>
          <a:p>
            <a:r>
              <a:rPr lang="en-GB" sz="3600" dirty="0"/>
              <a:t>• We must help to manage this data and teach Social Buzz the best practices in handling big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4CF917-0974-6762-A9F8-5A2ED2D8ADED}"/>
              </a:ext>
            </a:extLst>
          </p:cNvPr>
          <p:cNvSpPr txBox="1"/>
          <p:nvPr/>
        </p:nvSpPr>
        <p:spPr>
          <a:xfrm>
            <a:off x="2349373" y="4940313"/>
            <a:ext cx="737325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Social Buzz highlighted 3 key issues to cover:</a:t>
            </a:r>
          </a:p>
          <a:p>
            <a:r>
              <a:rPr lang="en-GB" sz="4000" dirty="0">
                <a:solidFill>
                  <a:schemeClr val="bg1"/>
                </a:solidFill>
              </a:rPr>
              <a:t>• An audit of their data practice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• Recommendations for successful          </a:t>
            </a:r>
            <a:r>
              <a:rPr lang="en-GB" sz="4000" dirty="0">
                <a:solidFill>
                  <a:srgbClr val="A100FF"/>
                </a:solidFill>
              </a:rPr>
              <a:t>,,,</a:t>
            </a:r>
            <a:r>
              <a:rPr lang="en-GB" sz="4000" dirty="0">
                <a:solidFill>
                  <a:schemeClr val="bg1"/>
                </a:solidFill>
              </a:rPr>
              <a:t>IPO</a:t>
            </a:r>
          </a:p>
          <a:p>
            <a:r>
              <a:rPr lang="en-GB" sz="4000" dirty="0">
                <a:solidFill>
                  <a:schemeClr val="bg1"/>
                </a:solidFill>
              </a:rPr>
              <a:t>• Analysis of their content </a:t>
            </a:r>
            <a:r>
              <a:rPr lang="en-GB" sz="4000" dirty="0">
                <a:solidFill>
                  <a:srgbClr val="A100FF"/>
                </a:solidFill>
              </a:rPr>
              <a:t>,,,</a:t>
            </a:r>
            <a:r>
              <a:rPr lang="en-GB" sz="4000" dirty="0">
                <a:solidFill>
                  <a:schemeClr val="bg1"/>
                </a:solidFill>
              </a:rPr>
              <a:t>categories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5EE8B89-955B-DAA4-A33B-62D8553BD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1136" y="1088802"/>
            <a:ext cx="2095590" cy="20471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AA91565-0953-855C-6980-98CAFBFCDEE8}"/>
              </a:ext>
            </a:extLst>
          </p:cNvPr>
          <p:cNvSpPr txBox="1"/>
          <p:nvPr/>
        </p:nvSpPr>
        <p:spPr>
          <a:xfrm>
            <a:off x="14071600" y="1850927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Saeem Ali</a:t>
            </a:r>
          </a:p>
          <a:p>
            <a:endParaRPr lang="en-GB" dirty="0"/>
          </a:p>
          <a:p>
            <a:r>
              <a:rPr lang="en-GB" dirty="0"/>
              <a:t>Data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79541-8E35-840A-7804-9764EBE84C77}"/>
              </a:ext>
            </a:extLst>
          </p:cNvPr>
          <p:cNvSpPr txBox="1"/>
          <p:nvPr/>
        </p:nvSpPr>
        <p:spPr>
          <a:xfrm>
            <a:off x="14071600" y="4716793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Marcus </a:t>
            </a:r>
            <a:r>
              <a:rPr lang="en-GB" b="1" dirty="0" err="1"/>
              <a:t>Rompton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Senior Principle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BB60B-2C9C-269C-D9DD-4153CF56AB61}"/>
              </a:ext>
            </a:extLst>
          </p:cNvPr>
          <p:cNvSpPr txBox="1"/>
          <p:nvPr/>
        </p:nvSpPr>
        <p:spPr>
          <a:xfrm>
            <a:off x="14071600" y="7764165"/>
            <a:ext cx="248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Andrew Fleming</a:t>
            </a:r>
          </a:p>
          <a:p>
            <a:endParaRPr lang="en-GB" dirty="0"/>
          </a:p>
          <a:p>
            <a:r>
              <a:rPr lang="en-GB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8F742E-3DB9-0531-3229-FEDA2F5781B0}"/>
              </a:ext>
            </a:extLst>
          </p:cNvPr>
          <p:cNvSpPr txBox="1"/>
          <p:nvPr/>
        </p:nvSpPr>
        <p:spPr>
          <a:xfrm>
            <a:off x="5587685" y="2867581"/>
            <a:ext cx="9800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• Identifying the best datasets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5C4498-B79D-1BC0-55A1-BFA3775A4BA4}"/>
              </a:ext>
            </a:extLst>
          </p:cNvPr>
          <p:cNvSpPr txBox="1"/>
          <p:nvPr/>
        </p:nvSpPr>
        <p:spPr>
          <a:xfrm>
            <a:off x="7457218" y="4510986"/>
            <a:ext cx="8415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• Deal with missing values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88807-BAF6-4105-F7A2-A137AA3B0CB7}"/>
              </a:ext>
            </a:extLst>
          </p:cNvPr>
          <p:cNvSpPr txBox="1"/>
          <p:nvPr/>
        </p:nvSpPr>
        <p:spPr>
          <a:xfrm>
            <a:off x="9305358" y="6121080"/>
            <a:ext cx="741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• Merge the datasets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E77E19-DDA1-F7CE-274D-DF3A1DDA3E91}"/>
              </a:ext>
            </a:extLst>
          </p:cNvPr>
          <p:cNvSpPr txBox="1"/>
          <p:nvPr/>
        </p:nvSpPr>
        <p:spPr>
          <a:xfrm>
            <a:off x="11146520" y="7733168"/>
            <a:ext cx="7141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• Find the highest scores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7030A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84EFC9-F134-305D-D574-E63773DE4AC3}"/>
              </a:ext>
            </a:extLst>
          </p:cNvPr>
          <p:cNvSpPr txBox="1"/>
          <p:nvPr/>
        </p:nvSpPr>
        <p:spPr>
          <a:xfrm>
            <a:off x="2257602" y="2628900"/>
            <a:ext cx="27113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600" dirty="0">
                <a:solidFill>
                  <a:srgbClr val="7030A0"/>
                </a:solidFill>
              </a:rPr>
              <a:t>16</a:t>
            </a:r>
          </a:p>
          <a:p>
            <a:pPr algn="ctr"/>
            <a:r>
              <a:rPr lang="en-GB" sz="2400" dirty="0">
                <a:solidFill>
                  <a:srgbClr val="7030A0"/>
                </a:solidFill>
              </a:rPr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03F8F-13AC-9715-ED4B-B31CFD752E66}"/>
              </a:ext>
            </a:extLst>
          </p:cNvPr>
          <p:cNvSpPr txBox="1"/>
          <p:nvPr/>
        </p:nvSpPr>
        <p:spPr>
          <a:xfrm>
            <a:off x="6434192" y="2628900"/>
            <a:ext cx="46482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600" dirty="0">
                <a:solidFill>
                  <a:srgbClr val="7030A0"/>
                </a:solidFill>
              </a:rPr>
              <a:t>1897</a:t>
            </a:r>
          </a:p>
          <a:p>
            <a:pPr algn="ctr"/>
            <a:r>
              <a:rPr lang="en-GB" sz="2400" dirty="0">
                <a:solidFill>
                  <a:srgbClr val="7030A0"/>
                </a:solidFill>
              </a:rPr>
              <a:t>Reactions to “Animal” content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9CDC2-FC38-F403-D5DB-B0EAD8C05F96}"/>
              </a:ext>
            </a:extLst>
          </p:cNvPr>
          <p:cNvSpPr txBox="1"/>
          <p:nvPr/>
        </p:nvSpPr>
        <p:spPr>
          <a:xfrm>
            <a:off x="11715329" y="2721233"/>
            <a:ext cx="4876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600" dirty="0">
                <a:solidFill>
                  <a:srgbClr val="7030A0"/>
                </a:solidFill>
              </a:rPr>
              <a:t>May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Month with the most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E207A7E-D7CC-C5FE-3015-4A576867B4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555" y="1383832"/>
            <a:ext cx="4106171" cy="793533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A272C6-E1B2-E904-C2DB-9707630569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726" y="1832793"/>
            <a:ext cx="9398614" cy="69079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GB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6234FFA0-EC38-EA81-E9FB-95A8B566F3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6304" y="1922260"/>
            <a:ext cx="14596935" cy="67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9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275</Words>
  <Application>Microsoft Office PowerPoint</Application>
  <PresentationFormat>Custom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Calibri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Saeem Ali</cp:lastModifiedBy>
  <cp:revision>17</cp:revision>
  <dcterms:created xsi:type="dcterms:W3CDTF">2006-08-16T00:00:00Z</dcterms:created>
  <dcterms:modified xsi:type="dcterms:W3CDTF">2023-09-15T10:53:16Z</dcterms:modified>
  <dc:identifier>DAEhDyfaYKE</dc:identifier>
</cp:coreProperties>
</file>