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6947-0799-82CA-E65E-EB278B1C2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8ECEA-C045-E9C2-1090-5C4603407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8972-C617-4001-7339-FA119BFC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B63D-7AB9-4BF4-E0D0-F3741518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8C315-6F92-754E-B51E-1A6AC7D1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21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B200-1C14-F06E-1405-18183BF7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876C-17D6-73A7-74BE-0C7111AFB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76F7C-D934-BAF0-96A1-800B6A8C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0EEC-D8AA-9A9F-2CA8-254A55E8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C235-4A9B-B658-76D5-D62D3D4F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936307-4117-6FB8-86EC-A9B6338A8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20AA8-1ECD-D3F3-AE1E-B43E0E8DE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BCA9-2804-74A1-9B0E-7F0E4414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C259-0680-5E31-79EA-4F5B698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61FA-AA13-D757-01AB-E645FAA7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79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A008-751C-A75B-5F12-B7789D95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7A82-B216-6F25-80BD-ACC8C243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4432-0966-7701-9BBE-8E57BC8BF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4531-57AE-5630-1939-EB75184D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7534-F97D-CBE8-93DB-B46D1BD8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88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9608-F9DB-323F-A038-DD207593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6A7B8-8242-41FC-57C1-FE090FD0A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17B5-EFFD-0E5D-81CD-E8506FFA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672F0-99BE-9995-2F07-0CD396DA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233D-E660-0F3E-ED35-7FFEB24D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45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3590-3DC2-0CEB-B185-FEAD34C5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C1EE-9232-EC9C-4C23-9B27400A9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08C29-0079-E6DC-3141-02520431A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C9023-6D94-3533-464E-CAA6E59A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D3568-BEA1-A4FD-0916-424E4E4F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BB40A-55E7-E331-68A3-90ECCC2C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65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385-EBAF-8958-9634-A83A7535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02F83-BE20-3139-6D6A-955B9088A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58A8-5842-3BEE-FBF1-F1FD8303D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DB79C-1C02-0907-FFF7-FE224A032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4E3FD-566D-D888-9A6D-E386E28A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031A1-61E4-232E-75C1-B2EDAD7C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B5CDC-9FDC-4D58-3EA2-DA39B299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68DED-93F6-0433-6A07-E503D813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3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FB5B-3BE1-D296-7F0F-322FE413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C68F5-9553-4AFF-0437-300877E6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2C4DB-EAC4-AC95-947B-6C232E4A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F1F08-BAB1-27FD-F526-F33AA80B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47DE2-A7EE-0400-F06B-34FBB956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21DC-8D30-4B78-4215-A22AF6EB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147F5-B5A8-355D-4049-B32DA6DA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D254-B857-D88B-061D-3A546AE7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1F22-B1B6-AB0F-AAB5-11E8F5EBC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AA646-FE4D-C40B-C617-76C25655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917A8-73D6-E45B-E5D0-12CA87F2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A6F43-175C-EEDA-DBD9-4417BA86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6B155-15C9-A14B-343D-F40E5818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EC8C-E3C2-2826-286D-CC82E310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D1FD7-E2CA-EB84-DE3B-9C4210DB4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D69B3-428C-EF80-340B-1A4D031E5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1D34-2B65-D2C8-783F-669ED7FF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33932-0D18-CE3E-7EB7-2CAA83D6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2B7E3-EEBF-32E9-5DAD-B0B5612E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9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591BD-CBF5-DED9-0283-890FBAB3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BE3F-D53D-104F-6EB2-AB1397C6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A5DC0-2E61-8B30-D628-059E6D6E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701A-BF83-4781-9163-74509902A827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368-4BA3-D4E8-C83E-5194B47BB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357B5-3BCE-ADEA-9496-27F086F28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C8D77-12D8-4DB0-82D1-79A7B37C03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75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F423-DFF1-D835-88D3-99FCB8536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Olist</a:t>
            </a:r>
            <a:r>
              <a:rPr lang="en-GB" dirty="0"/>
              <a:t> Ecommerce Analysis</a:t>
            </a:r>
          </a:p>
        </p:txBody>
      </p:sp>
    </p:spTree>
    <p:extLst>
      <p:ext uri="{BB962C8B-B14F-4D97-AF65-F5344CB8AC3E}">
        <p14:creationId xmlns:p14="http://schemas.microsoft.com/office/powerpoint/2010/main" val="150589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C8FA-82B4-EEA8-2C3F-F829AF29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and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018B2-1123-E4EC-FE52-B393A571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6019800" cy="342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7B930D-4A89-24D7-CCC9-E16ADB3431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31837"/>
            <a:ext cx="6019800" cy="34261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DD13D-BD4E-D7ED-0562-21747ACB8302}"/>
              </a:ext>
            </a:extLst>
          </p:cNvPr>
          <p:cNvSpPr txBox="1"/>
          <p:nvPr/>
        </p:nvSpPr>
        <p:spPr>
          <a:xfrm>
            <a:off x="110066" y="2282596"/>
            <a:ext cx="5985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Overall increase in sales indicating growth and popularity of the site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Brazil was emerging from economic trouble in 2017, leading to increase in online purchases as country recovers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Increasing mobile phone usage and lower inflation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Large spike in November due to Black Friday &amp; Cyber Monday</a:t>
            </a:r>
          </a:p>
        </p:txBody>
      </p:sp>
    </p:spTree>
    <p:extLst>
      <p:ext uri="{BB962C8B-B14F-4D97-AF65-F5344CB8AC3E}">
        <p14:creationId xmlns:p14="http://schemas.microsoft.com/office/powerpoint/2010/main" val="127010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8A1F-596D-C0F9-3E6F-E3024379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Order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79C45-1E72-EDAD-EE87-255BD2CEC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1" y="2062856"/>
            <a:ext cx="6669746" cy="3796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2FDC1-5EBE-FAA8-8E20-6C9F1B9656BA}"/>
              </a:ext>
            </a:extLst>
          </p:cNvPr>
          <p:cNvSpPr txBox="1"/>
          <p:nvPr/>
        </p:nvSpPr>
        <p:spPr>
          <a:xfrm>
            <a:off x="6908800" y="956733"/>
            <a:ext cx="51087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Major drop in AOV from May – July 2017, and January – March 2018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Many lower value items bought in May and June 2017. Household goods, home decorations.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More sports equipment bought in the proceeding months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The 2018 drop may be due to large spending over the sales and holiday period, where people are trying to spend less money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Major increase in higher value items after February 2018 - Religious presents (+200 Reals) and beauty and healthcare (+130 Reals).</a:t>
            </a:r>
          </a:p>
        </p:txBody>
      </p:sp>
    </p:spTree>
    <p:extLst>
      <p:ext uri="{BB962C8B-B14F-4D97-AF65-F5344CB8AC3E}">
        <p14:creationId xmlns:p14="http://schemas.microsoft.com/office/powerpoint/2010/main" val="106767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6FF0-BF50-DF3D-3CAF-3451EA42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/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19A4F-D43C-1D83-E99B-C50D800BAA0A}"/>
              </a:ext>
            </a:extLst>
          </p:cNvPr>
          <p:cNvSpPr txBox="1"/>
          <p:nvPr/>
        </p:nvSpPr>
        <p:spPr>
          <a:xfrm>
            <a:off x="0" y="1501864"/>
            <a:ext cx="3987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Highest population areas also have the highest purchases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Average delivery time is 12 days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States with high delivery time are all within the Amazon Rainforest or far away from the big cities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Key focus states: RJ, RS, BA. High population and sales but long delivery time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Positioning warehouses between Rio de Janeiro and Bahia, and near Rio Grande Do Sul will improve delivery times and improve reputation in these key areas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9475B-204D-D84F-B192-0FA23F701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509" y="1769533"/>
            <a:ext cx="799579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8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C6C5-E148-7CF0-B225-79C6307E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Posting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80F6A-6D7E-5ED2-6046-10C98BC7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169"/>
            <a:ext cx="8246533" cy="4561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78FA1-CDF6-1D08-BD39-CEA7F81D3837}"/>
              </a:ext>
            </a:extLst>
          </p:cNvPr>
          <p:cNvSpPr txBox="1"/>
          <p:nvPr/>
        </p:nvSpPr>
        <p:spPr>
          <a:xfrm>
            <a:off x="8356600" y="2537354"/>
            <a:ext cx="3640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No clear correlation, but product name should be at least 25 characters, and description, no more than 2000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Slightly higher purchases on 2 photos</a:t>
            </a:r>
          </a:p>
        </p:txBody>
      </p:sp>
    </p:spTree>
    <p:extLst>
      <p:ext uri="{BB962C8B-B14F-4D97-AF65-F5344CB8AC3E}">
        <p14:creationId xmlns:p14="http://schemas.microsoft.com/office/powerpoint/2010/main" val="392650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07DB-A983-3782-177C-8D734175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1F5A-8065-888C-1AC1-DE14873C5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874" y="1909837"/>
            <a:ext cx="5588659" cy="3644298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1800" dirty="0"/>
              <a:t>People are drawn to the cheaper products</a:t>
            </a:r>
          </a:p>
          <a:p>
            <a:pPr>
              <a:buFontTx/>
              <a:buChar char="-"/>
            </a:pPr>
            <a:endParaRPr lang="en-GB" sz="1800" dirty="0"/>
          </a:p>
          <a:p>
            <a:pPr>
              <a:buFontTx/>
              <a:buChar char="-"/>
            </a:pPr>
            <a:r>
              <a:rPr lang="en-GB" sz="1800" dirty="0"/>
              <a:t>No product over 600 Real has more than 50 purchases</a:t>
            </a:r>
          </a:p>
          <a:p>
            <a:pPr>
              <a:buFontTx/>
              <a:buChar char="-"/>
            </a:pPr>
            <a:endParaRPr lang="en-GB" sz="1800" dirty="0"/>
          </a:p>
          <a:p>
            <a:pPr>
              <a:buFontTx/>
              <a:buChar char="-"/>
            </a:pPr>
            <a:r>
              <a:rPr lang="en-GB" sz="1800" dirty="0"/>
              <a:t>More expensive purchases may be one-off big expenses. Cheaper products may be those that need to be replaced</a:t>
            </a:r>
          </a:p>
          <a:p>
            <a:pPr>
              <a:buFontTx/>
              <a:buChar char="-"/>
            </a:pPr>
            <a:endParaRPr lang="en-GB" sz="1800" dirty="0"/>
          </a:p>
          <a:p>
            <a:pPr>
              <a:buFontTx/>
              <a:buChar char="-"/>
            </a:pPr>
            <a:r>
              <a:rPr lang="en-GB" sz="1800" dirty="0"/>
              <a:t>Adding better, or more discounts to products may encourage more purchases, especially around holiday season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6CA71-2C70-AADC-0BDE-A2D84B3A3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35702"/>
            <a:ext cx="5241529" cy="53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5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B3F2-9967-FAF2-4DAB-A70E97BF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EE476E-0F38-B310-4B50-F8F400A2E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820185"/>
              </p:ext>
            </p:extLst>
          </p:nvPr>
        </p:nvGraphicFramePr>
        <p:xfrm>
          <a:off x="304799" y="1825625"/>
          <a:ext cx="11616268" cy="439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08134">
                  <a:extLst>
                    <a:ext uri="{9D8B030D-6E8A-4147-A177-3AD203B41FA5}">
                      <a16:colId xmlns:a16="http://schemas.microsoft.com/office/drawing/2014/main" val="2636058543"/>
                    </a:ext>
                  </a:extLst>
                </a:gridCol>
                <a:gridCol w="5808134">
                  <a:extLst>
                    <a:ext uri="{9D8B030D-6E8A-4147-A177-3AD203B41FA5}">
                      <a16:colId xmlns:a16="http://schemas.microsoft.com/office/drawing/2014/main" val="791562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Expected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8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Aim to offer discounts around key holidays and sale periods like Black Friday and Christmas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Capitalizing on the higher purchase intent at these times to drive even more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7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Ensure mobile-friendly 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Mobile users make up the majority of online shoppers worldwide. Paired with the increasing use in Brazil, UI on mobile needs to be very strong.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00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Place warehouses near the 3 key states with high delivery time. RJ, BA and RS. </a:t>
                      </a:r>
                      <a:br>
                        <a:rPr lang="en-GB" dirty="0"/>
                      </a:br>
                      <a:r>
                        <a:rPr lang="en-GB" dirty="0"/>
                        <a:t>RJ and BA are close together so 1 warehouse can be between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Reducing delivery time will improve customer satisfaction and will improve the company’s reputation, leading to more purchases over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9042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GB" dirty="0"/>
                        <a:t>Communicate with customers by email with recommended products based on purchase history, and abandoned carts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This will bring in more purchases from those who forgot to purchase items in their basket, and target </a:t>
                      </a:r>
                      <a:r>
                        <a:rPr lang="en-GB"/>
                        <a:t>existing customers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2218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82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64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4944</TotalTime>
  <Words>460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Olist Ecommerce Analysis</vt:lpstr>
      <vt:lpstr>Sales and Revenue</vt:lpstr>
      <vt:lpstr>Average Order Value</vt:lpstr>
      <vt:lpstr>Delivery</vt:lpstr>
      <vt:lpstr>Product Posting Details</vt:lpstr>
      <vt:lpstr>Pricing</vt:lpstr>
      <vt:lpstr>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Saeem Ali</dc:creator>
  <cp:lastModifiedBy>Saeem Ali</cp:lastModifiedBy>
  <cp:revision>4</cp:revision>
  <dcterms:created xsi:type="dcterms:W3CDTF">2025-08-23T08:59:31Z</dcterms:created>
  <dcterms:modified xsi:type="dcterms:W3CDTF">2025-08-27T20:50:04Z</dcterms:modified>
</cp:coreProperties>
</file>