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9" r:id="rId2"/>
    <p:sldId id="261" r:id="rId3"/>
    <p:sldId id="262" r:id="rId4"/>
    <p:sldId id="273" r:id="rId5"/>
    <p:sldId id="263" r:id="rId6"/>
    <p:sldId id="272" r:id="rId7"/>
    <p:sldId id="264" r:id="rId8"/>
    <p:sldId id="266" r:id="rId9"/>
    <p:sldId id="271" r:id="rId10"/>
    <p:sldId id="267" r:id="rId11"/>
    <p:sldId id="27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llo" id="{992832F5-EA01-48E5-B403-87E193F50680}">
          <p14:sldIdLst>
            <p14:sldId id="259"/>
          </p14:sldIdLst>
        </p14:section>
        <p14:section name="项目概述" id="{087866C3-7028-482C-8D34-6BF5363FBD75}">
          <p14:sldIdLst>
            <p14:sldId id="261"/>
            <p14:sldId id="262"/>
            <p14:sldId id="273"/>
          </p14:sldIdLst>
        </p14:section>
        <p14:section name="LMExtensionView模块" id="{CF24EBA6-C924-424D-AC31-A4B9992A87E0}">
          <p14:sldIdLst>
            <p14:sldId id="263"/>
            <p14:sldId id="272"/>
            <p14:sldId id="264"/>
          </p14:sldIdLst>
        </p14:section>
        <p14:section name="LMLog模块" id="{C24C98EC-938D-4034-8DB8-5E8DBF16E3CB}">
          <p14:sldIdLst>
            <p14:sldId id="266"/>
            <p14:sldId id="271"/>
            <p14:sldId id="267"/>
            <p14:sldId id="274"/>
          </p14:sldIdLst>
        </p14:section>
        <p14:section name="end" id="{E35CCD6A-2288-476E-BC93-C75323AE1F32}">
          <p14:sldIdLst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7C3D"/>
    <a:srgbClr val="299CB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0891" autoAdjust="0"/>
  </p:normalViewPr>
  <p:slideViewPr>
    <p:cSldViewPr>
      <p:cViewPr varScale="1">
        <p:scale>
          <a:sx n="82" d="100"/>
          <a:sy n="82" d="100"/>
        </p:scale>
        <p:origin x="-1800" y="-10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16/10/11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此模板可用作提供项目里程碑更新的起始文件。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0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节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右键单击幻灯片可添加节。</a:t>
            </a:r>
            <a:r>
              <a:rPr lang="en-US" sz="10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节可以帮助您组织幻灯片或促进多个作者之间的协作。</a:t>
            </a:r>
          </a:p>
          <a:p>
            <a:pPr marL="0" algn="l" defTabSz="914400">
              <a:buNone/>
            </a:pPr>
            <a:endParaRPr lang="en-US" sz="1000" dirty="0" smtClean="0"/>
          </a:p>
          <a:p>
            <a:pPr marL="0" algn="l" defTabSz="914400">
              <a:buNone/>
            </a:pPr>
            <a:r>
              <a:rPr lang="en-US" sz="10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备注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使用“备注”节传递备注或为观众提供更多详细信息。</a:t>
            </a:r>
            <a:r>
              <a:rPr lang="en-US" sz="10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演示过程中，可在演示文稿视图中查看这些备注。 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请记住字体大小（这对于可访问性、可见性、录像和联机制作都非常重要）</a:t>
            </a:r>
          </a:p>
          <a:p>
            <a:pPr marL="0" algn="l" defTabSz="914400">
              <a:buNone/>
            </a:pPr>
            <a:endParaRPr lang="en-US" sz="1000" dirty="0" smtClean="0"/>
          </a:p>
          <a:p>
            <a:pPr marL="0" algn="l" defTabSz="914400">
              <a:buNone/>
            </a:pPr>
            <a:r>
              <a:rPr lang="en-US" sz="10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协调的色彩 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要特别注意图形、图表和文本框。</a:t>
            </a:r>
            <a:r>
              <a:rPr lang="en-US" sz="10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请考虑与会者将以黑白或灰色调打印。请运行测试打印，以确保当以纯黑白和灰色调打印时，颜色正常。</a:t>
            </a:r>
          </a:p>
          <a:p>
            <a:pPr marL="0" algn="l" defTabSz="914400">
              <a:buNone/>
            </a:pPr>
            <a:endParaRPr lang="en-US" sz="1000" dirty="0" smtClean="0"/>
          </a:p>
          <a:p>
            <a:pPr marL="0" algn="l" defTabSz="914400">
              <a:buNone/>
            </a:pPr>
            <a:r>
              <a:rPr lang="en-US" sz="10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图形、表格和图表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保持简约风格：如果可能，请使用一致的、不分散人注意力的样式和颜色。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标记所有图表和表格。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sz="1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 smtClean="0"/>
              <a:t>Click to Edit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sz="3600" b="0" cap="none">
                <a:latin typeface="Georg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sz="1800">
                <a:latin typeface="Georgia" pitchFamily="18" charset="0"/>
              </a:defRPr>
            </a:lvl2pPr>
            <a:lvl3pPr eaLnBrk="1" latinLnBrk="0" hangingPunct="1">
              <a:defRPr kumimoji="0" sz="2000">
                <a:latin typeface="Georgia" pitchFamily="18" charset="0"/>
              </a:defRPr>
            </a:lvl3pPr>
            <a:lvl4pPr eaLnBrk="1" latinLnBrk="0" hangingPunct="1">
              <a:defRPr kumimoji="0" sz="2000">
                <a:latin typeface="Georgia" pitchFamily="18" charset="0"/>
              </a:defRPr>
            </a:lvl4pPr>
            <a:lvl5pPr eaLnBrk="1" latinLnBrk="0" hangingPunct="1">
              <a:defRPr kumimoji="0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sz="20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sz="2000"/>
            </a:lvl1pPr>
            <a:lvl2pPr eaLnBrk="1" latinLnBrk="0" hangingPunct="1">
              <a:defRPr kumimoji="0" sz="1800"/>
            </a:lvl2pPr>
            <a:lvl3pPr eaLnBrk="1" latinLnBrk="0" hangingPunct="1">
              <a:defRPr kumimoji="0" sz="1600"/>
            </a:lvl3pPr>
            <a:lvl4pPr eaLnBrk="1" latinLnBrk="0" hangingPunct="1">
              <a:defRPr kumimoji="0" sz="1400"/>
            </a:lvl4pPr>
            <a:lvl5pPr eaLnBrk="1" latinLnBrk="0" hangingPunct="1">
              <a:defRPr kumimoji="0" sz="14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sz="20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sz="2000"/>
            </a:lvl1pPr>
            <a:lvl2pPr eaLnBrk="1" latinLnBrk="0" hangingPunct="1">
              <a:defRPr kumimoji="0" sz="1800"/>
            </a:lvl2pPr>
            <a:lvl3pPr eaLnBrk="1" latinLnBrk="0" hangingPunct="1">
              <a:defRPr kumimoji="0" sz="1600"/>
            </a:lvl3pPr>
            <a:lvl4pPr eaLnBrk="1" latinLnBrk="0" hangingPunct="1">
              <a:defRPr kumimoji="0" sz="1400"/>
            </a:lvl4pPr>
            <a:lvl5pPr eaLnBrk="1" latinLnBrk="0" hangingPunct="1">
              <a:defRPr kumimoji="0" sz="14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sz="280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kumimoji="0" lang="en-US" smtClean="0"/>
              <a:t>16/10/11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>
                <a:latin typeface="Hei"/>
                <a:ea typeface="Hei"/>
                <a:cs typeface="Hei"/>
              </a:rPr>
              <a:t>LMProjectTools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介绍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600" b="0" i="0" baseline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演示者</a:t>
            </a:r>
            <a:r>
              <a:rPr lang="en-US" sz="1600" b="0" i="0" baseline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姓名</a:t>
            </a:r>
            <a:r>
              <a:rPr lang="zh-CN" altLang="en-US" sz="1600" b="0" i="0" baseline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高翔</a:t>
            </a:r>
            <a:endParaRPr lang="en-US" sz="1600" b="0" i="0" baseline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>
              <a:buNone/>
            </a:pPr>
            <a:endParaRPr lang="en-US" sz="1600" b="0" i="0" baseline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SimpleNSLog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1600200"/>
            <a:ext cx="551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功能介绍</a:t>
            </a:r>
            <a:r>
              <a:rPr kumimoji="1" lang="en-US" altLang="zh-CN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/>
              <a:t>代替系统</a:t>
            </a:r>
            <a:r>
              <a:rPr lang="zh-CN" altLang="en-US" dirty="0"/>
              <a:t>的</a:t>
            </a:r>
            <a:r>
              <a:rPr lang="en-US" altLang="zh-CN" dirty="0" err="1" smtClean="0"/>
              <a:t>NSLog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Log</a:t>
            </a:r>
            <a:r>
              <a:rPr lang="zh-CN" altLang="en-US" dirty="0"/>
              <a:t>出来的信息会有</a:t>
            </a:r>
            <a:r>
              <a:rPr lang="en-US" altLang="zh-CN" dirty="0"/>
              <a:t>Log</a:t>
            </a:r>
            <a:r>
              <a:rPr lang="zh-CN" altLang="en-US" dirty="0"/>
              <a:t>发生的类</a:t>
            </a:r>
            <a:r>
              <a:rPr lang="en-US" altLang="zh-CN" dirty="0"/>
              <a:t>,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以及第几</a:t>
            </a:r>
            <a:r>
              <a:rPr lang="zh-CN" altLang="en-US" dirty="0" smtClean="0"/>
              <a:t>行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可以通过宏定义来关闭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2667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使用方法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48000"/>
            <a:ext cx="2692400" cy="241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200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输出样例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10000"/>
            <a:ext cx="7556500" cy="177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7200" y="4191000"/>
            <a:ext cx="744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所在文件  行数 所在方法                           			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4724400"/>
            <a:ext cx="342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不使用</a:t>
            </a:r>
            <a:r>
              <a:rPr lang="en-US" altLang="zh-CN" dirty="0" err="1" smtClean="0"/>
              <a:t>SimpleNSLog</a:t>
            </a:r>
            <a:r>
              <a:rPr lang="zh-CN" altLang="en-US" dirty="0" smtClean="0"/>
              <a:t>的输出样例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181600"/>
            <a:ext cx="5765800" cy="177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关闭</a:t>
            </a:r>
            <a:r>
              <a:rPr lang="en-US" altLang="zh-CN" sz="28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Log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200" y="2133600"/>
            <a:ext cx="407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SimpleNSLog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 </a:t>
            </a:r>
            <a:r>
              <a:rPr lang="en-US" altLang="zh-CN" dirty="0" smtClean="0">
                <a:solidFill>
                  <a:srgbClr val="C77C3D"/>
                </a:solidFill>
              </a:rPr>
              <a:t>CLOSE_LOG </a:t>
            </a:r>
            <a:r>
              <a:rPr lang="en-US" altLang="zh-CN" dirty="0" smtClean="0">
                <a:solidFill>
                  <a:srgbClr val="C77C3D"/>
                </a:solidFill>
              </a:rPr>
              <a:t>   </a:t>
            </a:r>
            <a:r>
              <a:rPr lang="en-US" altLang="zh-CN" sz="2400" dirty="0" smtClean="0">
                <a:solidFill>
                  <a:srgbClr val="C77C3D"/>
                </a:solidFill>
              </a:rPr>
              <a:t>1</a:t>
            </a:r>
            <a:endParaRPr kumimoji="1" lang="zh-CN" altLang="en-US" sz="2400" dirty="0">
              <a:solidFill>
                <a:srgbClr val="C77C3D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1600200"/>
            <a:ext cx="195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全局的去关闭</a:t>
            </a:r>
            <a:r>
              <a:rPr kumimoji="1" lang="en-US" altLang="zh-CN" dirty="0" smtClean="0"/>
              <a:t>Log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2717800"/>
            <a:ext cx="9029700" cy="1422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57200" y="4648200"/>
            <a:ext cx="54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NOTE:</a:t>
            </a:r>
            <a:r>
              <a:rPr kumimoji="1" lang="zh-CN" altLang="en-US" dirty="0"/>
              <a:t>如果不是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模式，会自动</a:t>
            </a:r>
            <a:r>
              <a:rPr kumimoji="1" lang="zh-CN" altLang="en-US" dirty="0" smtClean="0"/>
              <a:t>不去</a:t>
            </a:r>
            <a:r>
              <a:rPr kumimoji="1" lang="zh-CN" altLang="en-US" dirty="0" smtClean="0"/>
              <a:t>打印</a:t>
            </a:r>
            <a:r>
              <a:rPr kumimoji="1" lang="en-US" altLang="zh-CN" dirty="0" smtClean="0"/>
              <a:t>Log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56116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981200"/>
            <a:ext cx="8229600" cy="91440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zh-CN" altLang="en-US" dirty="0" smtClean="0">
                <a:latin typeface="Hei"/>
                <a:ea typeface="Hei"/>
                <a:cs typeface="Hei"/>
              </a:rPr>
              <a:t>到这里就是</a:t>
            </a:r>
            <a:r>
              <a:rPr lang="en-US" altLang="zh-CN" dirty="0" err="1" smtClean="0">
                <a:latin typeface="Hei"/>
                <a:ea typeface="Hei"/>
                <a:cs typeface="Hei"/>
              </a:rPr>
              <a:t>LMProjectTools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的全部功能了</a:t>
            </a:r>
            <a:br>
              <a:rPr lang="zh-CN" altLang="en-US" dirty="0" smtClean="0">
                <a:latin typeface="Hei"/>
                <a:ea typeface="Hei"/>
                <a:cs typeface="Hei"/>
              </a:rPr>
            </a:br>
            <a:r>
              <a:rPr lang="zh-CN" altLang="en-US" dirty="0" smtClean="0">
                <a:latin typeface="Hei"/>
                <a:ea typeface="Hei"/>
                <a:cs typeface="Hei"/>
              </a:rPr>
              <a:t>谢谢！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28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概述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297363"/>
          </a:xfrm>
        </p:spPr>
        <p:txBody>
          <a:bodyPr/>
          <a:lstStyle/>
          <a:p>
            <a:pPr marL="347472" indent="-347472">
              <a:spcBef>
                <a:spcPts val="480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我为什么要做</a:t>
            </a:r>
            <a:r>
              <a:rPr lang="en-US" altLang="zh-CN" dirty="0" err="1">
                <a:latin typeface="Hei"/>
                <a:ea typeface="Hei"/>
                <a:cs typeface="Hei"/>
              </a:rPr>
              <a:t>LMProjectTools</a:t>
            </a:r>
            <a:r>
              <a:rPr lang="en-US" sz="20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？</a:t>
            </a:r>
          </a:p>
          <a:p>
            <a:pPr marL="347472" indent="-347472">
              <a:spcBef>
                <a:spcPts val="480"/>
              </a:spcBef>
              <a:buClr>
                <a:schemeClr val="tx1"/>
              </a:buClr>
              <a:buFont typeface="Arial"/>
              <a:buChar char="•"/>
            </a:pPr>
            <a:endParaRPr lang="en-US" sz="20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>
              <a:buFont typeface="Arial"/>
              <a:buChar char="•"/>
            </a:pPr>
            <a:r>
              <a:rPr lang="en-US" altLang="zh-CN" dirty="0" err="1" smtClean="0">
                <a:latin typeface="Hei"/>
                <a:ea typeface="Hei"/>
                <a:cs typeface="Hei"/>
              </a:rPr>
              <a:t>LMProjectTools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的目的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>
              <a:buFont typeface="Arial"/>
              <a:buChar char="•"/>
            </a:pPr>
            <a:endParaRPr lang="en-US" dirty="0">
              <a:latin typeface="Hei"/>
              <a:ea typeface="Hei"/>
              <a:cs typeface="Hei"/>
            </a:endParaRPr>
          </a:p>
          <a:p>
            <a:pPr marL="347472" indent="-347472">
              <a:buFont typeface="Arial"/>
              <a:buChar char="•"/>
            </a:pPr>
            <a:r>
              <a:rPr lang="en-US" dirty="0" err="1" smtClean="0">
                <a:latin typeface="Hei"/>
                <a:ea typeface="Hei"/>
                <a:cs typeface="Hei"/>
              </a:rPr>
              <a:t>对</a:t>
            </a:r>
            <a:r>
              <a:rPr lang="en-US" altLang="zh-CN" dirty="0" err="1" smtClean="0">
                <a:latin typeface="Hei"/>
                <a:ea typeface="Hei"/>
                <a:cs typeface="Hei"/>
              </a:rPr>
              <a:t>LMProjectTools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的期待</a:t>
            </a:r>
            <a:endParaRPr lang="en-US" sz="20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目前结构</a:t>
            </a:r>
            <a:r>
              <a:rPr lang="en-US" altLang="zh-CN" dirty="0" smtClean="0">
                <a:latin typeface="Hei"/>
                <a:ea typeface="Hei"/>
                <a:cs typeface="Hei"/>
              </a:rPr>
              <a:t/>
            </a:r>
            <a:br>
              <a:rPr lang="en-US" altLang="zh-CN" dirty="0" smtClean="0">
                <a:latin typeface="Hei"/>
                <a:ea typeface="Hei"/>
                <a:cs typeface="Hei"/>
              </a:rPr>
            </a:b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4800" y="3124200"/>
            <a:ext cx="18288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Hei"/>
                <a:ea typeface="Hei"/>
                <a:cs typeface="Hei"/>
              </a:rPr>
              <a:t>LMProjectTools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95600" y="2514600"/>
            <a:ext cx="22860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Hei"/>
                <a:ea typeface="Hei"/>
                <a:cs typeface="Hei"/>
              </a:rPr>
              <a:t>LMExtensionView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71800" y="3733800"/>
            <a:ext cx="21336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Hei"/>
                <a:ea typeface="Hei"/>
                <a:cs typeface="Hei"/>
              </a:rPr>
              <a:t>LMLog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38800" y="2514600"/>
            <a:ext cx="30480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UIView+</a:t>
            </a:r>
            <a:r>
              <a:rPr lang="en-US" altLang="zh-CN" dirty="0" err="1" smtClean="0"/>
              <a:t>LMExtension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400800" y="4648200"/>
            <a:ext cx="22860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SimpleNSLog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400800" y="3733800"/>
            <a:ext cx="22860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LMJSONLog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5" idx="3"/>
            <a:endCxn id="7" idx="1"/>
          </p:cNvCxnSpPr>
          <p:nvPr/>
        </p:nvCxnSpPr>
        <p:spPr>
          <a:xfrm>
            <a:off x="5181600" y="2819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3"/>
            <a:endCxn id="9" idx="1"/>
          </p:cNvCxnSpPr>
          <p:nvPr/>
        </p:nvCxnSpPr>
        <p:spPr>
          <a:xfrm>
            <a:off x="51054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" idx="3"/>
            <a:endCxn id="6" idx="1"/>
          </p:cNvCxnSpPr>
          <p:nvPr/>
        </p:nvCxnSpPr>
        <p:spPr>
          <a:xfrm>
            <a:off x="2133600" y="3429000"/>
            <a:ext cx="8382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" idx="3"/>
            <a:endCxn id="5" idx="1"/>
          </p:cNvCxnSpPr>
          <p:nvPr/>
        </p:nvCxnSpPr>
        <p:spPr>
          <a:xfrm flipV="1">
            <a:off x="2133600" y="2819400"/>
            <a:ext cx="762000" cy="609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6" idx="3"/>
            <a:endCxn id="8" idx="1"/>
          </p:cNvCxnSpPr>
          <p:nvPr/>
        </p:nvCxnSpPr>
        <p:spPr>
          <a:xfrm>
            <a:off x="5105400" y="4038600"/>
            <a:ext cx="1295400" cy="9144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全局导入方式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2133600"/>
            <a:ext cx="311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pch</a:t>
            </a:r>
            <a:r>
              <a:rPr kumimoji="1" lang="zh-CN" altLang="en-US" dirty="0" smtClean="0"/>
              <a:t>文件当中</a:t>
            </a:r>
          </a:p>
          <a:p>
            <a:r>
              <a:rPr lang="en-US" altLang="zh-CN" dirty="0"/>
              <a:t>#import "</a:t>
            </a:r>
            <a:r>
              <a:rPr lang="en-US" altLang="zh-CN" dirty="0" err="1"/>
              <a:t>LMProjectTools.h</a:t>
            </a:r>
            <a:r>
              <a:rPr lang="en-US" altLang="zh-CN" dirty="0"/>
              <a:t>"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48000"/>
            <a:ext cx="2425700" cy="342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14311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>
                <a:latin typeface="Hei"/>
                <a:ea typeface="Hei"/>
                <a:cs typeface="Hei"/>
              </a:rPr>
              <a:t>LMExtensionView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模块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82879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zh-CN" altLang="en-US" dirty="0"/>
              <a:t>模块介绍</a:t>
            </a:r>
            <a:r>
              <a:rPr lang="en-US" altLang="zh-CN" dirty="0"/>
              <a:t>:</a:t>
            </a:r>
            <a:r>
              <a:rPr lang="zh-CN" altLang="en-US" dirty="0"/>
              <a:t>在使用</a:t>
            </a:r>
            <a:r>
              <a:rPr lang="en-US" altLang="zh-CN" dirty="0" err="1"/>
              <a:t>UIView</a:t>
            </a:r>
            <a:r>
              <a:rPr lang="zh-CN" altLang="en-US" dirty="0"/>
              <a:t>以及它的子控件的时候</a:t>
            </a:r>
            <a:r>
              <a:rPr lang="en-US" altLang="zh-CN" dirty="0"/>
              <a:t>,</a:t>
            </a:r>
            <a:r>
              <a:rPr lang="zh-CN" altLang="en-US" dirty="0"/>
              <a:t>可以用的更加方便</a:t>
            </a:r>
            <a:r>
              <a:rPr lang="en-US" altLang="zh-CN" dirty="0"/>
              <a:t>,</a:t>
            </a:r>
            <a:r>
              <a:rPr lang="zh-CN" altLang="en-US" dirty="0"/>
              <a:t>可以简化代码</a:t>
            </a:r>
            <a:r>
              <a:rPr lang="en-US" altLang="zh-CN" dirty="0" smtClean="0"/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3276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目前拥有功能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" y="38862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 err="1"/>
              <a:t>UIView+LMExtension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UIView</a:t>
            </a:r>
            <a:r>
              <a:rPr lang="en-US" altLang="zh-CN" dirty="0" err="1"/>
              <a:t>+</a:t>
            </a:r>
            <a:r>
              <a:rPr lang="en-US" altLang="zh-CN" dirty="0" err="1" smtClean="0"/>
              <a:t>LMExtension</a:t>
            </a:r>
            <a:r>
              <a:rPr lang="zh-CN" altLang="en-US" dirty="0" smtClean="0"/>
              <a:t>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152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功能介绍</a:t>
            </a:r>
            <a:r>
              <a:rPr lang="en-US" altLang="zh-CN" dirty="0"/>
              <a:t>:</a:t>
            </a:r>
            <a:r>
              <a:rPr lang="zh-CN" altLang="en-US" dirty="0"/>
              <a:t>在使用</a:t>
            </a:r>
            <a:r>
              <a:rPr lang="en-US" altLang="zh-CN" dirty="0" err="1">
                <a:solidFill>
                  <a:srgbClr val="299CBE"/>
                </a:solidFill>
              </a:rPr>
              <a:t>UIView</a:t>
            </a:r>
            <a:r>
              <a:rPr lang="zh-CN" altLang="en-US" dirty="0"/>
              <a:t>以及它的子控件的时候</a:t>
            </a:r>
            <a:r>
              <a:rPr lang="en-US" altLang="zh-CN" dirty="0"/>
              <a:t>,</a:t>
            </a:r>
            <a:r>
              <a:rPr lang="zh-CN" altLang="en-US" dirty="0"/>
              <a:t>调用</a:t>
            </a:r>
            <a:r>
              <a:rPr lang="en-US" altLang="zh-CN" dirty="0"/>
              <a:t>Frame</a:t>
            </a:r>
            <a:r>
              <a:rPr lang="zh-CN" altLang="en-US" dirty="0"/>
              <a:t>的时候可以更加方便的去调用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latin typeface="Hei"/>
                <a:ea typeface="Hei"/>
                <a:cs typeface="Hei"/>
              </a:rPr>
              <a:t>Eg</a:t>
            </a:r>
            <a:r>
              <a:rPr lang="zh-CN" altLang="en-US" dirty="0">
                <a:latin typeface="Hei"/>
                <a:ea typeface="Hei"/>
                <a:cs typeface="Hei"/>
              </a:rPr>
              <a:t>：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在以前的时候我想修改一个</a:t>
            </a:r>
            <a:r>
              <a:rPr lang="en-US" altLang="zh-CN" dirty="0">
                <a:latin typeface="Hei"/>
                <a:ea typeface="Hei"/>
                <a:cs typeface="Hei"/>
              </a:rPr>
              <a:t>b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utton</a:t>
            </a:r>
            <a:r>
              <a:rPr lang="zh-CN" altLang="en-US" dirty="0">
                <a:latin typeface="Hei"/>
                <a:ea typeface="Hei"/>
                <a:cs typeface="Hei"/>
              </a:rPr>
              <a:t>的</a:t>
            </a:r>
            <a:r>
              <a:rPr lang="en-US" altLang="zh-CN" dirty="0">
                <a:latin typeface="Hei"/>
                <a:ea typeface="Hei"/>
                <a:cs typeface="Hei"/>
              </a:rPr>
              <a:t>x</a:t>
            </a:r>
            <a:r>
              <a:rPr lang="zh-CN" altLang="en-US" dirty="0">
                <a:latin typeface="Hei"/>
                <a:ea typeface="Hei"/>
                <a:cs typeface="Hei"/>
              </a:rPr>
              <a:t>值需要这样写代码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2800"/>
            <a:ext cx="7188200" cy="698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4114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现在只需要这样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0"/>
            <a:ext cx="7061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37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其他的支持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i"/>
              <a:ea typeface="Hei"/>
              <a:cs typeface="He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47800"/>
            <a:ext cx="4686300" cy="1714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4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使用样例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114800"/>
            <a:ext cx="4927600" cy="1549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 smtClean="0">
                <a:latin typeface="Hei"/>
                <a:ea typeface="Hei"/>
                <a:cs typeface="Hei"/>
              </a:rPr>
              <a:t>LMLog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模块拥</a:t>
            </a:r>
            <a:r>
              <a:rPr lang="zh-CN" altLang="en-US" dirty="0">
                <a:latin typeface="Hei"/>
                <a:ea typeface="Hei"/>
                <a:cs typeface="Hei"/>
              </a:rPr>
              <a:t>有的功能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600200"/>
            <a:ext cx="627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dirty="0"/>
              <a:t>模块介绍</a:t>
            </a:r>
            <a:r>
              <a:rPr lang="en-US" altLang="zh-CN" dirty="0"/>
              <a:t>:</a:t>
            </a:r>
            <a:r>
              <a:rPr lang="zh-CN" altLang="en-US" dirty="0"/>
              <a:t>这个模块存在的目的是能够拥有更好的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r>
              <a:rPr lang="en-US" altLang="zh-CN" dirty="0" smtClean="0"/>
              <a:t>.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2209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目前拥有功能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2895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 err="1" smtClean="0"/>
              <a:t>LMJSONLog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err="1"/>
              <a:t>SimpleNSLog</a:t>
            </a:r>
            <a:endParaRPr kumimoji="1" lang="zh-CN" alt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 smtClean="0"/>
              <a:t>LMJSONLog</a:t>
            </a:r>
            <a:r>
              <a:rPr lang="zh-CN" altLang="en-US" dirty="0" smtClean="0"/>
              <a:t>功能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600200"/>
            <a:ext cx="7366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功能介绍</a:t>
            </a:r>
            <a:r>
              <a:rPr kumimoji="1" lang="en-US" altLang="zh-CN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err="1">
                <a:solidFill>
                  <a:srgbClr val="299CBE"/>
                </a:solidFill>
              </a:rPr>
              <a:t>NSDictionary</a:t>
            </a:r>
            <a:r>
              <a:rPr lang="zh-CN" altLang="en-US" dirty="0" smtClean="0"/>
              <a:t>打印</a:t>
            </a:r>
            <a:r>
              <a:rPr lang="zh-CN" altLang="en-US" dirty="0"/>
              <a:t>出</a:t>
            </a:r>
            <a:r>
              <a:rPr lang="en-US" altLang="zh-CN" dirty="0"/>
              <a:t>JSON</a:t>
            </a:r>
            <a:r>
              <a:rPr lang="zh-CN" altLang="en-US" dirty="0"/>
              <a:t>格式的字符串</a:t>
            </a:r>
            <a:r>
              <a:rPr lang="en-US" altLang="zh-CN" dirty="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zh-CN" altLang="de-DE" dirty="0" smtClean="0"/>
              <a:t>可以</a:t>
            </a:r>
            <a:r>
              <a:rPr lang="zh-CN" altLang="de-DE" dirty="0"/>
              <a:t>用来通过工具导出成模型类</a:t>
            </a:r>
            <a:r>
              <a:rPr lang="de-DE" altLang="zh-CN" dirty="0"/>
              <a:t>(</a:t>
            </a:r>
            <a:r>
              <a:rPr lang="de-DE" altLang="zh-CN" dirty="0" err="1"/>
              <a:t>JSONExport</a:t>
            </a:r>
            <a:r>
              <a:rPr lang="zh-CN" altLang="de-DE" dirty="0"/>
              <a:t>工具</a:t>
            </a:r>
            <a:r>
              <a:rPr lang="de-DE" altLang="zh-CN" dirty="0"/>
              <a:t>),</a:t>
            </a:r>
          </a:p>
          <a:p>
            <a:pPr marL="285750" indent="-285750">
              <a:buFont typeface="Arial"/>
              <a:buChar char="•"/>
            </a:pPr>
            <a:r>
              <a:rPr lang="zh-TW" altLang="en-US" dirty="0" smtClean="0"/>
              <a:t>可以发送给后台人员</a:t>
            </a:r>
            <a:r>
              <a:rPr lang="zh-TW" altLang="en-US" dirty="0"/>
              <a:t>的时候能够更好的调试</a:t>
            </a:r>
            <a:r>
              <a:rPr lang="en-US" altLang="zh-TW" dirty="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/>
              <a:t>模拟网络请</a:t>
            </a:r>
            <a:r>
              <a:rPr lang="zh-CN" altLang="en-US" dirty="0"/>
              <a:t>求的时候可以更加方便的导入</a:t>
            </a:r>
            <a:r>
              <a:rPr lang="en-US" altLang="zh-CN" dirty="0"/>
              <a:t>(Firefox</a:t>
            </a:r>
            <a:r>
              <a:rPr lang="zh-CN" altLang="en-US" dirty="0"/>
              <a:t>的</a:t>
            </a:r>
            <a:r>
              <a:rPr lang="en-US" altLang="zh-CN" dirty="0"/>
              <a:t>Http Requester).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57800"/>
            <a:ext cx="2667000" cy="137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3200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使用方法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1400"/>
            <a:ext cx="5016500" cy="1181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200" y="4876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输出样例</a:t>
            </a:r>
            <a:endParaRPr kumimoji="1" lang="zh-CN" alt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>
            <a:latin typeface="Hei"/>
            <a:ea typeface="Hei"/>
            <a:cs typeface="Hei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项目状态报告.potx</Template>
  <TotalTime>0</TotalTime>
  <Words>396</Words>
  <Application>Microsoft Macintosh PowerPoint</Application>
  <PresentationFormat>全屏显示(4:3)</PresentationFormat>
  <Paragraphs>80</Paragraphs>
  <Slides>12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项目状态报告</vt:lpstr>
      <vt:lpstr>LMProjectTools介绍</vt:lpstr>
      <vt:lpstr>概述</vt:lpstr>
      <vt:lpstr>目前结构 </vt:lpstr>
      <vt:lpstr>全局导入方式</vt:lpstr>
      <vt:lpstr>LMExtensionView模块</vt:lpstr>
      <vt:lpstr>UIView+LMExtension功能</vt:lpstr>
      <vt:lpstr>其他的支持</vt:lpstr>
      <vt:lpstr>LMLog模块拥有的功能</vt:lpstr>
      <vt:lpstr>LMJSONLog功能</vt:lpstr>
      <vt:lpstr>SimpleNSLog</vt:lpstr>
      <vt:lpstr>关闭Log</vt:lpstr>
      <vt:lpstr>到这里就是LMProjectTools的全部功能了 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2016-10-11T07:01:24Z</dcterms:modified>
</cp:coreProperties>
</file>