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60" r:id="rId3"/>
    <p:sldId id="262" r:id="rId4"/>
    <p:sldId id="263" r:id="rId5"/>
    <p:sldId id="313" r:id="rId6"/>
    <p:sldId id="314" r:id="rId7"/>
    <p:sldId id="316" r:id="rId8"/>
    <p:sldId id="315" r:id="rId9"/>
    <p:sldId id="317" r:id="rId10"/>
    <p:sldId id="277" r:id="rId11"/>
    <p:sldId id="318" r:id="rId12"/>
    <p:sldId id="319" r:id="rId13"/>
    <p:sldId id="279" r:id="rId14"/>
    <p:sldId id="320" r:id="rId15"/>
    <p:sldId id="321" r:id="rId16"/>
    <p:sldId id="323" r:id="rId17"/>
    <p:sldId id="290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Arim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EBFE1-EA9B-4D85-A8EE-3A1ECAA8451B}">
  <a:tblStyle styleId="{31FEBFE1-EA9B-4D85-A8EE-3A1ECAA845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77874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94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64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250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8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82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354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743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01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f5e77e6543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f5e77e6543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53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4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4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00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80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40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734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62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83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6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3"/>
                </a:solidFill>
              </a:rPr>
              <a:t>          </a:t>
            </a:r>
            <a:r>
              <a:rPr lang="en" sz="4400" dirty="0" smtClean="0">
                <a:solidFill>
                  <a:schemeClr val="accent3"/>
                </a:solidFill>
              </a:rPr>
              <a:t>	       </a:t>
            </a:r>
            <a:r>
              <a:rPr lang="en" sz="4400" dirty="0" smtClean="0">
                <a:solidFill>
                  <a:schemeClr val="lt2"/>
                </a:solidFill>
              </a:rPr>
              <a:t>PERPUSTAKAAN</a:t>
            </a:r>
            <a:br>
              <a:rPr lang="en" sz="4400" dirty="0" smtClean="0">
                <a:solidFill>
                  <a:schemeClr val="lt2"/>
                </a:solidFill>
              </a:rPr>
            </a:br>
            <a:r>
              <a:rPr lang="en" sz="4400" dirty="0" smtClean="0"/>
              <a:t>SMK PGRI 1 </a:t>
            </a:r>
            <a:br>
              <a:rPr lang="en" sz="4400" dirty="0" smtClean="0"/>
            </a:br>
            <a:r>
              <a:rPr lang="en" sz="4400" dirty="0" smtClean="0"/>
              <a:t>KOTA SUKABUMI</a:t>
            </a:r>
            <a:endParaRPr sz="44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PENGEMBANGAN APLIKASI BERBASIS WEB</a:t>
            </a:r>
            <a:endParaRPr sz="1200"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30371" y="917702"/>
            <a:ext cx="1421089" cy="8965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 smtClean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Website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r>
              <a:rPr lang="en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" name="Google Shape;240;p34"/>
          <p:cNvSpPr txBox="1">
            <a:spLocks/>
          </p:cNvSpPr>
          <p:nvPr/>
        </p:nvSpPr>
        <p:spPr>
          <a:xfrm>
            <a:off x="565206" y="4319082"/>
            <a:ext cx="38154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US" sz="1200" dirty="0" smtClean="0"/>
              <a:t>Saeful </a:t>
            </a:r>
            <a:r>
              <a:rPr lang="en-US" sz="1200" dirty="0" err="1" smtClean="0"/>
              <a:t>Abdulloh</a:t>
            </a:r>
            <a:r>
              <a:rPr lang="en-US" sz="1200" dirty="0" smtClean="0"/>
              <a:t> </a:t>
            </a:r>
            <a:r>
              <a:rPr lang="en-US" sz="1200" dirty="0" err="1" smtClean="0"/>
              <a:t>Sayuti</a:t>
            </a:r>
            <a:r>
              <a:rPr lang="en-US" sz="1200" dirty="0" smtClean="0"/>
              <a:t> – TI19A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36" name="Google Shape;1536;p55"/>
          <p:cNvSpPr/>
          <p:nvPr/>
        </p:nvSpPr>
        <p:spPr>
          <a:xfrm>
            <a:off x="8216263" y="3641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5"/>
          <p:cNvSpPr/>
          <p:nvPr/>
        </p:nvSpPr>
        <p:spPr>
          <a:xfrm>
            <a:off x="795151" y="1756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5"/>
          <p:cNvSpPr/>
          <p:nvPr/>
        </p:nvSpPr>
        <p:spPr>
          <a:xfrm rot="-1685758">
            <a:off x="7430328" y="4189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5"/>
          <p:cNvSpPr/>
          <p:nvPr/>
        </p:nvSpPr>
        <p:spPr>
          <a:xfrm>
            <a:off x="8216263" y="2660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5"/>
          <p:cNvSpPr/>
          <p:nvPr/>
        </p:nvSpPr>
        <p:spPr>
          <a:xfrm>
            <a:off x="7733849" y="3341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55"/>
          <p:cNvSpPr/>
          <p:nvPr/>
        </p:nvSpPr>
        <p:spPr>
          <a:xfrm>
            <a:off x="1548426" y="1525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/>
          <p:cNvSpPr/>
          <p:nvPr/>
        </p:nvSpPr>
        <p:spPr>
          <a:xfrm rot="-1685758">
            <a:off x="1473403" y="2031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615;p57"/>
          <p:cNvSpPr/>
          <p:nvPr/>
        </p:nvSpPr>
        <p:spPr>
          <a:xfrm>
            <a:off x="1444450" y="798361"/>
            <a:ext cx="2867100" cy="54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616;p57"/>
          <p:cNvSpPr txBox="1">
            <a:spLocks noGrp="1"/>
          </p:cNvSpPr>
          <p:nvPr>
            <p:ph type="title"/>
          </p:nvPr>
        </p:nvSpPr>
        <p:spPr>
          <a:xfrm>
            <a:off x="1444450" y="888361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 Sistem</a:t>
            </a:r>
            <a:endParaRPr dirty="0"/>
          </a:p>
        </p:txBody>
      </p:sp>
      <p:sp>
        <p:nvSpPr>
          <p:cNvPr id="89" name="Google Shape;1617;p57"/>
          <p:cNvSpPr txBox="1">
            <a:spLocks/>
          </p:cNvSpPr>
          <p:nvPr/>
        </p:nvSpPr>
        <p:spPr>
          <a:xfrm>
            <a:off x="2374410" y="1443736"/>
            <a:ext cx="2227396" cy="482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Use Case Diagram</a:t>
            </a:r>
            <a:endParaRPr lang="en-US" sz="1800" b="1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92" y="563490"/>
            <a:ext cx="4004965" cy="400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36" name="Google Shape;1536;p55"/>
          <p:cNvSpPr/>
          <p:nvPr/>
        </p:nvSpPr>
        <p:spPr>
          <a:xfrm>
            <a:off x="8216263" y="3641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5"/>
          <p:cNvSpPr/>
          <p:nvPr/>
        </p:nvSpPr>
        <p:spPr>
          <a:xfrm>
            <a:off x="795151" y="1756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5"/>
          <p:cNvSpPr/>
          <p:nvPr/>
        </p:nvSpPr>
        <p:spPr>
          <a:xfrm rot="-1685758">
            <a:off x="7430328" y="4189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5"/>
          <p:cNvSpPr/>
          <p:nvPr/>
        </p:nvSpPr>
        <p:spPr>
          <a:xfrm>
            <a:off x="8216263" y="2660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5"/>
          <p:cNvSpPr/>
          <p:nvPr/>
        </p:nvSpPr>
        <p:spPr>
          <a:xfrm>
            <a:off x="7733849" y="3341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55"/>
          <p:cNvSpPr/>
          <p:nvPr/>
        </p:nvSpPr>
        <p:spPr>
          <a:xfrm>
            <a:off x="1548426" y="1525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/>
          <p:cNvSpPr/>
          <p:nvPr/>
        </p:nvSpPr>
        <p:spPr>
          <a:xfrm rot="-1685758">
            <a:off x="1473403" y="2031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615;p57"/>
          <p:cNvSpPr/>
          <p:nvPr/>
        </p:nvSpPr>
        <p:spPr>
          <a:xfrm>
            <a:off x="198190" y="3978923"/>
            <a:ext cx="2867100" cy="54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616;p57"/>
          <p:cNvSpPr txBox="1">
            <a:spLocks noGrp="1"/>
          </p:cNvSpPr>
          <p:nvPr>
            <p:ph type="title"/>
          </p:nvPr>
        </p:nvSpPr>
        <p:spPr>
          <a:xfrm>
            <a:off x="198190" y="4068923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 Sistem</a:t>
            </a:r>
            <a:endParaRPr dirty="0"/>
          </a:p>
        </p:txBody>
      </p:sp>
      <p:sp>
        <p:nvSpPr>
          <p:cNvPr id="89" name="Google Shape;1617;p57"/>
          <p:cNvSpPr txBox="1">
            <a:spLocks/>
          </p:cNvSpPr>
          <p:nvPr/>
        </p:nvSpPr>
        <p:spPr>
          <a:xfrm>
            <a:off x="1123302" y="3391594"/>
            <a:ext cx="2227396" cy="482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Class Diagram</a:t>
            </a:r>
            <a:endParaRPr lang="en-US" sz="1800" b="1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81" y="661535"/>
            <a:ext cx="5482390" cy="39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73735" y="1675468"/>
            <a:ext cx="4854475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lt2"/>
                </a:solidFill>
              </a:rPr>
              <a:t>D</a:t>
            </a:r>
            <a:r>
              <a:rPr lang="en" sz="6000" dirty="0" smtClean="0">
                <a:solidFill>
                  <a:schemeClr val="lt2"/>
                </a:solidFill>
              </a:rPr>
              <a:t>an Kendala</a:t>
            </a:r>
            <a:endParaRPr sz="6000"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Tampilan dan gangguan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3430492" cy="703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 smtClean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Implementasi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"/>
          <p:cNvSpPr/>
          <p:nvPr/>
        </p:nvSpPr>
        <p:spPr>
          <a:xfrm>
            <a:off x="610542" y="2731855"/>
            <a:ext cx="1921113" cy="4591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 txBox="1">
            <a:spLocks noGrp="1"/>
          </p:cNvSpPr>
          <p:nvPr>
            <p:ph type="title"/>
          </p:nvPr>
        </p:nvSpPr>
        <p:spPr>
          <a:xfrm>
            <a:off x="587024" y="2792926"/>
            <a:ext cx="1813146" cy="336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Tampilan Login</a:t>
            </a:r>
            <a:endParaRPr sz="1600" dirty="0"/>
          </a:p>
        </p:txBody>
      </p:sp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7"/>
          <p:cNvSpPr txBox="1"/>
          <p:nvPr/>
        </p:nvSpPr>
        <p:spPr>
          <a:xfrm>
            <a:off x="7062300" y="202475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Picture 2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4" t="14359" r="27724" b="4276"/>
          <a:stretch/>
        </p:blipFill>
        <p:spPr bwMode="auto">
          <a:xfrm>
            <a:off x="83092" y="643652"/>
            <a:ext cx="2928371" cy="20052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45" y="593357"/>
            <a:ext cx="5152109" cy="1821069"/>
          </a:xfrm>
          <a:prstGeom prst="rect">
            <a:avLst/>
          </a:prstGeom>
        </p:spPr>
      </p:pic>
      <p:sp>
        <p:nvSpPr>
          <p:cNvPr id="32" name="Google Shape;1615;p57"/>
          <p:cNvSpPr/>
          <p:nvPr/>
        </p:nvSpPr>
        <p:spPr>
          <a:xfrm>
            <a:off x="7060152" y="2474102"/>
            <a:ext cx="1921113" cy="4591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16;p57"/>
          <p:cNvSpPr txBox="1">
            <a:spLocks/>
          </p:cNvSpPr>
          <p:nvPr/>
        </p:nvSpPr>
        <p:spPr>
          <a:xfrm>
            <a:off x="7036634" y="2535173"/>
            <a:ext cx="1813146" cy="33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dirty="0" err="1" smtClean="0"/>
              <a:t>Tampilan</a:t>
            </a:r>
            <a:r>
              <a:rPr lang="en-US" sz="1600" dirty="0" smtClean="0"/>
              <a:t> Home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54" y="2492193"/>
            <a:ext cx="3826645" cy="2034490"/>
          </a:xfrm>
          <a:prstGeom prst="rect">
            <a:avLst/>
          </a:prstGeom>
        </p:spPr>
      </p:pic>
      <p:sp>
        <p:nvSpPr>
          <p:cNvPr id="35" name="Google Shape;1615;p57"/>
          <p:cNvSpPr/>
          <p:nvPr/>
        </p:nvSpPr>
        <p:spPr>
          <a:xfrm>
            <a:off x="6959501" y="4128613"/>
            <a:ext cx="1921113" cy="4591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616;p57"/>
          <p:cNvSpPr txBox="1">
            <a:spLocks/>
          </p:cNvSpPr>
          <p:nvPr/>
        </p:nvSpPr>
        <p:spPr>
          <a:xfrm>
            <a:off x="6935983" y="4189684"/>
            <a:ext cx="1813146" cy="33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dirty="0" err="1" smtClean="0"/>
              <a:t>Tampilan</a:t>
            </a:r>
            <a:r>
              <a:rPr lang="en-US" sz="1600" dirty="0" smtClean="0"/>
              <a:t>  Menu </a:t>
            </a:r>
            <a:r>
              <a:rPr lang="en-US" sz="1600" dirty="0" err="1" smtClean="0"/>
              <a:t>Buku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"/>
          <p:cNvSpPr/>
          <p:nvPr/>
        </p:nvSpPr>
        <p:spPr>
          <a:xfrm>
            <a:off x="2580093" y="3997161"/>
            <a:ext cx="1921113" cy="4591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 txBox="1">
            <a:spLocks noGrp="1"/>
          </p:cNvSpPr>
          <p:nvPr>
            <p:ph type="title"/>
          </p:nvPr>
        </p:nvSpPr>
        <p:spPr>
          <a:xfrm>
            <a:off x="2556575" y="4058232"/>
            <a:ext cx="1813146" cy="336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Tampilan Menu Anggota</a:t>
            </a:r>
            <a:endParaRPr sz="1600" dirty="0"/>
          </a:p>
        </p:txBody>
      </p:sp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615;p57"/>
          <p:cNvSpPr/>
          <p:nvPr/>
        </p:nvSpPr>
        <p:spPr>
          <a:xfrm>
            <a:off x="6510859" y="2815585"/>
            <a:ext cx="1921113" cy="4591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16;p57"/>
          <p:cNvSpPr txBox="1">
            <a:spLocks/>
          </p:cNvSpPr>
          <p:nvPr/>
        </p:nvSpPr>
        <p:spPr>
          <a:xfrm>
            <a:off x="6487341" y="2876656"/>
            <a:ext cx="1813146" cy="33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 err="1" smtClean="0"/>
              <a:t>Tampilan</a:t>
            </a:r>
            <a:r>
              <a:rPr lang="en-US" sz="1400" dirty="0" smtClean="0"/>
              <a:t> Menu </a:t>
            </a:r>
            <a:r>
              <a:rPr lang="en-US" sz="1400" dirty="0" err="1" smtClean="0"/>
              <a:t>Transaksi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" y="1887459"/>
            <a:ext cx="3938572" cy="1998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42" y="687632"/>
            <a:ext cx="3974545" cy="20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"/>
          <p:cNvSpPr/>
          <p:nvPr/>
        </p:nvSpPr>
        <p:spPr>
          <a:xfrm>
            <a:off x="483893" y="2967754"/>
            <a:ext cx="1921113" cy="4591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 txBox="1">
            <a:spLocks noGrp="1"/>
          </p:cNvSpPr>
          <p:nvPr>
            <p:ph type="title"/>
          </p:nvPr>
        </p:nvSpPr>
        <p:spPr>
          <a:xfrm>
            <a:off x="460375" y="3028825"/>
            <a:ext cx="1813146" cy="336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tAMPilan Menu Laporan</a:t>
            </a:r>
            <a:endParaRPr sz="1600" dirty="0"/>
          </a:p>
        </p:txBody>
      </p:sp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615;p57"/>
          <p:cNvSpPr/>
          <p:nvPr/>
        </p:nvSpPr>
        <p:spPr>
          <a:xfrm>
            <a:off x="4805349" y="4033853"/>
            <a:ext cx="1921113" cy="4591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16;p57"/>
          <p:cNvSpPr txBox="1">
            <a:spLocks/>
          </p:cNvSpPr>
          <p:nvPr/>
        </p:nvSpPr>
        <p:spPr>
          <a:xfrm>
            <a:off x="4781831" y="4094924"/>
            <a:ext cx="1813146" cy="33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 err="1" smtClean="0"/>
              <a:t>Tampilan</a:t>
            </a:r>
            <a:r>
              <a:rPr lang="en-US" sz="1400" dirty="0" smtClean="0"/>
              <a:t> Menu  User</a:t>
            </a:r>
            <a:endParaRPr lang="en-US" sz="1400" dirty="0"/>
          </a:p>
        </p:txBody>
      </p:sp>
      <p:pic>
        <p:nvPicPr>
          <p:cNvPr id="30" name="Picture 2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18"/>
          <a:stretch/>
        </p:blipFill>
        <p:spPr bwMode="auto">
          <a:xfrm>
            <a:off x="244012" y="944186"/>
            <a:ext cx="4561337" cy="1692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75" y="1888408"/>
            <a:ext cx="3888650" cy="19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"/>
          <p:cNvSpPr/>
          <p:nvPr/>
        </p:nvSpPr>
        <p:spPr>
          <a:xfrm>
            <a:off x="706038" y="711978"/>
            <a:ext cx="2931014" cy="6193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 txBox="1">
            <a:spLocks noGrp="1"/>
          </p:cNvSpPr>
          <p:nvPr>
            <p:ph type="title"/>
          </p:nvPr>
        </p:nvSpPr>
        <p:spPr>
          <a:xfrm>
            <a:off x="682520" y="773049"/>
            <a:ext cx="2766290" cy="454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Kendala Website</a:t>
            </a:r>
            <a:endParaRPr sz="2800" dirty="0"/>
          </a:p>
        </p:txBody>
      </p:sp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23" y="1439606"/>
            <a:ext cx="6033576" cy="3061152"/>
          </a:xfrm>
          <a:prstGeom prst="rect">
            <a:avLst/>
          </a:prstGeom>
        </p:spPr>
      </p:pic>
      <p:sp>
        <p:nvSpPr>
          <p:cNvPr id="31" name="Google Shape;690;p41"/>
          <p:cNvSpPr txBox="1">
            <a:spLocks noGrp="1"/>
          </p:cNvSpPr>
          <p:nvPr>
            <p:ph type="subTitle" idx="4294967295"/>
          </p:nvPr>
        </p:nvSpPr>
        <p:spPr>
          <a:xfrm>
            <a:off x="602523" y="2944691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 smtClean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Error </a:t>
            </a:r>
            <a:r>
              <a:rPr lang="en-US" dirty="0" err="1" smtClean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tidak</a:t>
            </a:r>
            <a:r>
              <a:rPr lang="en-US" dirty="0" smtClean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muncul</a:t>
            </a:r>
            <a:r>
              <a:rPr lang="en-US" dirty="0" smtClean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kolom</a:t>
            </a:r>
            <a:r>
              <a:rPr lang="en-US" dirty="0" smtClean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input.</a:t>
            </a:r>
            <a:endParaRPr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8"/>
          <p:cNvSpPr txBox="1">
            <a:spLocks noGrp="1"/>
          </p:cNvSpPr>
          <p:nvPr>
            <p:ph type="subTitle" idx="1"/>
          </p:nvPr>
        </p:nvSpPr>
        <p:spPr>
          <a:xfrm>
            <a:off x="788840" y="2271500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700" dirty="0">
                <a:latin typeface="Bebas Neue"/>
                <a:ea typeface="Bebas Neue"/>
                <a:cs typeface="Bebas Neue"/>
                <a:sym typeface="Bebas Neue"/>
              </a:rPr>
              <a:t>Do you have any </a:t>
            </a:r>
            <a:r>
              <a:rPr lang="en" sz="2700" dirty="0" smtClean="0">
                <a:latin typeface="Bebas Neue"/>
                <a:ea typeface="Bebas Neue"/>
                <a:cs typeface="Bebas Neue"/>
                <a:sym typeface="Bebas Neue"/>
              </a:rPr>
              <a:t>questions?</a:t>
            </a:r>
          </a:p>
        </p:txBody>
      </p:sp>
      <p:sp>
        <p:nvSpPr>
          <p:cNvPr id="2267" name="Google Shape;2267;p6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2268" name="Google Shape;2268;p68"/>
          <p:cNvCxnSpPr/>
          <p:nvPr/>
        </p:nvCxnSpPr>
        <p:spPr>
          <a:xfrm>
            <a:off x="778650" y="1627303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3" name="Google Shape;2273;p68"/>
          <p:cNvSpPr/>
          <p:nvPr/>
        </p:nvSpPr>
        <p:spPr>
          <a:xfrm rot="1685758" flipH="1">
            <a:off x="4833278" y="28287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4" name="Google Shape;2274;p68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2275" name="Google Shape;2275;p68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2276" name="Google Shape;2276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1" name="Google Shape;2281;p68"/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2" name="Google Shape;2282;p68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2283" name="Google Shape;2283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8" name="Google Shape;2288;p68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2289" name="Google Shape;2289;p6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5" name="Google Shape;2295;p68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8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8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8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8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8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8"/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8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8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8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6" name="Google Shape;2306;p68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2307" name="Google Shape;2307;p68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8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8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8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1" name="Google Shape;2311;p68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8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8"/>
          <p:cNvSpPr/>
          <p:nvPr/>
        </p:nvSpPr>
        <p:spPr>
          <a:xfrm>
            <a:off x="3930312" y="9968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68"/>
          <p:cNvSpPr/>
          <p:nvPr/>
        </p:nvSpPr>
        <p:spPr>
          <a:xfrm flipH="1">
            <a:off x="4841319" y="1430843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6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28" name="Google Shape;2328;p6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6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6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3" name="Google Shape;2333;p6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34" name="Google Shape;2334;p6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68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 Menu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Alasan yang saya membuat website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3" y="1361075"/>
            <a:ext cx="2868253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 Yang Dilakukan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 yang dipilih untuk membuat website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Sistem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1" y="3750459"/>
            <a:ext cx="2230500" cy="770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Analisis berjalan,analisis usulan, use case,class diagram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3274856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Implementasi dan Kendala</a:t>
            </a:r>
            <a:endParaRPr dirty="0"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Tampilan Website,Pengujian dan Kendala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418567"/>
            <a:ext cx="4854475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            </a:t>
            </a:r>
            <a:r>
              <a:rPr lang="en" dirty="0" smtClean="0">
                <a:solidFill>
                  <a:schemeClr val="lt2"/>
                </a:solidFill>
              </a:rPr>
              <a:t>bELA</a:t>
            </a:r>
            <a:r>
              <a:rPr lang="en" dirty="0" smtClean="0"/>
              <a:t>kang</a:t>
            </a: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1597737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LATAR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378852" y="1005541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Permasalahan</a:t>
            </a:r>
            <a:endParaRPr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378852" y="1652356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smtClean="0"/>
              <a:t>manual.</a:t>
            </a:r>
            <a:endParaRPr dirty="0"/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007212" y="2172404"/>
            <a:ext cx="294013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SOLUSI YANG DITAWARKAN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5007213" y="2819219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website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439648" y="1632966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319110" y="1355886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306307" y="2749084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102100" y="2799841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3912935" y="2187188"/>
            <a:ext cx="621486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1"/>
          <p:cNvGrpSpPr/>
          <p:nvPr/>
        </p:nvGrpSpPr>
        <p:grpSpPr>
          <a:xfrm>
            <a:off x="7525189" y="3015113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2369;p69"/>
          <p:cNvGrpSpPr/>
          <p:nvPr/>
        </p:nvGrpSpPr>
        <p:grpSpPr>
          <a:xfrm>
            <a:off x="513633" y="1611260"/>
            <a:ext cx="440015" cy="408027"/>
            <a:chOff x="718806" y="4182207"/>
            <a:chExt cx="438961" cy="407050"/>
          </a:xfrm>
          <a:solidFill>
            <a:schemeClr val="bg1">
              <a:lumMod val="75000"/>
            </a:schemeClr>
          </a:solidFill>
        </p:grpSpPr>
        <p:sp>
          <p:nvSpPr>
            <p:cNvPr id="63" name="Google Shape;2370;p69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71;p69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72;p69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73;p69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74;p69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73735" y="1675468"/>
            <a:ext cx="4854475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2"/>
                </a:solidFill>
              </a:rPr>
              <a:t>             </a:t>
            </a:r>
            <a:r>
              <a:rPr lang="en" sz="4800" dirty="0" smtClean="0">
                <a:solidFill>
                  <a:schemeClr val="lt2"/>
                </a:solidFill>
              </a:rPr>
              <a:t>Yang dilakukan</a:t>
            </a:r>
            <a:endParaRPr sz="4800"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Analisis dan design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3430492" cy="703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 smtClean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Metode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8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"/>
          <p:cNvSpPr/>
          <p:nvPr/>
        </p:nvSpPr>
        <p:spPr>
          <a:xfrm>
            <a:off x="5562600" y="2898175"/>
            <a:ext cx="2867100" cy="54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 txBox="1">
            <a:spLocks noGrp="1"/>
          </p:cNvSpPr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 SDLC</a:t>
            </a:r>
            <a:endParaRPr dirty="0"/>
          </a:p>
        </p:txBody>
      </p:sp>
      <p:sp>
        <p:nvSpPr>
          <p:cNvPr id="1617" name="Google Shape;1617;p57"/>
          <p:cNvSpPr txBox="1">
            <a:spLocks noGrp="1"/>
          </p:cNvSpPr>
          <p:nvPr>
            <p:ph type="subTitle" idx="1"/>
          </p:nvPr>
        </p:nvSpPr>
        <p:spPr>
          <a:xfrm>
            <a:off x="4242247" y="2192878"/>
            <a:ext cx="39555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Waterfall</a:t>
            </a:r>
          </a:p>
        </p:txBody>
      </p:sp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 descr="C:\Users\Siti Olis\Desktop\pkl\waterfall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4" y="1382836"/>
            <a:ext cx="3626851" cy="263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7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73735" y="1675468"/>
            <a:ext cx="4854475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2"/>
                </a:solidFill>
              </a:rPr>
              <a:t>SISTEM</a:t>
            </a:r>
            <a:endParaRPr sz="6000"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Analisis dan design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3430492" cy="703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 smtClean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Perancangan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6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"/>
          <p:cNvSpPr/>
          <p:nvPr/>
        </p:nvSpPr>
        <p:spPr>
          <a:xfrm>
            <a:off x="5562600" y="2898175"/>
            <a:ext cx="2867100" cy="54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 txBox="1">
            <a:spLocks noGrp="1"/>
          </p:cNvSpPr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Sistem Manual</a:t>
            </a:r>
            <a:endParaRPr dirty="0"/>
          </a:p>
        </p:txBody>
      </p:sp>
      <p:sp>
        <p:nvSpPr>
          <p:cNvPr id="1617" name="Google Shape;1617;p57"/>
          <p:cNvSpPr txBox="1">
            <a:spLocks noGrp="1"/>
          </p:cNvSpPr>
          <p:nvPr>
            <p:ph type="subTitle" idx="1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.</a:t>
            </a:r>
            <a:endParaRPr dirty="0"/>
          </a:p>
        </p:txBody>
      </p:sp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8" y="742850"/>
            <a:ext cx="3469265" cy="38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"/>
          <p:cNvSpPr/>
          <p:nvPr/>
        </p:nvSpPr>
        <p:spPr>
          <a:xfrm>
            <a:off x="5911922" y="3929569"/>
            <a:ext cx="2867100" cy="54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 txBox="1">
            <a:spLocks noGrp="1"/>
          </p:cNvSpPr>
          <p:nvPr>
            <p:ph type="title"/>
          </p:nvPr>
        </p:nvSpPr>
        <p:spPr>
          <a:xfrm>
            <a:off x="5911922" y="4019569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Sistem Yang Diusulkan</a:t>
            </a:r>
            <a:endParaRPr dirty="0"/>
          </a:p>
        </p:txBody>
      </p:sp>
      <p:sp>
        <p:nvSpPr>
          <p:cNvPr id="1617" name="Google Shape;1617;p57"/>
          <p:cNvSpPr txBox="1">
            <a:spLocks noGrp="1"/>
          </p:cNvSpPr>
          <p:nvPr>
            <p:ph type="subTitle" idx="1"/>
          </p:nvPr>
        </p:nvSpPr>
        <p:spPr>
          <a:xfrm>
            <a:off x="882800" y="3690515"/>
            <a:ext cx="39555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Website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, data </a:t>
            </a:r>
            <a:r>
              <a:rPr lang="en-US" dirty="0" err="1" smtClean="0"/>
              <a:t>buku,anggota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.</a:t>
            </a:r>
            <a:endParaRPr dirty="0"/>
          </a:p>
        </p:txBody>
      </p:sp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r"/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Website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29" y="645076"/>
            <a:ext cx="6036315" cy="30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206</Words>
  <Application>Microsoft Office PowerPoint</Application>
  <PresentationFormat>On-screen Show (16:9)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Bebas Neue</vt:lpstr>
      <vt:lpstr>Arimo</vt:lpstr>
      <vt:lpstr>Arial</vt:lpstr>
      <vt:lpstr>Data Analysis for Business by Slidesgo</vt:lpstr>
      <vt:lpstr>                  PERPUSTAKAAN SMK PGRI 1  KOTA SUKABUMI</vt:lpstr>
      <vt:lpstr>Content Menu</vt:lpstr>
      <vt:lpstr>             bELAkang</vt:lpstr>
      <vt:lpstr>Permasalahan</vt:lpstr>
      <vt:lpstr>             Yang dilakukan</vt:lpstr>
      <vt:lpstr>Metode SDLC</vt:lpstr>
      <vt:lpstr>SISTEM</vt:lpstr>
      <vt:lpstr>Sistem Manual</vt:lpstr>
      <vt:lpstr>Sistem Yang Diusulkan</vt:lpstr>
      <vt:lpstr>Design Sistem</vt:lpstr>
      <vt:lpstr>Design Sistem</vt:lpstr>
      <vt:lpstr>Dan Kendala</vt:lpstr>
      <vt:lpstr>Tampilan Login</vt:lpstr>
      <vt:lpstr>Tampilan Menu Anggota</vt:lpstr>
      <vt:lpstr>tAMPilan Menu Laporan</vt:lpstr>
      <vt:lpstr>Kendala Website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PERPUSTAKAAN SMK PGRI 1  KOTA SUKABUMI</dc:title>
  <dc:creator>Saeful AS</dc:creator>
  <cp:lastModifiedBy>Saeful AS</cp:lastModifiedBy>
  <cp:revision>13</cp:revision>
  <dcterms:modified xsi:type="dcterms:W3CDTF">2022-01-07T13:35:29Z</dcterms:modified>
</cp:coreProperties>
</file>