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7" r:id="rId6"/>
    <p:sldId id="262" r:id="rId7"/>
    <p:sldId id="263" r:id="rId8"/>
    <p:sldId id="261" r:id="rId9"/>
    <p:sldId id="268" r:id="rId10"/>
    <p:sldId id="269" r:id="rId11"/>
    <p:sldId id="258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 snapToObjects="1">
      <p:cViewPr varScale="1">
        <p:scale>
          <a:sx n="43" d="100"/>
          <a:sy n="43" d="100"/>
        </p:scale>
        <p:origin x="7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0D168-104E-BB47-BCD9-23CA9B55B2CD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24ED1-CF1D-8B45-A933-F8F043BDF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20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decision not letting user to manually write the plate to have only consistent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24ED1-CF1D-8B45-A933-F8F043BDFA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0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decision not letting user to manually write the plate to have only consistent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24ED1-CF1D-8B45-A933-F8F043BDFA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68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B50E20-7976-DD43-8C4C-66917611F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17655F9-A056-1B41-A86D-E69340A19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1B4759-BD1B-8348-88C7-A11B2FDD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D829D1-1949-B145-AC2F-66DEA4C5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83F92E-5D2F-EF40-975F-C0B6A614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FBBAC3-76E1-8048-B936-A9C3D1E0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D059161-03EF-EF40-AFAB-DF25B05D8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5A8411-A082-E142-B47B-266285B6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9107CA-5874-2043-B68B-1852DB07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A0C559-2418-FE4B-9FC2-CF17438D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9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4520311-3BFF-5F4B-8A8A-E3533544A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A179FD8-8E36-4A45-95BC-10D57C0A5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93FAA2-57F7-2C4D-83D8-FE600B2F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D88FB3-AD98-534E-9BB2-C67478EB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8EDF81-FE84-7A48-9688-CAD026FF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5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83C1C4-C534-214B-8B47-CFE34D42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9340D3-44B8-A644-B2D2-9E59677ED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686536-66C2-2444-9D60-0E8323A5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0C8D58-1406-CD49-AEC2-7965A773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258B32-6420-1044-AD66-F75B8110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7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80836E-9666-0140-AF54-AE39C92D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5AC682-F4B4-084C-B7AA-E9C165942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1C9DB4-098B-2E44-81F8-65BB2E72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CBE44-18BB-1744-9018-75155F11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32323F-6B05-BA4C-9EA1-E871BE0E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8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8B1BB0-03E0-EC49-89C6-61AD4C97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285CAB-2054-ED4B-8843-C45085EEE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4AC0EA0-C377-BA40-A6F2-6E067AC23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D57F39C-4961-464D-8868-22E8888E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CB6D737-25FB-144E-B9ED-14387B45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E8E1DD5-B73D-3F40-8B7E-C4DD7627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4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09B87D-5136-2F40-A111-9E208293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DBBBDD-ED72-BF49-9AFD-582D9072F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8E1AA51-BAE7-BA44-A8BA-409DB753F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0A53D3C-A0B4-B64F-9D6A-D72971059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84F74D9-0DE1-C848-8221-73C3B3CFC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C7C3299-57DA-4D41-8A86-F0CBE217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6FFC192-5E5D-A840-B928-B0D99C44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DCF491D-7641-744F-B61A-065D690B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8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40281-8822-964A-B237-C24FCCC8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DB0DFDC-0B05-C34A-8791-09F77B4A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96AA063-B602-B447-8329-7897747A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D159A9E-4DF2-3042-84A3-3B173F52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6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A1FAF97-9F84-534B-A78A-C49D51AB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63787EC-8666-3444-ACEA-2E6840B7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0C08BB5-6149-CF49-9C01-025E30FA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2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F0FFCA-AF1D-A14D-9E26-03862387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799945-DEC7-404E-AF33-CB3F6D37B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57CC1E4-0FE1-CB41-B1BB-50E9EE045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2881214-BDD9-3247-A5CA-CF966B21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3CC4A6-F23C-EA4E-BE40-2B992808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3E4B8B6-6397-9F46-BEAB-D7007431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9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1D0F94-D5D7-1941-A9F4-F1BBB7183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097FC74-A3CF-F24B-8D16-560383E4F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99F89D8-1260-274E-BB3C-7AE677032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C2368EF-1FD1-9C40-B459-5983FF41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B798BF-0EF5-C841-A6AB-7E6A8101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1CCC26D-3F4A-EE47-A4D2-8FD7A6F6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2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608520A-4E69-3B47-9B06-4891CEEA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EFF16C-7C72-814A-A9E9-D92AF8A63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BA5B09-3D15-B649-A1C7-54872A7CF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utura Medium" panose="020B0602020204020303" pitchFamily="34" charset="-79"/>
              </a:defRPr>
            </a:lvl1pPr>
          </a:lstStyle>
          <a:p>
            <a:fld id="{11FEC548-63AB-9B43-9519-48F21B3F6E07}" type="datetimeFigureOut">
              <a:rPr lang="en-US" smtClean="0"/>
              <a:pPr/>
              <a:t>2/7/2020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625431-DA62-2A4F-AF3F-778AF1B49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utura Medium" panose="020B0602020204020303" pitchFamily="34" charset="-79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396B23-855C-4148-830B-7F82A1C34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utura Medium" panose="020B0602020204020303" pitchFamily="34" charset="-79"/>
              </a:defRPr>
            </a:lvl1pPr>
          </a:lstStyle>
          <a:p>
            <a:fld id="{518977C2-3BC6-054F-9F05-0AF1A3B11F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utura Ligh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7133F6-61C4-9C4C-B0D3-E7ACAB59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SafeStreets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AD8C353-FDA8-BA42-AFBC-651B7D3BAE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Tiberio</a:t>
            </a:r>
            <a:r>
              <a:rPr lang="en-US" dirty="0"/>
              <a:t> </a:t>
            </a:r>
            <a:r>
              <a:rPr lang="en-US" dirty="0" err="1"/>
              <a:t>Galbiati</a:t>
            </a:r>
            <a:r>
              <a:rPr lang="en-US" dirty="0"/>
              <a:t> – </a:t>
            </a:r>
            <a:r>
              <a:rPr lang="en-US" dirty="0" err="1"/>
              <a:t>Saeid</a:t>
            </a:r>
            <a:r>
              <a:rPr lang="en-US" dirty="0"/>
              <a:t> Rezaei </a:t>
            </a:r>
          </a:p>
        </p:txBody>
      </p:sp>
    </p:spTree>
    <p:extLst>
      <p:ext uri="{BB962C8B-B14F-4D97-AF65-F5344CB8AC3E}">
        <p14:creationId xmlns:p14="http://schemas.microsoft.com/office/powerpoint/2010/main" val="2422854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1E31BE-EA2F-6E4F-AAEC-A8EE2C81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78" y="328806"/>
            <a:ext cx="10515600" cy="1325563"/>
          </a:xfrm>
        </p:spPr>
        <p:txBody>
          <a:bodyPr/>
          <a:lstStyle/>
          <a:p>
            <a:r>
              <a:rPr lang="en-US" dirty="0" smtClean="0"/>
              <a:t>Alloy (3)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E076C2E-DC46-4055-9905-FEA2960D8A5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23963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Facts</a:t>
            </a:r>
            <a:endParaRPr lang="en-US" sz="2000" b="1" dirty="0">
              <a:solidFill>
                <a:srgbClr val="00B05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43AD4F0-D322-4438-B65A-591365D3C586}"/>
              </a:ext>
            </a:extLst>
          </p:cNvPr>
          <p:cNvSpPr/>
          <p:nvPr/>
        </p:nvSpPr>
        <p:spPr>
          <a:xfrm>
            <a:off x="3777648" y="976629"/>
            <a:ext cx="309634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// Every Costumer Has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Espesific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Location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Fact {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no disjoint c1, c2 : Costumer |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c1.costumerLocation = c2.costumerLocation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Also for Email, Violation, photo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// Each Ticket Issued by One Third Party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Fact {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all t: Ticket |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one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ThirdParty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tp.tickets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t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7FB5CA4-B2E5-455A-AFEE-82507FE9222D}"/>
              </a:ext>
            </a:extLst>
          </p:cNvPr>
          <p:cNvSpPr/>
          <p:nvPr/>
        </p:nvSpPr>
        <p:spPr>
          <a:xfrm>
            <a:off x="7321347" y="976629"/>
            <a:ext cx="338437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// Every User Just Can Use No.1 Service Of Mining Module,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AverageViolations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Fact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all c: Costumer |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c.minedInfo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AverageViolations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// Each Date Belongs to one Violation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Fact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all d: Date, viol: Violation |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viol.date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d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// if a ticket exist, it belongs to one violation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Fact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one t: Ticket , v:Violation |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t.violations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v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/>
              <a:t>// Each Date Belongs to one Violation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/>
              <a:t>Fact {</a:t>
            </a:r>
            <a:br>
              <a:rPr lang="en-US" sz="1400" dirty="0"/>
            </a:br>
            <a:r>
              <a:rPr lang="en-US" sz="1400" dirty="0"/>
              <a:t>   all d: Date, viol: Violation |</a:t>
            </a:r>
            <a:br>
              <a:rPr lang="en-US" sz="1400" dirty="0"/>
            </a:br>
            <a:r>
              <a:rPr lang="en-US" sz="1400" dirty="0"/>
              <a:t>   </a:t>
            </a:r>
            <a:r>
              <a:rPr lang="en-US" sz="1400" dirty="0" err="1"/>
              <a:t>viol.date</a:t>
            </a:r>
            <a:r>
              <a:rPr lang="en-US" sz="1400" dirty="0"/>
              <a:t> = d </a:t>
            </a:r>
          </a:p>
          <a:p>
            <a:r>
              <a:rPr lang="en-US" sz="1400" dirty="0"/>
              <a:t>}</a:t>
            </a:r>
            <a:br>
              <a:rPr lang="en-US" sz="1400" dirty="0"/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84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77F555-6932-5C49-85DE-6162CBAF0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the DD part: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30F065-BFFF-6644-A66D-BBF9A6292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components of your system</a:t>
            </a:r>
          </a:p>
          <a:p>
            <a:r>
              <a:rPr lang="en-GB" dirty="0"/>
              <a:t>Their interfaces</a:t>
            </a:r>
          </a:p>
          <a:p>
            <a:r>
              <a:rPr lang="en-GB" dirty="0"/>
              <a:t>Meaningful interactions</a:t>
            </a:r>
          </a:p>
          <a:p>
            <a:r>
              <a:rPr lang="en-GB" dirty="0"/>
              <a:t>The architectural styles/patterns and important design decisions</a:t>
            </a:r>
          </a:p>
          <a:p>
            <a:r>
              <a:rPr lang="en-GB" dirty="0"/>
              <a:t>The strategy you plan to use to carry the implementation, integration and testing of your system and how this is strategy mapped on your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0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20A429-5ECD-EC4A-B430-BC96EE20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8026F1-460D-8549-BE38-50B93D330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tiberio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05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BB26A9-F1B6-FB46-8486-2718F871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9697FC-AE8F-E547-9152-6962C12FD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tiberio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40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6FA0D4-C954-984C-9472-2285DDA3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695C54-73DE-964B-9238-1CFB2DED0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saeid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0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D24B61-0279-D44D-BD75-4E5262DCC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the RASD part: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AF6001-A8E4-AD48-B55E-744D0D786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Goals of the system   </a:t>
            </a:r>
          </a:p>
          <a:p>
            <a:r>
              <a:rPr lang="en-GB" dirty="0"/>
              <a:t>Boundaries, for example describe some world and machine phenomena to highlight such boundaries</a:t>
            </a:r>
          </a:p>
          <a:p>
            <a:r>
              <a:rPr lang="en-GB" dirty="0"/>
              <a:t>Meaningful use cases   </a:t>
            </a:r>
          </a:p>
          <a:p>
            <a:r>
              <a:rPr lang="en-GB" dirty="0"/>
              <a:t>The most important three to five requirements   </a:t>
            </a:r>
          </a:p>
          <a:p>
            <a:r>
              <a:rPr lang="en-GB" dirty="0"/>
              <a:t>The most important assumptions   </a:t>
            </a:r>
          </a:p>
          <a:p>
            <a:r>
              <a:rPr lang="en-GB" dirty="0"/>
              <a:t>What you aim to analyse and prove through the Alloy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3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2B374F-7FD0-004B-BE04-564927B9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 of the system  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77E4BE-F1C9-9D42-B289-39E0F6868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[G1]</a:t>
            </a:r>
            <a:r>
              <a:rPr lang="fa-IR" dirty="0" smtClean="0"/>
              <a:t> </a:t>
            </a:r>
            <a:r>
              <a:rPr lang="en-US" dirty="0"/>
              <a:t>Allow users to notify authorities about traffic violations</a:t>
            </a:r>
            <a:endParaRPr lang="fa-IR" dirty="0" smtClean="0"/>
          </a:p>
          <a:p>
            <a:r>
              <a:rPr lang="en-US" dirty="0"/>
              <a:t>[</a:t>
            </a:r>
            <a:r>
              <a:rPr lang="en-US" dirty="0" smtClean="0"/>
              <a:t>G</a:t>
            </a:r>
            <a:r>
              <a:rPr lang="fa-IR" dirty="0" smtClean="0"/>
              <a:t>2</a:t>
            </a:r>
            <a:r>
              <a:rPr lang="en-US" dirty="0" smtClean="0"/>
              <a:t>]</a:t>
            </a:r>
            <a:r>
              <a:rPr lang="fa-IR" dirty="0" smtClean="0"/>
              <a:t> </a:t>
            </a:r>
            <a:r>
              <a:rPr lang="en-US" dirty="0"/>
              <a:t>Allow users to send pictures with metadata of violations</a:t>
            </a:r>
          </a:p>
          <a:p>
            <a:r>
              <a:rPr lang="en-US" dirty="0"/>
              <a:t>[</a:t>
            </a:r>
            <a:r>
              <a:rPr lang="en-US" dirty="0" smtClean="0"/>
              <a:t>G</a:t>
            </a:r>
            <a:r>
              <a:rPr lang="fa-IR" dirty="0" smtClean="0"/>
              <a:t>3</a:t>
            </a:r>
            <a:r>
              <a:rPr lang="en-US" dirty="0" smtClean="0"/>
              <a:t>]</a:t>
            </a:r>
            <a:r>
              <a:rPr lang="fa-IR" dirty="0" smtClean="0"/>
              <a:t> </a:t>
            </a:r>
            <a:r>
              <a:rPr lang="en-US" dirty="0"/>
              <a:t>Allow users to mine information recorded</a:t>
            </a:r>
          </a:p>
          <a:p>
            <a:r>
              <a:rPr lang="en-US" dirty="0"/>
              <a:t>[</a:t>
            </a:r>
            <a:r>
              <a:rPr lang="en-US" dirty="0" smtClean="0"/>
              <a:t>G</a:t>
            </a:r>
            <a:r>
              <a:rPr lang="fa-IR" dirty="0" smtClean="0"/>
              <a:t>4</a:t>
            </a:r>
            <a:r>
              <a:rPr lang="en-US" dirty="0" smtClean="0"/>
              <a:t>]</a:t>
            </a:r>
            <a:r>
              <a:rPr lang="fa-IR" dirty="0" smtClean="0"/>
              <a:t> </a:t>
            </a:r>
            <a:r>
              <a:rPr lang="en-US" dirty="0"/>
              <a:t>Have at least two different </a:t>
            </a:r>
            <a:r>
              <a:rPr lang="en-US" dirty="0" err="1"/>
              <a:t>priviledge</a:t>
            </a:r>
            <a:r>
              <a:rPr lang="en-US" dirty="0"/>
              <a:t> for mining data</a:t>
            </a:r>
          </a:p>
          <a:p>
            <a:r>
              <a:rPr lang="en-US" dirty="0"/>
              <a:t>[</a:t>
            </a:r>
            <a:r>
              <a:rPr lang="en-US" dirty="0" smtClean="0"/>
              <a:t>G</a:t>
            </a:r>
            <a:r>
              <a:rPr lang="fa-IR" dirty="0" smtClean="0"/>
              <a:t>5</a:t>
            </a:r>
            <a:r>
              <a:rPr lang="en-US" dirty="0" smtClean="0"/>
              <a:t>]</a:t>
            </a:r>
            <a:r>
              <a:rPr lang="fa-IR" dirty="0" smtClean="0"/>
              <a:t> </a:t>
            </a:r>
            <a:r>
              <a:rPr lang="en-US" dirty="0"/>
              <a:t>Generate traffic tickets</a:t>
            </a:r>
          </a:p>
          <a:p>
            <a:r>
              <a:rPr lang="en-US" dirty="0"/>
              <a:t>[</a:t>
            </a:r>
            <a:r>
              <a:rPr lang="en-US" dirty="0" smtClean="0"/>
              <a:t>G</a:t>
            </a:r>
            <a:r>
              <a:rPr lang="fa-IR" dirty="0" smtClean="0"/>
              <a:t>6</a:t>
            </a:r>
            <a:r>
              <a:rPr lang="en-US" dirty="0" smtClean="0"/>
              <a:t>]</a:t>
            </a:r>
            <a:r>
              <a:rPr lang="fa-IR" dirty="0" smtClean="0"/>
              <a:t> </a:t>
            </a:r>
            <a:r>
              <a:rPr lang="en-US" dirty="0"/>
              <a:t>Generate statistics about issued tickets</a:t>
            </a:r>
          </a:p>
          <a:p>
            <a:r>
              <a:rPr lang="en-US" dirty="0"/>
              <a:t>[</a:t>
            </a:r>
            <a:r>
              <a:rPr lang="en-US" dirty="0" smtClean="0"/>
              <a:t>G</a:t>
            </a:r>
            <a:r>
              <a:rPr lang="fa-IR" dirty="0" smtClean="0"/>
              <a:t>7</a:t>
            </a:r>
            <a:r>
              <a:rPr lang="en-US" dirty="0" smtClean="0"/>
              <a:t>]</a:t>
            </a:r>
            <a:r>
              <a:rPr lang="fa-IR" dirty="0" smtClean="0"/>
              <a:t> </a:t>
            </a:r>
            <a:r>
              <a:rPr lang="en-US" dirty="0"/>
              <a:t>Be sure every information uploaded is never altered</a:t>
            </a:r>
          </a:p>
          <a:p>
            <a:endParaRPr lang="fa-I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2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1E31BE-EA2F-6E4F-AAEC-A8EE2C810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</a:t>
            </a:r>
            <a:r>
              <a:rPr lang="en-US" dirty="0" smtClean="0"/>
              <a:t> Assumptions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3AB3B3-B3B0-984A-B68F-827C5DD22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[</a:t>
            </a:r>
            <a:r>
              <a:rPr lang="en-US" dirty="0"/>
              <a:t>D1] Device has a working internet </a:t>
            </a:r>
            <a:r>
              <a:rPr lang="en-US" dirty="0" smtClean="0"/>
              <a:t>connection.</a:t>
            </a:r>
          </a:p>
          <a:p>
            <a:r>
              <a:rPr lang="en-US" dirty="0"/>
              <a:t>[</a:t>
            </a:r>
            <a:r>
              <a:rPr lang="en-US" dirty="0" smtClean="0"/>
              <a:t>D2] </a:t>
            </a:r>
            <a:r>
              <a:rPr lang="it-IT" dirty="0"/>
              <a:t>Device has a camera accessible via </a:t>
            </a:r>
            <a:r>
              <a:rPr lang="it-IT" dirty="0" smtClean="0"/>
              <a:t>software.</a:t>
            </a:r>
            <a:endParaRPr lang="en-US" dirty="0" smtClean="0"/>
          </a:p>
          <a:p>
            <a:r>
              <a:rPr lang="en-US" dirty="0"/>
              <a:t>[D3] The device should acquire position with an accuracy of enough meters in order to </a:t>
            </a:r>
            <a:r>
              <a:rPr lang="en-US" dirty="0" smtClean="0"/>
              <a:t>univocally determine </a:t>
            </a:r>
            <a:r>
              <a:rPr lang="en-US" dirty="0"/>
              <a:t>the road (e.g. 5 meters)</a:t>
            </a:r>
            <a:endParaRPr lang="en-US" dirty="0" smtClean="0"/>
          </a:p>
          <a:p>
            <a:r>
              <a:rPr lang="en-US" dirty="0"/>
              <a:t>[D4] We have access to an ALPR service which is able to read every </a:t>
            </a:r>
            <a:r>
              <a:rPr lang="en-US" dirty="0" smtClean="0"/>
              <a:t>license </a:t>
            </a:r>
            <a:r>
              <a:rPr lang="en-US" dirty="0"/>
              <a:t>plate in a picture </a:t>
            </a:r>
            <a:r>
              <a:rPr lang="en-US" dirty="0" smtClean="0"/>
              <a:t>and return </a:t>
            </a:r>
            <a:r>
              <a:rPr lang="en-US" dirty="0"/>
              <a:t>each of them as a string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D5] ALPR service has an accuracy of more than 95%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D6] The device should take pictures with enough resolution to be able to read them with </a:t>
            </a:r>
            <a:r>
              <a:rPr lang="en-US" dirty="0" smtClean="0"/>
              <a:t>the ALPR </a:t>
            </a:r>
            <a:r>
              <a:rPr lang="en-US" dirty="0"/>
              <a:t>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73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1E31BE-EA2F-6E4F-AAEC-A8EE2C81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93"/>
            <a:ext cx="10515600" cy="1325563"/>
          </a:xfrm>
        </p:spPr>
        <p:txBody>
          <a:bodyPr/>
          <a:lstStyle/>
          <a:p>
            <a:r>
              <a:rPr lang="en-US" dirty="0"/>
              <a:t>Domain </a:t>
            </a:r>
            <a:r>
              <a:rPr lang="en-US" dirty="0" smtClean="0"/>
              <a:t> Assumptions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3AB3B3-B3B0-984A-B68F-827C5DD22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756"/>
            <a:ext cx="10515600" cy="464127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[D7</a:t>
            </a:r>
            <a:r>
              <a:rPr lang="en-US" dirty="0"/>
              <a:t>] Every vehicle that can be reported should have a </a:t>
            </a:r>
            <a:r>
              <a:rPr lang="en-US" dirty="0" smtClean="0"/>
              <a:t>license </a:t>
            </a:r>
            <a:r>
              <a:rPr lang="en-US" dirty="0"/>
              <a:t>plate visible</a:t>
            </a:r>
            <a:endParaRPr lang="en-US" dirty="0" smtClean="0"/>
          </a:p>
          <a:p>
            <a:r>
              <a:rPr lang="en-US" dirty="0"/>
              <a:t>[D8] The number and kind of violations should be finite </a:t>
            </a:r>
            <a:endParaRPr lang="en-US" dirty="0" smtClean="0"/>
          </a:p>
          <a:p>
            <a:r>
              <a:rPr lang="en-US" dirty="0"/>
              <a:t>[D9] Every authority account is verified and it’s not possible to be created using the front </a:t>
            </a:r>
            <a:r>
              <a:rPr lang="en-US" dirty="0" smtClean="0"/>
              <a:t>end.</a:t>
            </a:r>
          </a:p>
          <a:p>
            <a:r>
              <a:rPr lang="en-US" dirty="0"/>
              <a:t>[D10] Each vehicle has one and </a:t>
            </a:r>
            <a:r>
              <a:rPr lang="en-US" dirty="0" smtClean="0"/>
              <a:t>only one </a:t>
            </a:r>
            <a:r>
              <a:rPr lang="en-US" dirty="0"/>
              <a:t>main </a:t>
            </a:r>
            <a:r>
              <a:rPr lang="en-US" dirty="0" smtClean="0"/>
              <a:t>owner, and we can extract his/her information like name, address and … from vehicle registration database</a:t>
            </a:r>
          </a:p>
          <a:p>
            <a:r>
              <a:rPr lang="en-US" dirty="0"/>
              <a:t>[D11] The only way to upload pictures of violation is through the </a:t>
            </a:r>
            <a:r>
              <a:rPr lang="en-US" dirty="0" smtClean="0"/>
              <a:t>application</a:t>
            </a:r>
          </a:p>
          <a:p>
            <a:r>
              <a:rPr lang="en-US" dirty="0"/>
              <a:t>[</a:t>
            </a:r>
            <a:r>
              <a:rPr lang="en-US" dirty="0" smtClean="0"/>
              <a:t>D12]  Each license </a:t>
            </a:r>
            <a:r>
              <a:rPr lang="en-US" dirty="0"/>
              <a:t>plate is unique, there are no vehicles with the same 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639A83-1180-5A4A-95BC-FD482325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937838-9C44-944E-9A47-EBCF11749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user must be able to select the vehicle to report in case there are other vehicles in picture </a:t>
            </a:r>
          </a:p>
          <a:p>
            <a:endParaRPr lang="en-GB" dirty="0">
              <a:effectLst/>
            </a:endParaRPr>
          </a:p>
          <a:p>
            <a:r>
              <a:rPr lang="en-GB" dirty="0"/>
              <a:t>@</a:t>
            </a:r>
            <a:r>
              <a:rPr lang="en-GB" dirty="0" err="1"/>
              <a:t>tiberio</a:t>
            </a:r>
            <a:endParaRPr lang="en-GB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9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2F1E34-FDC7-3C48-9422-FFDBCF37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76A78F-0AF1-774D-9D28-4D7266186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Reporting </a:t>
            </a:r>
          </a:p>
          <a:p>
            <a:r>
              <a:rPr lang="en-US" dirty="0"/>
              <a:t>Mining</a:t>
            </a:r>
          </a:p>
          <a:p>
            <a:r>
              <a:rPr lang="en-US" dirty="0"/>
              <a:t>Tickets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tiberio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9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1E31BE-EA2F-6E4F-AAEC-A8EE2C81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78" y="328806"/>
            <a:ext cx="10515600" cy="1325563"/>
          </a:xfrm>
        </p:spPr>
        <p:txBody>
          <a:bodyPr/>
          <a:lstStyle/>
          <a:p>
            <a:r>
              <a:rPr lang="en-US" dirty="0"/>
              <a:t>Alloy </a:t>
            </a:r>
            <a:r>
              <a:rPr lang="en-US" dirty="0" smtClean="0"/>
              <a:t>(1)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878" y="328805"/>
            <a:ext cx="6982522" cy="6440545"/>
          </a:xfrm>
        </p:spPr>
      </p:pic>
    </p:spTree>
    <p:extLst>
      <p:ext uri="{BB962C8B-B14F-4D97-AF65-F5344CB8AC3E}">
        <p14:creationId xmlns:p14="http://schemas.microsoft.com/office/powerpoint/2010/main" val="283120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1E31BE-EA2F-6E4F-AAEC-A8EE2C81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78" y="328806"/>
            <a:ext cx="10515600" cy="1325563"/>
          </a:xfrm>
        </p:spPr>
        <p:txBody>
          <a:bodyPr/>
          <a:lstStyle/>
          <a:p>
            <a:r>
              <a:rPr lang="en-US" dirty="0" smtClean="0"/>
              <a:t>Alloy (2)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E076C2E-DC46-4055-9905-FEA2960D8A5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E49466C-B5AE-4B6B-8916-DFAB777A37B0}"/>
              </a:ext>
            </a:extLst>
          </p:cNvPr>
          <p:cNvSpPr txBox="1"/>
          <p:nvPr/>
        </p:nvSpPr>
        <p:spPr>
          <a:xfrm>
            <a:off x="3369662" y="1353564"/>
            <a:ext cx="37561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abstract sig </a:t>
            </a:r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name: one Name,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surname: one Surname,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email: one Email,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password: one Password,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accessLevel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one Bool,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minedInfo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some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MiningModule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E334569-08BD-4002-82CA-D9D76BFF18C3}"/>
              </a:ext>
            </a:extLst>
          </p:cNvPr>
          <p:cNvSpPr txBox="1"/>
          <p:nvPr/>
        </p:nvSpPr>
        <p:spPr>
          <a:xfrm>
            <a:off x="3369662" y="3431907"/>
            <a:ext cx="29193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sig </a:t>
            </a:r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Costumer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extends User {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costumerLocation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one Location,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accessLevel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False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5FF3B07-6D30-430E-8342-FF910AE28FE1}"/>
              </a:ext>
            </a:extLst>
          </p:cNvPr>
          <p:cNvSpPr/>
          <p:nvPr/>
        </p:nvSpPr>
        <p:spPr>
          <a:xfrm>
            <a:off x="3369662" y="4601458"/>
            <a:ext cx="22461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 </a:t>
            </a:r>
            <a:r>
              <a:rPr lang="en-US" sz="1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ThirdParty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extends User {</a:t>
            </a:r>
            <a:b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tickets: some Ticket,</a:t>
            </a:r>
            <a:b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#tickets &gt;= 0</a:t>
            </a:r>
            <a:b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accessLevel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True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9761976-A3BE-4009-96A3-CFD8078F5894}"/>
              </a:ext>
            </a:extLst>
          </p:cNvPr>
          <p:cNvSpPr txBox="1"/>
          <p:nvPr/>
        </p:nvSpPr>
        <p:spPr>
          <a:xfrm>
            <a:off x="7122051" y="3741778"/>
            <a:ext cx="39000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abstract sig </a:t>
            </a:r>
            <a:r>
              <a:rPr lang="en-US" sz="1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MiningModule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violations: some Violation,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sig </a:t>
            </a:r>
            <a:r>
              <a:rPr lang="en-US" sz="1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AverageViolations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extends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MiningModule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sig </a:t>
            </a:r>
            <a:r>
              <a:rPr lang="en-US" sz="1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OffenderFinder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extends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MiningModule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C96BA33-2B0B-4165-B3E3-4D22882BF0D4}"/>
              </a:ext>
            </a:extLst>
          </p:cNvPr>
          <p:cNvSpPr txBox="1"/>
          <p:nvPr/>
        </p:nvSpPr>
        <p:spPr>
          <a:xfrm>
            <a:off x="7122051" y="1476674"/>
            <a:ext cx="244304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sig </a:t>
            </a:r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location: one Location,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some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GPSconvertor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reporter: one Costumer,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photo: one Photo,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licensePlate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one ALPR,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date: one Date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251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563</Words>
  <Application>Microsoft Office PowerPoint</Application>
  <PresentationFormat>Widescreen</PresentationFormat>
  <Paragraphs>100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Futura Light</vt:lpstr>
      <vt:lpstr>Futura Medium</vt:lpstr>
      <vt:lpstr>Office Theme</vt:lpstr>
      <vt:lpstr>SafeStreets</vt:lpstr>
      <vt:lpstr>For the RASD part:</vt:lpstr>
      <vt:lpstr>Goals of the system   </vt:lpstr>
      <vt:lpstr>Domain  Assumptions</vt:lpstr>
      <vt:lpstr>Domain  Assumptions</vt:lpstr>
      <vt:lpstr>Requirements</vt:lpstr>
      <vt:lpstr>Usecases</vt:lpstr>
      <vt:lpstr>Alloy (1)</vt:lpstr>
      <vt:lpstr>Alloy (2)</vt:lpstr>
      <vt:lpstr>Alloy (3)</vt:lpstr>
      <vt:lpstr>For the DD part:</vt:lpstr>
      <vt:lpstr>architecture</vt:lpstr>
      <vt:lpstr>components</vt:lpstr>
      <vt:lpstr>Implementation and testing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SafeStreets</dc:title>
  <dc:creator>Tiberio Galbiati</dc:creator>
  <cp:lastModifiedBy>Saeid</cp:lastModifiedBy>
  <cp:revision>10</cp:revision>
  <dcterms:created xsi:type="dcterms:W3CDTF">2020-02-03T09:49:28Z</dcterms:created>
  <dcterms:modified xsi:type="dcterms:W3CDTF">2020-02-07T17:01:05Z</dcterms:modified>
</cp:coreProperties>
</file>