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1" r:id="rId8"/>
    <p:sldId id="268" r:id="rId9"/>
    <p:sldId id="269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9"/>
  </p:normalViewPr>
  <p:slideViewPr>
    <p:cSldViewPr snapToGrid="0" snapToObjects="1">
      <p:cViewPr>
        <p:scale>
          <a:sx n="106" d="100"/>
          <a:sy n="106" d="100"/>
        </p:scale>
        <p:origin x="148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Brush tool: </a:t>
            </a: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read every violation stored and automatically generate a ticket 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5" y="235421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 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76C2E-DC46-4055-9905-FEA2960D8A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3369662" y="1353564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Bool,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3369662" y="3431907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3369662" y="4601458"/>
            <a:ext cx="2246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741778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OffenderFinder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476674"/>
            <a:ext cx="2443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076C2E-DC46-4055-9905-FEA2960D8A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2396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Facts</a:t>
            </a:r>
            <a:endParaRPr lang="en-US" sz="2000" b="1" dirty="0">
              <a:solidFill>
                <a:srgbClr val="00B05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838200" y="2456795"/>
            <a:ext cx="30963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Every Costumer Has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Espesific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Location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no disjoint c1, c2 : Costumer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c1.costumerLocation = c2.costumerLocation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Also for Email, Violation, photo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Ticket Issued by One Third Party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7321347" y="976629"/>
            <a:ext cx="33843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Every User Just Can Use No.1 Service Of Mining Module,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c: Costumer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c.minedInfo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Date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d: Date, viol: 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viol.date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if a ticket exist, it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t: Ticket , v:Violation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// Each Date Belongs to one Violation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/>
              <a:t>Fact {</a:t>
            </a:r>
            <a:br>
              <a:rPr lang="en-US" sz="1400" dirty="0"/>
            </a:br>
            <a:r>
              <a:rPr lang="en-US" sz="1400" dirty="0"/>
              <a:t>   all d: Date, viol: Violation |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viol.date</a:t>
            </a:r>
            <a:r>
              <a:rPr lang="en-US" sz="1400" dirty="0"/>
              <a:t> = d 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552</Words>
  <Application>Microsoft Macintosh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Tiberio Galbiati</cp:lastModifiedBy>
  <cp:revision>21</cp:revision>
  <dcterms:created xsi:type="dcterms:W3CDTF">2020-02-03T09:49:28Z</dcterms:created>
  <dcterms:modified xsi:type="dcterms:W3CDTF">2020-02-11T16:58:24Z</dcterms:modified>
</cp:coreProperties>
</file>