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4"/>
    <p:restoredTop sz="94719"/>
  </p:normalViewPr>
  <p:slideViewPr>
    <p:cSldViewPr snapToGrid="0" snapToObjects="1">
      <p:cViewPr varScale="1">
        <p:scale>
          <a:sx n="140" d="100"/>
          <a:sy n="140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automatically generate a ticket and let policemen approve them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5" y="235421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49466C-B5AE-4B6B-8916-DFAB777A37B0}"/>
              </a:ext>
            </a:extLst>
          </p:cNvPr>
          <p:cNvSpPr txBox="1"/>
          <p:nvPr/>
        </p:nvSpPr>
        <p:spPr>
          <a:xfrm>
            <a:off x="3369662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Bool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4569-08BD-4002-82CA-D9D76BFF18C3}"/>
              </a:ext>
            </a:extLst>
          </p:cNvPr>
          <p:cNvSpPr txBox="1"/>
          <p:nvPr/>
        </p:nvSpPr>
        <p:spPr>
          <a:xfrm>
            <a:off x="3369662" y="3895934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F3B07-6D30-430E-8342-FF910AE28FE1}"/>
              </a:ext>
            </a:extLst>
          </p:cNvPr>
          <p:cNvSpPr/>
          <p:nvPr/>
        </p:nvSpPr>
        <p:spPr>
          <a:xfrm>
            <a:off x="3369661" y="5065485"/>
            <a:ext cx="2919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True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</a:p>
          <a:p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OffenderFinder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3900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473741" y="2347217"/>
            <a:ext cx="30963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Each violation has only one corresponding ticket</a:t>
            </a:r>
            <a:endParaRPr lang="fa-IR" sz="1400" dirty="0">
              <a:latin typeface="Futura Light"/>
              <a:cs typeface="Arial" panose="020B0604020202020204" pitchFamily="34" charset="0"/>
            </a:endParaRP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EachViolatioContainsOneTicket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sz="1400" dirty="0" err="1">
                <a:latin typeface="Futura Light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v</a:t>
            </a:r>
            <a:endParaRPr lang="fa-IR" sz="1400" dirty="0">
              <a:latin typeface="Futura Light"/>
              <a:cs typeface="Arial" panose="020B0604020202020204" pitchFamily="34" charset="0"/>
            </a:endParaRPr>
          </a:p>
          <a:p>
            <a:r>
              <a:rPr lang="fa-IR" sz="1400" dirty="0">
                <a:latin typeface="Futura Light"/>
                <a:cs typeface="Arial" panose="020B0604020202020204" pitchFamily="34" charset="0"/>
              </a:rPr>
              <a:t>{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B5CA4-B2E5-455A-AFEE-82507FE9222D}"/>
              </a:ext>
            </a:extLst>
          </p:cNvPr>
          <p:cNvSpPr/>
          <p:nvPr/>
        </p:nvSpPr>
        <p:spPr>
          <a:xfrm>
            <a:off x="7417163" y="2119358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location of an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EndUSers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should be equal to reverse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giocodding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address</a:t>
            </a: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EqualLocationForEndUserAndGio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revGio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ReverseGioCoding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|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u 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EndUser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|</a:t>
            </a:r>
          </a:p>
          <a:p>
            <a:r>
              <a:rPr lang="en-US" sz="1400" dirty="0" err="1">
                <a:latin typeface="Futura Light"/>
                <a:cs typeface="Arial" panose="020B0604020202020204" pitchFamily="34" charset="0"/>
              </a:rPr>
              <a:t>revGio.loc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u.userLocation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3945452" y="2119358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Each Ticket Issued by One Third Party</a:t>
            </a:r>
          </a:p>
          <a:p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456</Words>
  <Application>Microsoft Macintosh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Tiberio Galbiati</cp:lastModifiedBy>
  <cp:revision>28</cp:revision>
  <dcterms:created xsi:type="dcterms:W3CDTF">2020-02-03T09:49:28Z</dcterms:created>
  <dcterms:modified xsi:type="dcterms:W3CDTF">2020-02-12T13:14:22Z</dcterms:modified>
</cp:coreProperties>
</file>