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xmlns="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Brush tool: </a:t>
            </a: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read every violation stored and automatically generate a ticket 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xmlns="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smtClean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User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name: one Name,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surname: one Surname,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email: one Email,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password: one Password,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: one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Bool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minedInfo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 smtClean="0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, </a:t>
            </a:r>
            <a:br>
              <a:rPr lang="en-US" sz="1400" dirty="0" smtClean="0">
                <a:latin typeface="Futura Light"/>
                <a:cs typeface="Arial" panose="020B0604020202020204" pitchFamily="34" charset="0"/>
              </a:rPr>
            </a:b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}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FF3B07-6D30-430E-8342-FF910AE28FE1}"/>
              </a:ext>
            </a:extLst>
          </p:cNvPr>
          <p:cNvSpPr/>
          <p:nvPr/>
        </p:nvSpPr>
        <p:spPr>
          <a:xfrm>
            <a:off x="3369661" y="5065485"/>
            <a:ext cx="2919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User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True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OffenderFinder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3900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chemeClr val="accent6"/>
                </a:solidFill>
                <a:latin typeface="Futura Light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Each violation has only 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one corresponding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ticket</a:t>
            </a:r>
            <a:endParaRPr lang="fa-IR" sz="1400" dirty="0" smtClean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Futura Light"/>
                <a:cs typeface="Arial" panose="020B0604020202020204" pitchFamily="34" charset="0"/>
              </a:rPr>
              <a:t>v</a:t>
            </a:r>
            <a:endParaRPr lang="fa-IR" sz="1400" dirty="0" smtClean="0">
              <a:latin typeface="Futura Light"/>
              <a:cs typeface="Arial" panose="020B0604020202020204" pitchFamily="34" charset="0"/>
            </a:endParaRPr>
          </a:p>
          <a:p>
            <a:r>
              <a:rPr lang="fa-IR" sz="1400" dirty="0">
                <a:latin typeface="Futura Light"/>
                <a:cs typeface="Arial" panose="020B0604020202020204" pitchFamily="34" charset="0"/>
              </a:rPr>
              <a:t>{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location of an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should be equal to reverse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giocodding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address</a:t>
            </a:r>
          </a:p>
          <a:p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EqualLocationForEndUserAndGio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ReverseGioCoding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|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one u 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EndUser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</a:p>
          <a:p>
            <a:r>
              <a:rPr lang="en-US" sz="1400" dirty="0" err="1">
                <a:latin typeface="Futura Light"/>
                <a:cs typeface="Arial" panose="020B0604020202020204" pitchFamily="34" charset="0"/>
              </a:rPr>
              <a:t>revGio.loc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u.userLocation</a:t>
            </a:r>
            <a:endParaRPr lang="en-US" sz="1400" dirty="0">
              <a:latin typeface="Futura Light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>// Each Ticket Issued by One Third Party</a:t>
            </a:r>
          </a:p>
          <a:p>
            <a:r>
              <a:rPr lang="en-US" sz="1400" dirty="0">
                <a:latin typeface="Futura Light"/>
                <a:cs typeface="Arial" panose="020B0604020202020204" pitchFamily="34" charset="0"/>
              </a:rPr>
              <a:t/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Futura Light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Futura Light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Futura Light"/>
                <a:cs typeface="Arial" panose="020B0604020202020204" pitchFamily="34" charset="0"/>
              </a:rPr>
            </a:br>
            <a:r>
              <a:rPr lang="en-US" sz="1400" dirty="0">
                <a:latin typeface="Futura Light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284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Saeid</cp:lastModifiedBy>
  <cp:revision>27</cp:revision>
  <dcterms:created xsi:type="dcterms:W3CDTF">2020-02-03T09:49:28Z</dcterms:created>
  <dcterms:modified xsi:type="dcterms:W3CDTF">2020-02-12T11:05:21Z</dcterms:modified>
</cp:coreProperties>
</file>