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690" r:id="rId2"/>
  </p:sldMasterIdLst>
  <p:sldIdLst>
    <p:sldId id="256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 algn="r" rtl="1">
      <a:defRPr lang="ar-sa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97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أقطار"/>
          <p:cNvGrpSpPr/>
          <p:nvPr/>
        </p:nvGrpSpPr>
        <p:grpSpPr>
          <a:xfrm flipH="1">
            <a:off x="-13894" y="4145282"/>
            <a:ext cx="3515503" cy="2731407"/>
            <a:chOff x="5638800" y="3108960"/>
            <a:chExt cx="3515503" cy="2048555"/>
          </a:xfrm>
        </p:grpSpPr>
        <p:cxnSp>
          <p:nvCxnSpPr>
            <p:cNvPr id="14" name="موصل مستقيم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موصل مستقيم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موصل مستقيم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أسطر سفلية"/>
          <p:cNvGrpSpPr/>
          <p:nvPr/>
        </p:nvGrpSpPr>
        <p:grpSpPr>
          <a:xfrm flipH="1">
            <a:off x="5018881" y="6057150"/>
            <a:ext cx="4125119" cy="820207"/>
            <a:chOff x="-6689" y="4553748"/>
            <a:chExt cx="4125119" cy="615155"/>
          </a:xfrm>
        </p:grpSpPr>
        <p:sp>
          <p:nvSpPr>
            <p:cNvPr id="9" name="شكل حر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sz="1350" dirty="0">
                <a:cs typeface="+mj-cs"/>
              </a:endParaRPr>
            </a:p>
          </p:txBody>
        </p:sp>
        <p:sp>
          <p:nvSpPr>
            <p:cNvPr id="10" name="شكل حر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sz="1350" dirty="0">
                <a:cs typeface="+mj-cs"/>
              </a:endParaRPr>
            </a:p>
          </p:txBody>
        </p:sp>
        <p:sp>
          <p:nvSpPr>
            <p:cNvPr id="11" name="شكل حر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sz="1350" dirty="0">
                <a:cs typeface="+mj-cs"/>
              </a:endParaRPr>
            </a:p>
          </p:txBody>
        </p:sp>
      </p:grp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 rtlCol="1">
            <a:normAutofit/>
          </a:bodyPr>
          <a:lstStyle>
            <a:lvl1pPr algn="r" rtl="1">
              <a:defRPr sz="4051">
                <a:cs typeface="+mj-cs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101" cap="all" spc="150" baseline="0">
                <a:solidFill>
                  <a:schemeClr val="accent1"/>
                </a:solidFill>
                <a:cs typeface="+mj-cs"/>
              </a:defRPr>
            </a:lvl1pPr>
            <a:lvl2pPr marL="457242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ar-SA"/>
              <a:t>انقر لتحرير نمط العنوان الفرعي للشكل الرئيسي</a:t>
            </a:r>
            <a:endParaRPr lang="ar-SA" dirty="0"/>
          </a:p>
        </p:txBody>
      </p:sp>
      <p:sp>
        <p:nvSpPr>
          <p:cNvPr id="22" name="عنصر نائب للتاريخ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>
                <a:cs typeface="+mj-cs"/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4" name="عنصر نائب لرقم الشريحة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8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>
            <a:off x="6251500" y="584200"/>
            <a:ext cx="2057400" cy="5588000"/>
          </a:xfrm>
        </p:spPr>
        <p:txBody>
          <a:bodyPr vert="eaVert"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>
            <a:off x="536500" y="584200"/>
            <a:ext cx="5562600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أقطار"/>
          <p:cNvGrpSpPr/>
          <p:nvPr/>
        </p:nvGrpSpPr>
        <p:grpSpPr>
          <a:xfrm flipH="1">
            <a:off x="-13894" y="4145282"/>
            <a:ext cx="3515503" cy="2731407"/>
            <a:chOff x="5638800" y="3108960"/>
            <a:chExt cx="3515503" cy="2048555"/>
          </a:xfrm>
        </p:grpSpPr>
        <p:cxnSp>
          <p:nvCxnSpPr>
            <p:cNvPr id="14" name="موصل مستقيم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موصل مستقيم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موصل مستقيم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أسطر سفلية"/>
          <p:cNvGrpSpPr/>
          <p:nvPr/>
        </p:nvGrpSpPr>
        <p:grpSpPr>
          <a:xfrm flipH="1">
            <a:off x="5018881" y="6057150"/>
            <a:ext cx="4125119" cy="820207"/>
            <a:chOff x="-6689" y="4553748"/>
            <a:chExt cx="4125119" cy="615155"/>
          </a:xfrm>
        </p:grpSpPr>
        <p:sp>
          <p:nvSpPr>
            <p:cNvPr id="9" name="شكل حر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sz="1800" dirty="0">
                <a:cs typeface="+mj-cs"/>
              </a:endParaRPr>
            </a:p>
          </p:txBody>
        </p:sp>
        <p:sp>
          <p:nvSpPr>
            <p:cNvPr id="10" name="شكل حر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sz="1800" dirty="0">
                <a:cs typeface="+mj-cs"/>
              </a:endParaRPr>
            </a:p>
          </p:txBody>
        </p:sp>
        <p:sp>
          <p:nvSpPr>
            <p:cNvPr id="11" name="شكل حر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sz="1800" dirty="0">
                <a:cs typeface="+mj-cs"/>
              </a:endParaRPr>
            </a:p>
          </p:txBody>
        </p:sp>
      </p:grp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>
            <a:off x="1219200" y="584201"/>
            <a:ext cx="6553200" cy="2000251"/>
          </a:xfrm>
        </p:spPr>
        <p:txBody>
          <a:bodyPr rtlCol="1">
            <a:normAutofit/>
          </a:bodyPr>
          <a:lstStyle>
            <a:lvl1pPr algn="r" rtl="1">
              <a:defRPr sz="4051">
                <a:cs typeface="+mj-cs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>
            <a:off x="1219200" y="2616200"/>
            <a:ext cx="6553200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101" cap="all" spc="150" baseline="0">
                <a:solidFill>
                  <a:schemeClr val="accent1"/>
                </a:solidFill>
                <a:cs typeface="+mj-cs"/>
              </a:defRPr>
            </a:lvl1pPr>
            <a:lvl2pPr marL="457242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ar-SA"/>
              <a:t>انقر لتحرير نمط العنوان الفرعي للشكل الرئيسي</a:t>
            </a:r>
            <a:endParaRPr lang="ar-SA" dirty="0"/>
          </a:p>
        </p:txBody>
      </p:sp>
      <p:sp>
        <p:nvSpPr>
          <p:cNvPr id="22" name="عنصر نائب للتاريخ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>
                <a:cs typeface="+mj-cs"/>
              </a:defRPr>
            </a:lvl1pPr>
          </a:lstStyle>
          <a:p>
            <a:fld id="{ADBEBFF2-7FD3-4D37-B765-847C9DC42A5C}" type="uaqdatetime1">
              <a:rPr lang="ar-SA" smtClean="0"/>
              <a:pPr/>
              <a:t>09/11/1446</a:t>
            </a:fld>
            <a:endParaRPr lang="ar-SA" dirty="0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endParaRPr lang="ar-SA" dirty="0"/>
          </a:p>
        </p:txBody>
      </p:sp>
      <p:sp>
        <p:nvSpPr>
          <p:cNvPr id="24" name="عنصر نائب لرقم الشريحة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fld id="{C014DD1E-5D91-48A3-AD6D-45FBA980D106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198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09/11/1446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907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رأس الق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أقطار"/>
          <p:cNvGrpSpPr/>
          <p:nvPr/>
        </p:nvGrpSpPr>
        <p:grpSpPr>
          <a:xfrm flipH="1">
            <a:off x="11512" y="4145282"/>
            <a:ext cx="3515503" cy="2731407"/>
            <a:chOff x="5638800" y="3108960"/>
            <a:chExt cx="3515503" cy="2048555"/>
          </a:xfrm>
        </p:grpSpPr>
        <p:cxnSp>
          <p:nvCxnSpPr>
            <p:cNvPr id="12" name="موصل مستقيم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موصل مستقيم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موصل مستقيم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rtlCol="1" anchor="b">
            <a:normAutofit/>
          </a:bodyPr>
          <a:lstStyle>
            <a:lvl1pPr algn="r" rtl="1">
              <a:defRPr sz="4051" b="0" cap="none" baseline="0"/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219199" y="4951267"/>
            <a:ext cx="6705846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101" cap="all" spc="150" baseline="0">
                <a:solidFill>
                  <a:schemeClr val="accent1"/>
                </a:solidFill>
              </a:defRPr>
            </a:lvl1pPr>
            <a:lvl2pPr marL="457242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r" rtl="1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r" rtl="1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r" rtl="1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r" rtl="1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r" rtl="1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r" rtl="1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r" rtl="1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09/11/1446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800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570708" y="1706880"/>
            <a:ext cx="3810000" cy="4465320"/>
          </a:xfrm>
        </p:spPr>
        <p:txBody>
          <a:bodyPr rtlCol="1">
            <a:normAutofit/>
          </a:bodyPr>
          <a:lstStyle>
            <a:lvl1pPr algn="r" rtl="1">
              <a:defRPr sz="2101"/>
            </a:lvl1pPr>
            <a:lvl2pPr algn="r" rtl="1">
              <a:defRPr sz="1800"/>
            </a:lvl2pPr>
            <a:lvl3pPr algn="r" rtl="1">
              <a:defRPr sz="1500"/>
            </a:lvl3pPr>
            <a:lvl4pPr algn="r" rtl="1">
              <a:defRPr sz="1500"/>
            </a:lvl4pPr>
            <a:lvl5pPr algn="r" rtl="1">
              <a:defRPr sz="1500"/>
            </a:lvl5pPr>
            <a:lvl6pPr algn="r" rtl="1">
              <a:defRPr sz="1500"/>
            </a:lvl6pPr>
            <a:lvl7pPr algn="r" rtl="1">
              <a:defRPr sz="1500"/>
            </a:lvl7pPr>
            <a:lvl8pPr algn="r" rtl="1">
              <a:defRPr sz="1500" baseline="0"/>
            </a:lvl8pPr>
            <a:lvl9pPr algn="r" rtl="1">
              <a:defRPr sz="15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33108" y="1706880"/>
            <a:ext cx="3810000" cy="4465320"/>
          </a:xfrm>
        </p:spPr>
        <p:txBody>
          <a:bodyPr rtlCol="1">
            <a:normAutofit/>
          </a:bodyPr>
          <a:lstStyle>
            <a:lvl1pPr algn="r" rtl="1">
              <a:defRPr sz="2101"/>
            </a:lvl1pPr>
            <a:lvl2pPr algn="r" rtl="1">
              <a:defRPr sz="1800"/>
            </a:lvl2pPr>
            <a:lvl3pPr algn="r" rtl="1">
              <a:defRPr sz="1500"/>
            </a:lvl3pPr>
            <a:lvl4pPr algn="r" rtl="1">
              <a:defRPr sz="1500"/>
            </a:lvl4pPr>
            <a:lvl5pPr algn="r" rtl="1">
              <a:defRPr sz="1500"/>
            </a:lvl5pPr>
            <a:lvl6pPr algn="r" rtl="1">
              <a:defRPr sz="1500"/>
            </a:lvl6pPr>
            <a:lvl7pPr algn="r" rtl="1">
              <a:defRPr sz="1500"/>
            </a:lvl7pPr>
            <a:lvl8pPr algn="r" rtl="1">
              <a:defRPr sz="1500"/>
            </a:lvl8pPr>
            <a:lvl9pPr algn="r" rtl="1">
              <a:defRPr sz="15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09/11/1446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152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70708" y="1701800"/>
            <a:ext cx="3813048" cy="914400"/>
          </a:xfrm>
        </p:spPr>
        <p:txBody>
          <a:bodyPr rtlCol="1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457242" indent="0" algn="r" rtl="1">
              <a:buNone/>
              <a:defRPr sz="2026" b="1"/>
            </a:lvl2pPr>
            <a:lvl3pPr marL="914484" indent="0" algn="r" rtl="1">
              <a:buNone/>
              <a:defRPr sz="1800" b="1"/>
            </a:lvl3pPr>
            <a:lvl4pPr marL="1371726" indent="0" algn="r" rtl="1">
              <a:buNone/>
              <a:defRPr sz="1575" b="1"/>
            </a:lvl4pPr>
            <a:lvl5pPr marL="1828967" indent="0" algn="r" rtl="1">
              <a:buNone/>
              <a:defRPr sz="1575" b="1"/>
            </a:lvl5pPr>
            <a:lvl6pPr marL="2286210" indent="0" algn="r" rtl="1">
              <a:buNone/>
              <a:defRPr sz="1575" b="1"/>
            </a:lvl6pPr>
            <a:lvl7pPr marL="2743451" indent="0" algn="r" rtl="1">
              <a:buNone/>
              <a:defRPr sz="1575" b="1"/>
            </a:lvl7pPr>
            <a:lvl8pPr marL="3200693" indent="0" algn="r" rtl="1">
              <a:buNone/>
              <a:defRPr sz="1575" b="1"/>
            </a:lvl8pPr>
            <a:lvl9pPr marL="3657935" indent="0" algn="r" rtl="1">
              <a:buNone/>
              <a:defRPr sz="1575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570708" y="2717800"/>
            <a:ext cx="3810000" cy="3454400"/>
          </a:xfrm>
        </p:spPr>
        <p:txBody>
          <a:bodyPr rtlCol="1">
            <a:no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r" rtl="1">
              <a:defRPr sz="1500"/>
            </a:lvl6pPr>
            <a:lvl7pPr algn="r" rtl="1">
              <a:defRPr sz="1500" baseline="0"/>
            </a:lvl7pPr>
            <a:lvl8pPr algn="r" rtl="1">
              <a:defRPr sz="1500" baseline="0"/>
            </a:lvl8pPr>
            <a:lvl9pPr algn="r" rtl="1">
              <a:defRPr sz="15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530060" y="1701800"/>
            <a:ext cx="3813048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457242" indent="0" algn="r" rtl="1">
              <a:buNone/>
              <a:defRPr sz="2026" b="1"/>
            </a:lvl2pPr>
            <a:lvl3pPr marL="914484" indent="0" algn="r" rtl="1">
              <a:buNone/>
              <a:defRPr sz="1800" b="1"/>
            </a:lvl3pPr>
            <a:lvl4pPr marL="1371726" indent="0" algn="r" rtl="1">
              <a:buNone/>
              <a:defRPr sz="1575" b="1"/>
            </a:lvl4pPr>
            <a:lvl5pPr marL="1828967" indent="0" algn="r" rtl="1">
              <a:buNone/>
              <a:defRPr sz="1575" b="1"/>
            </a:lvl5pPr>
            <a:lvl6pPr marL="2286210" indent="0" algn="r" rtl="1">
              <a:buNone/>
              <a:defRPr sz="1575" b="1"/>
            </a:lvl6pPr>
            <a:lvl7pPr marL="2743451" indent="0" algn="r" rtl="1">
              <a:buNone/>
              <a:defRPr sz="1575" b="1"/>
            </a:lvl7pPr>
            <a:lvl8pPr marL="3200693" indent="0" algn="r" rtl="1">
              <a:buNone/>
              <a:defRPr sz="1575" b="1"/>
            </a:lvl8pPr>
            <a:lvl9pPr marL="3657935" indent="0" algn="r" rtl="1">
              <a:buNone/>
              <a:defRPr sz="1575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533108" y="2717800"/>
            <a:ext cx="3810000" cy="3454400"/>
          </a:xfrm>
        </p:spPr>
        <p:txBody>
          <a:bodyPr rtlCol="1">
            <a:noAutofit/>
          </a:bodyPr>
          <a:lstStyle>
            <a:lvl1pPr algn="r" rtl="1">
              <a:defRPr sz="2101"/>
            </a:lvl1pPr>
            <a:lvl2pPr algn="r" rtl="1">
              <a:defRPr sz="1800"/>
            </a:lvl2pPr>
            <a:lvl3pPr algn="r" rtl="1">
              <a:defRPr sz="1500"/>
            </a:lvl3pPr>
            <a:lvl4pPr algn="r" rtl="1">
              <a:defRPr sz="1500"/>
            </a:lvl4pPr>
            <a:lvl5pPr algn="r" rtl="1">
              <a:defRPr sz="1500"/>
            </a:lvl5pPr>
            <a:lvl6pPr algn="r" rtl="1">
              <a:defRPr sz="1500" baseline="0"/>
            </a:lvl6pPr>
            <a:lvl7pPr algn="r" rtl="1">
              <a:defRPr sz="1500" baseline="0"/>
            </a:lvl7pPr>
            <a:lvl8pPr algn="r" rtl="1">
              <a:defRPr sz="1500" baseline="0"/>
            </a:lvl8pPr>
            <a:lvl9pPr algn="r" rtl="1">
              <a:defRPr sz="15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09/11/1446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2937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09/11/1446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514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09/11/1446</a:t>
            </a:fld>
            <a:endParaRPr lang="ar-SA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173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5286307" y="1701800"/>
            <a:ext cx="3048000" cy="2438400"/>
          </a:xfrm>
        </p:spPr>
        <p:txBody>
          <a:bodyPr rtlCol="1" anchor="b">
            <a:normAutofit/>
          </a:bodyPr>
          <a:lstStyle>
            <a:lvl1pPr algn="r" rtl="1">
              <a:defRPr sz="2101" b="0" cap="all" spc="15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5286307" y="4241800"/>
            <a:ext cx="3048000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500"/>
            </a:lvl1pPr>
            <a:lvl2pPr marL="457242" indent="0" algn="r" rtl="1">
              <a:buNone/>
              <a:defRPr sz="1200"/>
            </a:lvl2pPr>
            <a:lvl3pPr marL="914484" indent="0" algn="r" rtl="1">
              <a:buNone/>
              <a:defRPr sz="975"/>
            </a:lvl3pPr>
            <a:lvl4pPr marL="1371726" indent="0" algn="r" rtl="1">
              <a:buNone/>
              <a:defRPr sz="900"/>
            </a:lvl4pPr>
            <a:lvl5pPr marL="1828967" indent="0" algn="r" rtl="1">
              <a:buNone/>
              <a:defRPr sz="900"/>
            </a:lvl5pPr>
            <a:lvl6pPr marL="2286210" indent="0" algn="r" rtl="1">
              <a:buNone/>
              <a:defRPr sz="900"/>
            </a:lvl6pPr>
            <a:lvl7pPr marL="2743451" indent="0" algn="r" rtl="1">
              <a:buNone/>
              <a:defRPr sz="900"/>
            </a:lvl7pPr>
            <a:lvl8pPr marL="3200693" indent="0" algn="r" rtl="1">
              <a:buNone/>
              <a:defRPr sz="900"/>
            </a:lvl8pPr>
            <a:lvl9pPr marL="3657935" indent="0" algn="r" rtl="1">
              <a:buNone/>
              <a:defRPr sz="9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63165" y="584200"/>
            <a:ext cx="4572000" cy="5588000"/>
          </a:xfrm>
        </p:spPr>
        <p:txBody>
          <a:bodyPr rtlCol="1">
            <a:normAutofit/>
          </a:bodyPr>
          <a:lstStyle>
            <a:lvl1pPr algn="r" rtl="1">
              <a:defRPr sz="2101"/>
            </a:lvl1pPr>
            <a:lvl2pPr algn="r" rtl="1">
              <a:defRPr sz="1800"/>
            </a:lvl2pPr>
            <a:lvl3pPr algn="r" rtl="1">
              <a:defRPr sz="1500"/>
            </a:lvl3pPr>
            <a:lvl4pPr algn="r" rtl="1">
              <a:defRPr sz="1500"/>
            </a:lvl4pPr>
            <a:lvl5pPr algn="r" rtl="1">
              <a:defRPr sz="1500"/>
            </a:lvl5pPr>
            <a:lvl6pPr algn="r" rtl="1">
              <a:defRPr sz="1500"/>
            </a:lvl6pPr>
            <a:lvl7pPr algn="r" rtl="1">
              <a:defRPr sz="1500"/>
            </a:lvl7pPr>
            <a:lvl8pPr algn="r" rtl="1">
              <a:defRPr sz="1500" baseline="0"/>
            </a:lvl8pPr>
            <a:lvl9pPr algn="r" rtl="1">
              <a:defRPr sz="15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09/11/1446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945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5267252" y="1701800"/>
            <a:ext cx="3048000" cy="2438400"/>
          </a:xfrm>
        </p:spPr>
        <p:txBody>
          <a:bodyPr rtlCol="1" anchor="b">
            <a:normAutofit/>
          </a:bodyPr>
          <a:lstStyle>
            <a:lvl1pPr algn="r" rtl="1">
              <a:defRPr sz="2101" b="0" cap="all" spc="15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5267252" y="4241800"/>
            <a:ext cx="3048000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500"/>
            </a:lvl1pPr>
            <a:lvl2pPr marL="457242" indent="0" algn="r" rtl="1">
              <a:buNone/>
              <a:defRPr sz="1200"/>
            </a:lvl2pPr>
            <a:lvl3pPr marL="914484" indent="0" algn="r" rtl="1">
              <a:buNone/>
              <a:defRPr sz="975"/>
            </a:lvl3pPr>
            <a:lvl4pPr marL="1371726" indent="0" algn="r" rtl="1">
              <a:buNone/>
              <a:defRPr sz="900"/>
            </a:lvl4pPr>
            <a:lvl5pPr marL="1828967" indent="0" algn="r" rtl="1">
              <a:buNone/>
              <a:defRPr sz="900"/>
            </a:lvl5pPr>
            <a:lvl6pPr marL="2286210" indent="0" algn="r" rtl="1">
              <a:buNone/>
              <a:defRPr sz="900"/>
            </a:lvl6pPr>
            <a:lvl7pPr marL="2743451" indent="0" algn="r" rtl="1">
              <a:buNone/>
              <a:defRPr sz="900"/>
            </a:lvl7pPr>
            <a:lvl8pPr marL="3200693" indent="0" algn="r" rtl="1">
              <a:buNone/>
              <a:defRPr sz="900"/>
            </a:lvl8pPr>
            <a:lvl9pPr marL="3657935" indent="0" algn="r" rtl="1">
              <a:buNone/>
              <a:defRPr sz="9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عنصر نائب للصورة 2" descr="عنصر نائب فارغ لإضافة صورة. انقر فوق العنصر النائب وقم بتحديد الصورة التي ترغب بإضافتها."/>
          <p:cNvSpPr>
            <a:spLocks noGrp="1"/>
          </p:cNvSpPr>
          <p:nvPr>
            <p:ph type="pic" idx="1"/>
          </p:nvPr>
        </p:nvSpPr>
        <p:spPr>
          <a:xfrm>
            <a:off x="563165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101"/>
            </a:lvl1pPr>
            <a:lvl2pPr marL="457242" indent="0" algn="r" rtl="1">
              <a:buNone/>
              <a:defRPr sz="2776"/>
            </a:lvl2pPr>
            <a:lvl3pPr marL="914484" indent="0" algn="r" rtl="1">
              <a:buNone/>
              <a:defRPr sz="2401"/>
            </a:lvl3pPr>
            <a:lvl4pPr marL="1371726" indent="0" algn="r" rtl="1">
              <a:buNone/>
              <a:defRPr sz="2026"/>
            </a:lvl4pPr>
            <a:lvl5pPr marL="1828967" indent="0" algn="r" rtl="1">
              <a:buNone/>
              <a:defRPr sz="2026"/>
            </a:lvl5pPr>
            <a:lvl6pPr marL="2286210" indent="0" algn="r" rtl="1">
              <a:buNone/>
              <a:defRPr sz="2026"/>
            </a:lvl6pPr>
            <a:lvl7pPr marL="2743451" indent="0" algn="r" rtl="1">
              <a:buNone/>
              <a:defRPr sz="2026"/>
            </a:lvl7pPr>
            <a:lvl8pPr marL="3200693" indent="0" algn="r" rtl="1">
              <a:buNone/>
              <a:defRPr sz="2026"/>
            </a:lvl8pPr>
            <a:lvl9pPr marL="3657935" indent="0" algn="r" rtl="1">
              <a:buNone/>
              <a:defRPr sz="2026"/>
            </a:lvl9pPr>
          </a:lstStyle>
          <a:p>
            <a:pPr rtl="1"/>
            <a:r>
              <a:rPr lang="ar-SA" dirty="0"/>
              <a:t>انقر فوق الأيقونة لإضافة صورة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09/11/1446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505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09/11/1446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98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>
            <a:off x="6251500" y="584200"/>
            <a:ext cx="2057400" cy="5588000"/>
          </a:xfrm>
        </p:spPr>
        <p:txBody>
          <a:bodyPr vert="eaVert"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>
            <a:off x="536500" y="584200"/>
            <a:ext cx="5562600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09/11/1446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8296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رأس الق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أقطار"/>
          <p:cNvGrpSpPr/>
          <p:nvPr/>
        </p:nvGrpSpPr>
        <p:grpSpPr>
          <a:xfrm flipH="1">
            <a:off x="11512" y="4145282"/>
            <a:ext cx="3515503" cy="2731407"/>
            <a:chOff x="5638800" y="3108960"/>
            <a:chExt cx="3515503" cy="2048555"/>
          </a:xfrm>
        </p:grpSpPr>
        <p:cxnSp>
          <p:nvCxnSpPr>
            <p:cNvPr id="12" name="موصل مستقيم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موصل مستقيم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موصل مستقيم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1219200" y="2209802"/>
            <a:ext cx="6705600" cy="2764335"/>
          </a:xfrm>
        </p:spPr>
        <p:txBody>
          <a:bodyPr rtlCol="1" anchor="b">
            <a:normAutofit/>
          </a:bodyPr>
          <a:lstStyle>
            <a:lvl1pPr algn="r" rtl="1">
              <a:defRPr sz="4051" b="0" cap="none" baseline="0"/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219199" y="4951267"/>
            <a:ext cx="6705846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101" cap="all" spc="150" baseline="0">
                <a:solidFill>
                  <a:schemeClr val="accent1"/>
                </a:solidFill>
              </a:defRPr>
            </a:lvl1pPr>
            <a:lvl2pPr marL="457242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r" rtl="1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r" rtl="1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r" rtl="1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r" rtl="1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r" rtl="1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r" rtl="1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r" rtl="1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570708" y="1706880"/>
            <a:ext cx="3810000" cy="4465320"/>
          </a:xfrm>
        </p:spPr>
        <p:txBody>
          <a:bodyPr rtlCol="1">
            <a:normAutofit/>
          </a:bodyPr>
          <a:lstStyle>
            <a:lvl1pPr algn="r" rtl="1">
              <a:defRPr sz="2101"/>
            </a:lvl1pPr>
            <a:lvl2pPr algn="r" rtl="1">
              <a:defRPr sz="1800"/>
            </a:lvl2pPr>
            <a:lvl3pPr algn="r" rtl="1">
              <a:defRPr sz="1500"/>
            </a:lvl3pPr>
            <a:lvl4pPr algn="r" rtl="1">
              <a:defRPr sz="1500"/>
            </a:lvl4pPr>
            <a:lvl5pPr algn="r" rtl="1">
              <a:defRPr sz="1500"/>
            </a:lvl5pPr>
            <a:lvl6pPr algn="r" rtl="1">
              <a:defRPr sz="1500"/>
            </a:lvl6pPr>
            <a:lvl7pPr algn="r" rtl="1">
              <a:defRPr sz="1500"/>
            </a:lvl7pPr>
            <a:lvl8pPr algn="r" rtl="1">
              <a:defRPr sz="1500" baseline="0"/>
            </a:lvl8pPr>
            <a:lvl9pPr algn="r" rtl="1">
              <a:defRPr sz="15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33108" y="1706880"/>
            <a:ext cx="3810000" cy="4465320"/>
          </a:xfrm>
        </p:spPr>
        <p:txBody>
          <a:bodyPr rtlCol="1">
            <a:normAutofit/>
          </a:bodyPr>
          <a:lstStyle>
            <a:lvl1pPr algn="r" rtl="1">
              <a:defRPr sz="2101"/>
            </a:lvl1pPr>
            <a:lvl2pPr algn="r" rtl="1">
              <a:defRPr sz="1800"/>
            </a:lvl2pPr>
            <a:lvl3pPr algn="r" rtl="1">
              <a:defRPr sz="1500"/>
            </a:lvl3pPr>
            <a:lvl4pPr algn="r" rtl="1">
              <a:defRPr sz="1500"/>
            </a:lvl4pPr>
            <a:lvl5pPr algn="r" rtl="1">
              <a:defRPr sz="1500"/>
            </a:lvl5pPr>
            <a:lvl6pPr algn="r" rtl="1">
              <a:defRPr sz="1500"/>
            </a:lvl6pPr>
            <a:lvl7pPr algn="r" rtl="1">
              <a:defRPr sz="1500"/>
            </a:lvl7pPr>
            <a:lvl8pPr algn="r" rtl="1">
              <a:defRPr sz="1500"/>
            </a:lvl8pPr>
            <a:lvl9pPr algn="r" rtl="1">
              <a:defRPr sz="15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70708" y="1701800"/>
            <a:ext cx="3813048" cy="914400"/>
          </a:xfrm>
        </p:spPr>
        <p:txBody>
          <a:bodyPr rtlCol="1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457242" indent="0" algn="r" rtl="1">
              <a:buNone/>
              <a:defRPr sz="2026" b="1"/>
            </a:lvl2pPr>
            <a:lvl3pPr marL="914484" indent="0" algn="r" rtl="1">
              <a:buNone/>
              <a:defRPr sz="1800" b="1"/>
            </a:lvl3pPr>
            <a:lvl4pPr marL="1371726" indent="0" algn="r" rtl="1">
              <a:buNone/>
              <a:defRPr sz="1575" b="1"/>
            </a:lvl4pPr>
            <a:lvl5pPr marL="1828967" indent="0" algn="r" rtl="1">
              <a:buNone/>
              <a:defRPr sz="1575" b="1"/>
            </a:lvl5pPr>
            <a:lvl6pPr marL="2286210" indent="0" algn="r" rtl="1">
              <a:buNone/>
              <a:defRPr sz="1575" b="1"/>
            </a:lvl6pPr>
            <a:lvl7pPr marL="2743451" indent="0" algn="r" rtl="1">
              <a:buNone/>
              <a:defRPr sz="1575" b="1"/>
            </a:lvl7pPr>
            <a:lvl8pPr marL="3200693" indent="0" algn="r" rtl="1">
              <a:buNone/>
              <a:defRPr sz="1575" b="1"/>
            </a:lvl8pPr>
            <a:lvl9pPr marL="3657935" indent="0" algn="r" rtl="1">
              <a:buNone/>
              <a:defRPr sz="1575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570708" y="2717800"/>
            <a:ext cx="3810000" cy="3454400"/>
          </a:xfrm>
        </p:spPr>
        <p:txBody>
          <a:bodyPr rtlCol="1">
            <a:noAutofit/>
          </a:bodyPr>
          <a:lstStyle>
            <a:lvl1pPr algn="l" rtl="0">
              <a:defRPr sz="2101"/>
            </a:lvl1pPr>
            <a:lvl2pPr algn="l" rtl="0">
              <a:defRPr sz="1800"/>
            </a:lvl2pPr>
            <a:lvl3pPr algn="l" rtl="0">
              <a:defRPr sz="1500"/>
            </a:lvl3pPr>
            <a:lvl4pPr algn="l" rtl="0">
              <a:defRPr sz="1500"/>
            </a:lvl4pPr>
            <a:lvl5pPr algn="l" rtl="0">
              <a:defRPr sz="1500"/>
            </a:lvl5pPr>
            <a:lvl6pPr algn="r" rtl="1">
              <a:defRPr sz="1500"/>
            </a:lvl6pPr>
            <a:lvl7pPr algn="r" rtl="1">
              <a:defRPr sz="1500" baseline="0"/>
            </a:lvl7pPr>
            <a:lvl8pPr algn="r" rtl="1">
              <a:defRPr sz="1500" baseline="0"/>
            </a:lvl8pPr>
            <a:lvl9pPr algn="r" rtl="1">
              <a:defRPr sz="15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530060" y="1701800"/>
            <a:ext cx="3813048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101" b="0" cap="all" spc="150" baseline="0">
                <a:solidFill>
                  <a:schemeClr val="accent1"/>
                </a:solidFill>
              </a:defRPr>
            </a:lvl1pPr>
            <a:lvl2pPr marL="457242" indent="0" algn="r" rtl="1">
              <a:buNone/>
              <a:defRPr sz="2026" b="1"/>
            </a:lvl2pPr>
            <a:lvl3pPr marL="914484" indent="0" algn="r" rtl="1">
              <a:buNone/>
              <a:defRPr sz="1800" b="1"/>
            </a:lvl3pPr>
            <a:lvl4pPr marL="1371726" indent="0" algn="r" rtl="1">
              <a:buNone/>
              <a:defRPr sz="1575" b="1"/>
            </a:lvl4pPr>
            <a:lvl5pPr marL="1828967" indent="0" algn="r" rtl="1">
              <a:buNone/>
              <a:defRPr sz="1575" b="1"/>
            </a:lvl5pPr>
            <a:lvl6pPr marL="2286210" indent="0" algn="r" rtl="1">
              <a:buNone/>
              <a:defRPr sz="1575" b="1"/>
            </a:lvl6pPr>
            <a:lvl7pPr marL="2743451" indent="0" algn="r" rtl="1">
              <a:buNone/>
              <a:defRPr sz="1575" b="1"/>
            </a:lvl7pPr>
            <a:lvl8pPr marL="3200693" indent="0" algn="r" rtl="1">
              <a:buNone/>
              <a:defRPr sz="1575" b="1"/>
            </a:lvl8pPr>
            <a:lvl9pPr marL="3657935" indent="0" algn="r" rtl="1">
              <a:buNone/>
              <a:defRPr sz="1575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533108" y="2717800"/>
            <a:ext cx="3810000" cy="3454400"/>
          </a:xfrm>
        </p:spPr>
        <p:txBody>
          <a:bodyPr rtlCol="1">
            <a:noAutofit/>
          </a:bodyPr>
          <a:lstStyle>
            <a:lvl1pPr algn="r" rtl="1">
              <a:defRPr sz="2101"/>
            </a:lvl1pPr>
            <a:lvl2pPr algn="r" rtl="1">
              <a:defRPr sz="1800"/>
            </a:lvl2pPr>
            <a:lvl3pPr algn="r" rtl="1">
              <a:defRPr sz="1500"/>
            </a:lvl3pPr>
            <a:lvl4pPr algn="r" rtl="1">
              <a:defRPr sz="1500"/>
            </a:lvl4pPr>
            <a:lvl5pPr algn="r" rtl="1">
              <a:defRPr sz="1500"/>
            </a:lvl5pPr>
            <a:lvl6pPr algn="r" rtl="1">
              <a:defRPr sz="1500" baseline="0"/>
            </a:lvl6pPr>
            <a:lvl7pPr algn="r" rtl="1">
              <a:defRPr sz="1500" baseline="0"/>
            </a:lvl7pPr>
            <a:lvl8pPr algn="r" rtl="1">
              <a:defRPr sz="1500" baseline="0"/>
            </a:lvl8pPr>
            <a:lvl9pPr algn="r" rtl="1">
              <a:defRPr sz="15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endParaRPr lang="en-US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1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5286307" y="1701800"/>
            <a:ext cx="3048000" cy="2438400"/>
          </a:xfrm>
        </p:spPr>
        <p:txBody>
          <a:bodyPr rtlCol="1" anchor="b">
            <a:normAutofit/>
          </a:bodyPr>
          <a:lstStyle>
            <a:lvl1pPr algn="r" rtl="1">
              <a:defRPr sz="2101" b="0" cap="all" spc="15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5286307" y="4241800"/>
            <a:ext cx="3048000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500"/>
            </a:lvl1pPr>
            <a:lvl2pPr marL="457242" indent="0" algn="r" rtl="1">
              <a:buNone/>
              <a:defRPr sz="1200"/>
            </a:lvl2pPr>
            <a:lvl3pPr marL="914484" indent="0" algn="r" rtl="1">
              <a:buNone/>
              <a:defRPr sz="975"/>
            </a:lvl3pPr>
            <a:lvl4pPr marL="1371726" indent="0" algn="r" rtl="1">
              <a:buNone/>
              <a:defRPr sz="900"/>
            </a:lvl4pPr>
            <a:lvl5pPr marL="1828967" indent="0" algn="r" rtl="1">
              <a:buNone/>
              <a:defRPr sz="900"/>
            </a:lvl5pPr>
            <a:lvl6pPr marL="2286210" indent="0" algn="r" rtl="1">
              <a:buNone/>
              <a:defRPr sz="900"/>
            </a:lvl6pPr>
            <a:lvl7pPr marL="2743451" indent="0" algn="r" rtl="1">
              <a:buNone/>
              <a:defRPr sz="900"/>
            </a:lvl7pPr>
            <a:lvl8pPr marL="3200693" indent="0" algn="r" rtl="1">
              <a:buNone/>
              <a:defRPr sz="900"/>
            </a:lvl8pPr>
            <a:lvl9pPr marL="3657935" indent="0" algn="r" rtl="1">
              <a:buNone/>
              <a:defRPr sz="9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63165" y="584200"/>
            <a:ext cx="4572000" cy="5588000"/>
          </a:xfrm>
        </p:spPr>
        <p:txBody>
          <a:bodyPr rtlCol="1">
            <a:normAutofit/>
          </a:bodyPr>
          <a:lstStyle>
            <a:lvl1pPr algn="r" rtl="1">
              <a:defRPr sz="2101"/>
            </a:lvl1pPr>
            <a:lvl2pPr algn="r" rtl="1">
              <a:defRPr sz="1800"/>
            </a:lvl2pPr>
            <a:lvl3pPr algn="r" rtl="1">
              <a:defRPr sz="1500"/>
            </a:lvl3pPr>
            <a:lvl4pPr algn="r" rtl="1">
              <a:defRPr sz="1500"/>
            </a:lvl4pPr>
            <a:lvl5pPr algn="r" rtl="1">
              <a:defRPr sz="1500"/>
            </a:lvl5pPr>
            <a:lvl6pPr algn="r" rtl="1">
              <a:defRPr sz="1500"/>
            </a:lvl6pPr>
            <a:lvl7pPr algn="r" rtl="1">
              <a:defRPr sz="1500"/>
            </a:lvl7pPr>
            <a:lvl8pPr algn="r" rtl="1">
              <a:defRPr sz="1500" baseline="0"/>
            </a:lvl8pPr>
            <a:lvl9pPr algn="r" rtl="1">
              <a:defRPr sz="15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5267252" y="1701800"/>
            <a:ext cx="3048000" cy="2438400"/>
          </a:xfrm>
        </p:spPr>
        <p:txBody>
          <a:bodyPr rtlCol="1" anchor="b">
            <a:normAutofit/>
          </a:bodyPr>
          <a:lstStyle>
            <a:lvl1pPr algn="r" rtl="1">
              <a:defRPr sz="2101" b="0" cap="all" spc="15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5267252" y="4241800"/>
            <a:ext cx="3048000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1500"/>
            </a:lvl1pPr>
            <a:lvl2pPr marL="457242" indent="0" algn="r" rtl="1">
              <a:buNone/>
              <a:defRPr sz="1200"/>
            </a:lvl2pPr>
            <a:lvl3pPr marL="914484" indent="0" algn="r" rtl="1">
              <a:buNone/>
              <a:defRPr sz="975"/>
            </a:lvl3pPr>
            <a:lvl4pPr marL="1371726" indent="0" algn="r" rtl="1">
              <a:buNone/>
              <a:defRPr sz="900"/>
            </a:lvl4pPr>
            <a:lvl5pPr marL="1828967" indent="0" algn="r" rtl="1">
              <a:buNone/>
              <a:defRPr sz="900"/>
            </a:lvl5pPr>
            <a:lvl6pPr marL="2286210" indent="0" algn="r" rtl="1">
              <a:buNone/>
              <a:defRPr sz="900"/>
            </a:lvl6pPr>
            <a:lvl7pPr marL="2743451" indent="0" algn="r" rtl="1">
              <a:buNone/>
              <a:defRPr sz="900"/>
            </a:lvl7pPr>
            <a:lvl8pPr marL="3200693" indent="0" algn="r" rtl="1">
              <a:buNone/>
              <a:defRPr sz="900"/>
            </a:lvl8pPr>
            <a:lvl9pPr marL="3657935" indent="0" algn="r" rtl="1">
              <a:buNone/>
              <a:defRPr sz="9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عنصر نائب للصورة 2" descr="عنصر نائب فارغ لإضافة صورة. انقر فوق العنصر النائب وقم بتحديد الصورة التي ترغب بإضافتها."/>
          <p:cNvSpPr>
            <a:spLocks noGrp="1"/>
          </p:cNvSpPr>
          <p:nvPr>
            <p:ph type="pic" idx="1"/>
          </p:nvPr>
        </p:nvSpPr>
        <p:spPr>
          <a:xfrm>
            <a:off x="563165" y="584200"/>
            <a:ext cx="4572000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101"/>
            </a:lvl1pPr>
            <a:lvl2pPr marL="457242" indent="0" algn="r" rtl="1">
              <a:buNone/>
              <a:defRPr sz="2776"/>
            </a:lvl2pPr>
            <a:lvl3pPr marL="914484" indent="0" algn="r" rtl="1">
              <a:buNone/>
              <a:defRPr sz="2401"/>
            </a:lvl3pPr>
            <a:lvl4pPr marL="1371726" indent="0" algn="r" rtl="1">
              <a:buNone/>
              <a:defRPr sz="2026"/>
            </a:lvl4pPr>
            <a:lvl5pPr marL="1828967" indent="0" algn="r" rtl="1">
              <a:buNone/>
              <a:defRPr sz="2026"/>
            </a:lvl5pPr>
            <a:lvl6pPr marL="2286210" indent="0" algn="r" rtl="1">
              <a:buNone/>
              <a:defRPr sz="2026"/>
            </a:lvl6pPr>
            <a:lvl7pPr marL="2743451" indent="0" algn="r" rtl="1">
              <a:buNone/>
              <a:defRPr sz="2026"/>
            </a:lvl7pPr>
            <a:lvl8pPr marL="3200693" indent="0" algn="r" rtl="1">
              <a:buNone/>
              <a:defRPr sz="2026"/>
            </a:lvl8pPr>
            <a:lvl9pPr marL="3657935" indent="0" algn="r" rtl="1">
              <a:buNone/>
              <a:defRPr sz="2026"/>
            </a:lvl9pPr>
          </a:lstStyle>
          <a:p>
            <a:pPr rtl="1"/>
            <a:r>
              <a:rPr lang="ar-SA" dirty="0"/>
              <a:t>انقر فوق الأيقونة لإضافة صورة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2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أسطر جهة اليسار"/>
          <p:cNvGrpSpPr/>
          <p:nvPr/>
        </p:nvGrpSpPr>
        <p:grpSpPr>
          <a:xfrm flipH="1">
            <a:off x="8528845" y="-3174"/>
            <a:ext cx="615155" cy="5229225"/>
            <a:chOff x="-11906" y="-2381"/>
            <a:chExt cx="615155" cy="3921919"/>
          </a:xfrm>
        </p:grpSpPr>
        <p:sp>
          <p:nvSpPr>
            <p:cNvPr id="10" name="شكل حر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sz="1350" dirty="0">
                <a:cs typeface="+mj-cs"/>
              </a:endParaRPr>
            </a:p>
          </p:txBody>
        </p:sp>
        <p:sp>
          <p:nvSpPr>
            <p:cNvPr id="11" name="شكل حر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sz="1350" dirty="0">
                <a:cs typeface="+mj-cs"/>
              </a:endParaRPr>
            </a:p>
          </p:txBody>
        </p:sp>
        <p:sp>
          <p:nvSpPr>
            <p:cNvPr id="14" name="شكل حر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sz="1350" dirty="0">
                <a:cs typeface="+mj-cs"/>
              </a:endParaRPr>
            </a:p>
          </p:txBody>
        </p:sp>
      </p:grp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570708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ar-SA" dirty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70708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ar-SA" dirty="0"/>
              <a:t>تحرير أنماط النص الرئيسي</a:t>
            </a:r>
          </a:p>
          <a:p>
            <a:pPr lvl="1" rtl="1"/>
            <a:r>
              <a:rPr lang="ar-SA" dirty="0"/>
              <a:t>المستوى الثاني</a:t>
            </a:r>
          </a:p>
          <a:p>
            <a:pPr lvl="2" rtl="1"/>
            <a:r>
              <a:rPr lang="ar-SA" dirty="0"/>
              <a:t>المستوى الثالث</a:t>
            </a:r>
          </a:p>
          <a:p>
            <a:pPr lvl="3" rtl="1"/>
            <a:r>
              <a:rPr lang="ar-SA" dirty="0"/>
              <a:t>المستوى الرابع</a:t>
            </a:r>
          </a:p>
          <a:p>
            <a:pPr lvl="4" rtl="1"/>
            <a:r>
              <a:rPr lang="ar-SA" dirty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659098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9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2676174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9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563165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9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62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84" rtl="1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r" defTabSz="914484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j-cs"/>
        </a:defRPr>
      </a:lvl1pPr>
      <a:lvl2pPr marL="457242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j-cs"/>
        </a:defRPr>
      </a:lvl2pPr>
      <a:lvl3pPr marL="685863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j-cs"/>
        </a:defRPr>
      </a:lvl3pPr>
      <a:lvl4pPr marL="914484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j-cs"/>
        </a:defRPr>
      </a:lvl4pPr>
      <a:lvl5pPr marL="1143104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j-cs"/>
        </a:defRPr>
      </a:lvl5pPr>
      <a:lvl6pPr marL="1371726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347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967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57589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أسطر جهة اليسار"/>
          <p:cNvGrpSpPr/>
          <p:nvPr/>
        </p:nvGrpSpPr>
        <p:grpSpPr>
          <a:xfrm flipH="1">
            <a:off x="8528845" y="-3174"/>
            <a:ext cx="615155" cy="5229225"/>
            <a:chOff x="-11906" y="-2381"/>
            <a:chExt cx="615155" cy="3921919"/>
          </a:xfrm>
        </p:grpSpPr>
        <p:sp>
          <p:nvSpPr>
            <p:cNvPr id="10" name="شكل حر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sz="1800" dirty="0">
                <a:cs typeface="+mj-cs"/>
              </a:endParaRPr>
            </a:p>
          </p:txBody>
        </p:sp>
        <p:sp>
          <p:nvSpPr>
            <p:cNvPr id="11" name="شكل حر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sz="1800" dirty="0">
                <a:cs typeface="+mj-cs"/>
              </a:endParaRPr>
            </a:p>
          </p:txBody>
        </p:sp>
        <p:sp>
          <p:nvSpPr>
            <p:cNvPr id="14" name="شكل حر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sz="1800" dirty="0">
                <a:cs typeface="+mj-cs"/>
              </a:endParaRPr>
            </a:p>
          </p:txBody>
        </p:sp>
      </p:grp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570708" y="274637"/>
            <a:ext cx="7772400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ar-SA" dirty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70708" y="1701797"/>
            <a:ext cx="7772400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ar-SA" dirty="0"/>
              <a:t>تحرير أنماط النص الرئيسي</a:t>
            </a:r>
          </a:p>
          <a:p>
            <a:pPr lvl="1" rtl="1"/>
            <a:r>
              <a:rPr lang="ar-SA" dirty="0"/>
              <a:t>المستوى الثاني</a:t>
            </a:r>
          </a:p>
          <a:p>
            <a:pPr lvl="2" rtl="1"/>
            <a:r>
              <a:rPr lang="ar-SA" dirty="0"/>
              <a:t>المستوى الثالث</a:t>
            </a:r>
          </a:p>
          <a:p>
            <a:pPr lvl="3" rtl="1"/>
            <a:r>
              <a:rPr lang="ar-SA" dirty="0"/>
              <a:t>المستوى الرابع</a:t>
            </a:r>
          </a:p>
          <a:p>
            <a:pPr lvl="4" rtl="1"/>
            <a:r>
              <a:rPr lang="ar-SA" dirty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659098" y="6356353"/>
            <a:ext cx="1676400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9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fld id="{ADBEBFF2-7FD3-4D37-B765-847C9DC42A5C}" type="uaqdatetime1">
              <a:rPr lang="ar-SA" smtClean="0"/>
              <a:pPr/>
              <a:t>09/11/1446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2676174" y="6356353"/>
            <a:ext cx="3962400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9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563165" y="6356353"/>
            <a:ext cx="762000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9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fld id="{C014DD1E-5D91-48A3-AD6D-45FBA980D106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57790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84" rtl="1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r" defTabSz="914484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j-cs"/>
        </a:defRPr>
      </a:lvl1pPr>
      <a:lvl2pPr marL="457242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j-cs"/>
        </a:defRPr>
      </a:lvl2pPr>
      <a:lvl3pPr marL="685863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j-cs"/>
        </a:defRPr>
      </a:lvl3pPr>
      <a:lvl4pPr marL="914484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j-cs"/>
        </a:defRPr>
      </a:lvl4pPr>
      <a:lvl5pPr marL="1143104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j-cs"/>
        </a:defRPr>
      </a:lvl5pPr>
      <a:lvl6pPr marL="1371726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347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967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57589" indent="-173752" algn="r" defTabSz="914484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80000"/>
        <a:buFont typeface="Arial" pitchFamily="34" charset="0"/>
        <a:buChar char="•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r" defTabSz="914484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/>
              <a:t>نظام إدارة المكتبات المركزي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SA" dirty="0"/>
              <a:t>هندسة البرمجيات (</a:t>
            </a:r>
            <a:r>
              <a:rPr lang="en-US" dirty="0"/>
              <a:t>Dcsc 2217</a:t>
            </a:r>
            <a:r>
              <a:rPr lang="ar-SA" dirty="0"/>
              <a:t>)</a:t>
            </a:r>
          </a:p>
          <a:p>
            <a:endParaRPr lang="en-US" dirty="0"/>
          </a:p>
          <a:p>
            <a:r>
              <a:rPr lang="ar-SA" dirty="0"/>
              <a:t>المدرس :م.أحمد غراب</a:t>
            </a:r>
          </a:p>
          <a:p>
            <a:endParaRPr lang="ar-SA" dirty="0"/>
          </a:p>
          <a:p>
            <a:r>
              <a:rPr lang="ar-SA" sz="1800" dirty="0"/>
              <a:t>مستند متطلبات النظام </a:t>
            </a:r>
            <a:endParaRPr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8401AF-EAE3-4394-98AE-108F97E2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فريق العمل 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26D1E8B-EB22-419A-9875-CF518173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ar-SA" dirty="0"/>
              <a:t>عطية نائل أبو عبيد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ar-SA" dirty="0"/>
              <a:t>	               120234760 </a:t>
            </a:r>
          </a:p>
          <a:p>
            <a:pPr>
              <a:lnSpc>
                <a:spcPct val="100000"/>
              </a:lnSpc>
            </a:pPr>
            <a:r>
              <a:rPr lang="ar-SA" dirty="0"/>
              <a:t>محمد عزمي عيسى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ar-SA" dirty="0"/>
              <a:t>		     120220302</a:t>
            </a:r>
          </a:p>
          <a:p>
            <a:pPr>
              <a:lnSpc>
                <a:spcPct val="100000"/>
              </a:lnSpc>
            </a:pPr>
            <a:r>
              <a:rPr lang="ar-SA" dirty="0"/>
              <a:t>مهند محمد البهتيني</a:t>
            </a:r>
          </a:p>
          <a:p>
            <a:pPr marL="740732" lvl="3" indent="0">
              <a:lnSpc>
                <a:spcPct val="100000"/>
              </a:lnSpc>
              <a:buNone/>
            </a:pPr>
            <a:r>
              <a:rPr lang="ar-SA" dirty="0"/>
              <a:t>		        </a:t>
            </a:r>
            <a:r>
              <a:rPr lang="ar-SA" sz="2101" dirty="0"/>
              <a:t>120242880</a:t>
            </a:r>
            <a:endParaRPr lang="en-US" sz="2101" dirty="0"/>
          </a:p>
        </p:txBody>
      </p:sp>
    </p:spTree>
    <p:extLst>
      <p:ext uri="{BB962C8B-B14F-4D97-AF65-F5344CB8AC3E}">
        <p14:creationId xmlns:p14="http://schemas.microsoft.com/office/powerpoint/2010/main" val="422390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400" dirty="0"/>
              <a:t>ملخص المشكلة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sz="3000" dirty="0"/>
              <a:t>إجراءات يدوية للإعارة والإرجاع تؤدي لأخطاء وتأخيرات.</a:t>
            </a:r>
          </a:p>
          <a:p>
            <a:pPr>
              <a:lnSpc>
                <a:spcPct val="200000"/>
              </a:lnSpc>
            </a:pPr>
            <a:r>
              <a:rPr sz="3000" dirty="0"/>
              <a:t>صعوبة تتبع مواقع الكتب والبيانات الحية للمخزون.</a:t>
            </a:r>
          </a:p>
          <a:p>
            <a:pPr>
              <a:lnSpc>
                <a:spcPct val="200000"/>
              </a:lnSpc>
            </a:pPr>
            <a:r>
              <a:rPr sz="3000" dirty="0"/>
              <a:t>غياب تنبيهات انتهاء الإعارة أو نفاد النسخ.</a:t>
            </a:r>
          </a:p>
          <a:p>
            <a:pPr>
              <a:lnSpc>
                <a:spcPct val="200000"/>
              </a:lnSpc>
            </a:pPr>
            <a:r>
              <a:rPr sz="3000" dirty="0"/>
              <a:t>عدم وجود تقارير تحليلية للإدارة.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400" dirty="0"/>
              <a:t>أصحاب المصلحة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3000" dirty="0"/>
              <a:t>المستخدمون الرئيسيون:</a:t>
            </a:r>
          </a:p>
          <a:p>
            <a:pPr lvl="1">
              <a:lnSpc>
                <a:spcPct val="150000"/>
              </a:lnSpc>
            </a:pPr>
            <a:r>
              <a:rPr sz="3000" dirty="0"/>
              <a:t>أمناء المكتبات</a:t>
            </a:r>
          </a:p>
          <a:p>
            <a:pPr lvl="1">
              <a:lnSpc>
                <a:spcPct val="150000"/>
              </a:lnSpc>
            </a:pPr>
            <a:r>
              <a:rPr sz="3000" dirty="0"/>
              <a:t>الطلاب والباحثون</a:t>
            </a:r>
          </a:p>
          <a:p>
            <a:pPr>
              <a:lnSpc>
                <a:spcPct val="150000"/>
              </a:lnSpc>
            </a:pPr>
            <a:r>
              <a:rPr sz="3000" dirty="0"/>
              <a:t>المستخدمون الثانويون:</a:t>
            </a:r>
          </a:p>
          <a:p>
            <a:pPr lvl="1">
              <a:lnSpc>
                <a:spcPct val="150000"/>
              </a:lnSpc>
            </a:pPr>
            <a:r>
              <a:rPr sz="3000" dirty="0"/>
              <a:t>إدارة المكتبة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400" dirty="0"/>
              <a:t>الفئة المستهدفة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sz="3000" dirty="0"/>
              <a:t>أمناء المكتبات: إلمام بسيط بتطبيقات الويب والمحمول.</a:t>
            </a:r>
          </a:p>
          <a:p>
            <a:pPr>
              <a:lnSpc>
                <a:spcPct val="200000"/>
              </a:lnSpc>
            </a:pPr>
            <a:r>
              <a:rPr sz="3000" dirty="0"/>
              <a:t>الطلاب والباحثون: إلمام متوسط بالتكنولوجيا.</a:t>
            </a:r>
          </a:p>
          <a:p>
            <a:pPr>
              <a:lnSpc>
                <a:spcPct val="200000"/>
              </a:lnSpc>
            </a:pPr>
            <a:r>
              <a:rPr sz="3000" dirty="0"/>
              <a:t>إدارة المكتبة: يحتاجون لتقارير وتحليلات.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400" dirty="0"/>
              <a:t>متطلبات النظام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sz="3000" dirty="0"/>
              <a:t>واجهة ويب وتطبيق جوال علىiO</a:t>
            </a:r>
            <a:r>
              <a:rPr lang="en-US" sz="3000" dirty="0"/>
              <a:t>S</a:t>
            </a:r>
            <a:r>
              <a:rPr sz="3000" dirty="0"/>
              <a:t> Androi</a:t>
            </a:r>
            <a:r>
              <a:rPr lang="en-US" sz="3000" dirty="0"/>
              <a:t>d </a:t>
            </a:r>
            <a:endParaRPr sz="3000" dirty="0"/>
          </a:p>
          <a:p>
            <a:pPr>
              <a:lnSpc>
                <a:spcPct val="200000"/>
              </a:lnSpc>
            </a:pPr>
            <a:r>
              <a:rPr sz="3000" dirty="0"/>
              <a:t>قاعدة بيانات مركزية (SQL Server</a:t>
            </a:r>
            <a:r>
              <a:rPr lang="en-US" sz="3000" dirty="0"/>
              <a:t>)</a:t>
            </a:r>
            <a:r>
              <a:rPr sz="3000" dirty="0"/>
              <a:t> </a:t>
            </a:r>
            <a:endParaRPr lang="en-US" sz="3000" dirty="0"/>
          </a:p>
          <a:p>
            <a:pPr>
              <a:lnSpc>
                <a:spcPct val="200000"/>
              </a:lnSpc>
            </a:pPr>
            <a:r>
              <a:rPr sz="3000" dirty="0"/>
              <a:t> تنبيهات بريد إلكتروني وSMS.</a:t>
            </a:r>
          </a:p>
          <a:p>
            <a:pPr>
              <a:lnSpc>
                <a:spcPct val="200000"/>
              </a:lnSpc>
            </a:pPr>
            <a:r>
              <a:rPr sz="3000" dirty="0"/>
              <a:t>بحث متقدم ودعم الحجز المسبق.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400" dirty="0"/>
              <a:t>قصص المستخدمون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>
              <a:lnSpc>
                <a:spcPct val="100000"/>
              </a:lnSpc>
            </a:pPr>
            <a:r>
              <a:rPr sz="3000" dirty="0"/>
              <a:t>تسجيل الدخول</a:t>
            </a:r>
          </a:p>
          <a:p>
            <a:pPr>
              <a:lnSpc>
                <a:spcPct val="100000"/>
              </a:lnSpc>
            </a:pPr>
            <a:r>
              <a:rPr sz="3000" dirty="0"/>
              <a:t>تسجيل الإعارة</a:t>
            </a:r>
          </a:p>
          <a:p>
            <a:pPr>
              <a:lnSpc>
                <a:spcPct val="100000"/>
              </a:lnSpc>
            </a:pPr>
            <a:r>
              <a:rPr sz="3000" dirty="0"/>
              <a:t>تسجيل الإرجاع</a:t>
            </a:r>
          </a:p>
          <a:p>
            <a:pPr>
              <a:lnSpc>
                <a:spcPct val="100000"/>
              </a:lnSpc>
            </a:pPr>
            <a:r>
              <a:rPr sz="3000" dirty="0"/>
              <a:t>تتبع موقع الكتاب</a:t>
            </a:r>
          </a:p>
          <a:p>
            <a:pPr>
              <a:lnSpc>
                <a:spcPct val="100000"/>
              </a:lnSpc>
            </a:pPr>
            <a:r>
              <a:rPr sz="3000" dirty="0"/>
              <a:t>البحث عن الكتب</a:t>
            </a:r>
          </a:p>
          <a:p>
            <a:pPr>
              <a:lnSpc>
                <a:spcPct val="100000"/>
              </a:lnSpc>
            </a:pPr>
            <a:r>
              <a:rPr sz="3000" dirty="0"/>
              <a:t>الحجز المسبق</a:t>
            </a:r>
          </a:p>
          <a:p>
            <a:pPr>
              <a:lnSpc>
                <a:spcPct val="100000"/>
              </a:lnSpc>
            </a:pPr>
            <a:r>
              <a:rPr sz="3000" dirty="0"/>
              <a:t>إشعارات انتهاء الإعارة</a:t>
            </a:r>
          </a:p>
          <a:p>
            <a:pPr>
              <a:lnSpc>
                <a:spcPct val="100000"/>
              </a:lnSpc>
            </a:pPr>
            <a:r>
              <a:rPr sz="3000" dirty="0"/>
              <a:t>تنبيه نفاد نسخ الكتب</a:t>
            </a:r>
          </a:p>
          <a:p>
            <a:pPr>
              <a:lnSpc>
                <a:spcPct val="100000"/>
              </a:lnSpc>
            </a:pPr>
            <a:r>
              <a:rPr sz="3000" dirty="0"/>
              <a:t>إنشاء التقارير التحليلية</a:t>
            </a:r>
          </a:p>
          <a:p>
            <a:pPr>
              <a:lnSpc>
                <a:spcPct val="100000"/>
              </a:lnSpc>
            </a:pPr>
            <a:r>
              <a:rPr sz="3000" dirty="0"/>
              <a:t>إدارة الأدوار والصلاحيات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400" dirty="0"/>
              <a:t>نموذج الإجرائية البرمجية</a:t>
            </a:r>
            <a:endParaRPr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r>
              <a:rPr lang="ar-SA" sz="3000" dirty="0"/>
              <a:t>نموذج </a:t>
            </a:r>
            <a:r>
              <a:rPr lang="en-US" sz="3000" dirty="0"/>
              <a:t>Scrum (Agile)</a:t>
            </a:r>
          </a:p>
          <a:p>
            <a:pPr marL="0" indent="0" algn="r">
              <a:buNone/>
            </a:pPr>
            <a:r>
              <a:rPr lang="ar-SA" sz="3000" dirty="0"/>
              <a:t>نظراً للحاجة إلى تفاعل مستمر مع أصحاب المصلحة وإمكانية تعديل المتطلبات أثناء التطوير. نعتمد دفعات قصيرة (</a:t>
            </a:r>
            <a:r>
              <a:rPr lang="en-US" sz="3000" dirty="0"/>
              <a:t> Sprints </a:t>
            </a:r>
            <a:r>
              <a:rPr lang="ar-SA" sz="3000" dirty="0"/>
              <a:t>أسبوعية) لتسليم الميزات ومراجعتها.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400" dirty="0"/>
              <a:t>بيئة التنفيذ</a:t>
            </a:r>
            <a:endParaRPr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ar-SA" sz="3000" dirty="0">
                <a:latin typeface="Tahoma (العناوين)"/>
              </a:rPr>
              <a:t>لغة البرمجة</a:t>
            </a:r>
            <a:r>
              <a:rPr lang="en-US" sz="3000" dirty="0">
                <a:latin typeface="Tahoma (العناوين)"/>
              </a:rPr>
              <a:t> </a:t>
            </a:r>
            <a:r>
              <a:rPr lang="ar-SA" sz="3000" dirty="0">
                <a:latin typeface="Tahoma (العناوين)"/>
              </a:rPr>
              <a:t>:</a:t>
            </a:r>
            <a:r>
              <a:rPr lang="en-US" sz="3000" dirty="0">
                <a:latin typeface="Tahoma (العناوين)"/>
              </a:rPr>
              <a:t>Dart, Laravel,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ar-SA" sz="3000" dirty="0">
                <a:latin typeface="Tahoma (العناوين)"/>
              </a:rPr>
              <a:t>إطار الويب</a:t>
            </a:r>
            <a:r>
              <a:rPr lang="en-US" sz="3000" dirty="0">
                <a:latin typeface="Tahoma (العناوين)"/>
              </a:rPr>
              <a:t> </a:t>
            </a:r>
            <a:r>
              <a:rPr lang="ar-SA" sz="3000" dirty="0">
                <a:latin typeface="Tahoma (العناوين)"/>
              </a:rPr>
              <a:t>:</a:t>
            </a:r>
            <a:r>
              <a:rPr lang="en-US" sz="3000" dirty="0">
                <a:latin typeface="Tahoma (العناوين)"/>
              </a:rPr>
              <a:t>HTML, CSS, JS</a:t>
            </a:r>
          </a:p>
          <a:p>
            <a:r>
              <a:rPr sz="3000" dirty="0">
                <a:latin typeface="Tahoma (العناوين)"/>
              </a:rPr>
              <a:t>التطبيق</a:t>
            </a:r>
            <a:r>
              <a:rPr lang="en-US" sz="3000" dirty="0">
                <a:latin typeface="Tahoma (العناوين)"/>
              </a:rPr>
              <a:t> </a:t>
            </a:r>
            <a:r>
              <a:rPr sz="3000" dirty="0">
                <a:latin typeface="Tahoma (العناوين)"/>
              </a:rPr>
              <a:t>Flutter</a:t>
            </a:r>
            <a:r>
              <a:rPr lang="en-US" sz="3000" dirty="0">
                <a:latin typeface="Tahoma (العناوين)"/>
              </a:rPr>
              <a:t>:</a:t>
            </a:r>
            <a:endParaRPr sz="3000" dirty="0">
              <a:latin typeface="Tahoma (العناوين)"/>
            </a:endParaRPr>
          </a:p>
          <a:p>
            <a:r>
              <a:rPr sz="3000" dirty="0">
                <a:latin typeface="Tahoma (العناوين)"/>
              </a:rPr>
              <a:t>قاعدة البياناتSQL Server</a:t>
            </a:r>
            <a:r>
              <a:rPr lang="en-US" sz="3000" dirty="0">
                <a:latin typeface="Tahoma (العناوين)"/>
              </a:rPr>
              <a:t>: </a:t>
            </a:r>
            <a:endParaRPr sz="3000" dirty="0">
              <a:latin typeface="Tahoma (العناوين)"/>
            </a:endParaRPr>
          </a:p>
          <a:p>
            <a:r>
              <a:rPr sz="3000" dirty="0">
                <a:latin typeface="Tahoma (العناوين)"/>
              </a:rPr>
              <a:t>أدوات التعاون GitHu</a:t>
            </a:r>
            <a:r>
              <a:rPr lang="en-US" sz="3000" dirty="0">
                <a:latin typeface="Tahoma (العناوين)"/>
              </a:rPr>
              <a:t>b:</a:t>
            </a:r>
            <a:endParaRPr sz="3000" dirty="0">
              <a:latin typeface="Tahoma (العناوين)"/>
            </a:endParaRPr>
          </a:p>
          <a:p>
            <a:r>
              <a:rPr sz="3000" dirty="0">
                <a:latin typeface="Tahoma (العناوين)"/>
              </a:rPr>
              <a:t>Visual Studio 2022</a:t>
            </a:r>
            <a:r>
              <a:rPr lang="en-US" sz="3000" dirty="0">
                <a:latin typeface="Tahoma (العناوين)"/>
              </a:rPr>
              <a:t> :IDE</a:t>
            </a:r>
            <a:r>
              <a:rPr sz="3000" dirty="0">
                <a:latin typeface="Tahoma (العناوين)"/>
              </a:rPr>
              <a:t>، VS Code</a:t>
            </a:r>
          </a:p>
          <a:p>
            <a:r>
              <a:rPr lang="en-US" sz="3000" dirty="0">
                <a:latin typeface="Tahoma (العناوين)"/>
              </a:rPr>
              <a:t> :UML</a:t>
            </a:r>
            <a:r>
              <a:rPr sz="3000" dirty="0">
                <a:latin typeface="Tahoma (العناوين)"/>
              </a:rPr>
              <a:t>أدوات </a:t>
            </a:r>
            <a:r>
              <a:rPr lang="en-US" sz="3000" dirty="0">
                <a:latin typeface="Tahoma (العناوين)"/>
              </a:rPr>
              <a:t>draw.io</a:t>
            </a:r>
            <a:endParaRPr sz="3000" dirty="0">
              <a:latin typeface="Tahoma (العناوين)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نسق1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نسق1" id="{068DB565-E0A5-40EC-A2E9-6270B669D08B}" vid="{A04EB005-5416-42A5-BF4C-1F28423AC541}"/>
    </a:ext>
  </a:extLst>
</a:theme>
</file>

<file path=ppt/theme/theme2.xml><?xml version="1.0" encoding="utf-8"?>
<a:theme xmlns:a="http://schemas.openxmlformats.org/drawingml/2006/main" name="التقنية 16 ×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09_TF02787990.potx" id="{A37D0677-A763-42A9-8ABC-CE5D27E097F7}" vid="{B4FF93C0-F0D1-4D30-A5B5-DA20B61A0E2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نسق1</Template>
  <TotalTime>140</TotalTime>
  <Words>249</Words>
  <Application>Microsoft Office PowerPoint</Application>
  <PresentationFormat>عرض على الشاشة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 (العناوين)</vt:lpstr>
      <vt:lpstr>نسق1</vt:lpstr>
      <vt:lpstr>التقنية 16 × 9</vt:lpstr>
      <vt:lpstr>نظام إدارة المكتبات المركزي</vt:lpstr>
      <vt:lpstr>فريق العمل </vt:lpstr>
      <vt:lpstr>ملخص المشكلة</vt:lpstr>
      <vt:lpstr>أصحاب المصلحة</vt:lpstr>
      <vt:lpstr>الفئة المستهدفة</vt:lpstr>
      <vt:lpstr>متطلبات النظام</vt:lpstr>
      <vt:lpstr>قصص المستخدمون</vt:lpstr>
      <vt:lpstr>نموذج الإجرائية البرمجية</vt:lpstr>
      <vt:lpstr>بيئة التنفيذ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نظام إدارة المكتبات المركزي</dc:title>
  <dc:subject/>
  <dc:creator>Atya_Nael</dc:creator>
  <cp:keywords/>
  <dc:description>generated using python-pptx</dc:description>
  <cp:lastModifiedBy>saeid s</cp:lastModifiedBy>
  <cp:revision>4</cp:revision>
  <dcterms:created xsi:type="dcterms:W3CDTF">2013-01-27T09:14:16Z</dcterms:created>
  <dcterms:modified xsi:type="dcterms:W3CDTF">2025-05-07T10:43:04Z</dcterms:modified>
  <cp:category/>
</cp:coreProperties>
</file>