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918" r:id="rId1"/>
  </p:sldMasterIdLst>
  <p:notesMasterIdLst>
    <p:notesMasterId r:id="rId11"/>
  </p:notesMasterIdLst>
  <p:handoutMasterIdLst>
    <p:handoutMasterId r:id="rId12"/>
  </p:handoutMasterIdLst>
  <p:sldIdLst>
    <p:sldId id="258" r:id="rId2"/>
    <p:sldId id="392" r:id="rId3"/>
    <p:sldId id="393" r:id="rId4"/>
    <p:sldId id="396" r:id="rId5"/>
    <p:sldId id="397" r:id="rId6"/>
    <p:sldId id="395" r:id="rId7"/>
    <p:sldId id="398" r:id="rId8"/>
    <p:sldId id="399" r:id="rId9"/>
    <p:sldId id="39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288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5602" userDrawn="1">
          <p15:clr>
            <a:srgbClr val="A4A3A4"/>
          </p15:clr>
        </p15:guide>
        <p15:guide id="9" pos="158" userDrawn="1">
          <p15:clr>
            <a:srgbClr val="A4A3A4"/>
          </p15:clr>
        </p15:guide>
        <p15:guide id="10" orient="horz" pos="1071" userDrawn="1">
          <p15:clr>
            <a:srgbClr val="A4A3A4"/>
          </p15:clr>
        </p15:guide>
        <p15:guide id="11" orient="horz" pos="3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5D"/>
    <a:srgbClr val="F8CACA"/>
    <a:srgbClr val="C9CEFE"/>
    <a:srgbClr val="FF6F78"/>
    <a:srgbClr val="FF646E"/>
    <a:srgbClr val="7435FF"/>
    <a:srgbClr val="6EF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9"/>
    <p:restoredTop sz="75000"/>
  </p:normalViewPr>
  <p:slideViewPr>
    <p:cSldViewPr snapToObjects="1">
      <p:cViewPr>
        <p:scale>
          <a:sx n="83" d="100"/>
          <a:sy n="83" d="100"/>
        </p:scale>
        <p:origin x="408" y="144"/>
      </p:cViewPr>
      <p:guideLst>
        <p:guide pos="2880"/>
        <p:guide orient="horz" pos="2160"/>
        <p:guide pos="5602"/>
        <p:guide pos="158"/>
        <p:guide orient="horz" pos="1071"/>
        <p:guide orient="horz" pos="3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DB2D-2C0E-9840-AAEF-0585C05FF0B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F6619-622E-F442-A63A-982B11CAE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4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5D9D-0A19-E64D-BF5E-3BE1D83CEF40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FAF2-399E-7647-B872-8A96BB62A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23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98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2〜3</a:t>
            </a:r>
            <a:r>
              <a:rPr kumimoji="1" lang="ja-JP" altLang="en-US" dirty="0" smtClean="0"/>
              <a:t>人でのグループでのプロジェクト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前半と後半が存在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0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背景</a:t>
            </a:r>
            <a:r>
              <a:rPr lang="ja-JP" altLang="en-US" dirty="0" smtClean="0"/>
              <a:t>：マイコンへのプログラムの書き込みは難しい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ESP32</a:t>
            </a:r>
          </a:p>
          <a:p>
            <a:r>
              <a:rPr kumimoji="1" lang="ja-JP" altLang="en-US" dirty="0" smtClean="0"/>
              <a:t>消費電力が小さい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[https://</a:t>
            </a:r>
            <a:r>
              <a:rPr lang="en-US" altLang="ja-JP" dirty="0" err="1" smtClean="0"/>
              <a:t>makecode.com</a:t>
            </a:r>
            <a:r>
              <a:rPr lang="en-US" altLang="ja-JP" dirty="0" smtClean="0"/>
              <a:t>]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[https://</a:t>
            </a:r>
            <a:r>
              <a:rPr lang="en-US" altLang="ja-JP" dirty="0" err="1" smtClean="0"/>
              <a:t>espressif.com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/products/hardware/esp32-devkitc/overview]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71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環境構築でとある理由から作業が難航した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大変だった点は個人作業だったこと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FAF2-399E-7647-B872-8A96BB62A2B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88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398324"/>
            <a:ext cx="9141619" cy="475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266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840479"/>
            <a:ext cx="7543800" cy="1758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5E4-C6C2-7C49-9A94-96F9BDAC2125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446837"/>
            <a:ext cx="984019" cy="365125"/>
          </a:xfrm>
        </p:spPr>
        <p:txBody>
          <a:bodyPr/>
          <a:lstStyle>
            <a:lvl1pPr>
              <a:defRPr sz="2000" baseline="0"/>
            </a:lvl1pPr>
          </a:lstStyle>
          <a:p>
            <a:fld id="{874224F4-E8E7-214B-AE1E-E0AB1FB5763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352" y="3423587"/>
            <a:ext cx="7461016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43" y="415158"/>
            <a:ext cx="7543800" cy="77428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8ED3-D2FE-AC44-A623-A2FCCCA56457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CEF3-74CF-8541-81BC-D4195DC54966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1" y="163276"/>
            <a:ext cx="8832891" cy="792088"/>
          </a:xfrm>
        </p:spPr>
        <p:txBody>
          <a:bodyPr>
            <a:normAutofit/>
          </a:bodyPr>
          <a:lstStyle>
            <a:lvl1pPr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32891" cy="4417763"/>
          </a:xfrm>
        </p:spPr>
        <p:txBody>
          <a:bodyPr/>
          <a:lstStyle>
            <a:lvl1pPr>
              <a:lnSpc>
                <a:spcPct val="100000"/>
              </a:lnSpc>
              <a:defRPr sz="2800" baseline="0"/>
            </a:lvl1pPr>
            <a:lvl2pPr>
              <a:lnSpc>
                <a:spcPct val="100000"/>
              </a:lnSpc>
              <a:defRPr sz="2400" baseline="0"/>
            </a:lvl2pPr>
            <a:lvl3pPr>
              <a:lnSpc>
                <a:spcPct val="100000"/>
              </a:lnSpc>
              <a:defRPr sz="2000" baseline="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aseline="0"/>
            </a:lvl1pPr>
          </a:lstStyle>
          <a:p>
            <a:fld id="{07A73948-3528-6F4C-9002-C612B6295F88}" type="datetime1">
              <a:rPr lang="ja-JP" altLang="en-US" smtClean="0"/>
              <a:t>2017/11/27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459785"/>
            <a:ext cx="984019" cy="365125"/>
          </a:xfrm>
        </p:spPr>
        <p:txBody>
          <a:bodyPr/>
          <a:lstStyle>
            <a:lvl1pPr>
              <a:defRPr sz="2000" baseline="0"/>
            </a:lvl1pPr>
          </a:lstStyle>
          <a:p>
            <a:fld id="{874224F4-E8E7-214B-AE1E-E0AB1FB5763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4BE4-C67C-A945-A9A5-0A64B84C40A6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98F5-12C5-5D4E-BF71-C4359F06D429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504C-7963-2F4B-9CD7-E78847EB02B8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29" y="620688"/>
            <a:ext cx="7543800" cy="696816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0484-26DF-1A4B-AB38-2EE73884E6A0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4DFA-4734-4D4D-B38A-0AC848692BEB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272BF69-D65A-904B-9AF0-2E8CD28A7F31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1DF-273A-6548-8AAB-853D4D43FFA1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65506"/>
            <a:ext cx="7543800" cy="774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84784"/>
            <a:ext cx="7543801" cy="43843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52BF0-36C6-044B-9585-3AFD0036DACF}" type="datetime1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4224F4-E8E7-214B-AE1E-E0AB1FB57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96648" y="1019562"/>
            <a:ext cx="87678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4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580018" cy="226603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400" dirty="0" smtClean="0">
                <a:solidFill>
                  <a:schemeClr val="tx1"/>
                </a:solidFill>
                <a:latin typeface="+mj-ea"/>
                <a:cs typeface="Hiragino Kaku Gothic Pro W6" charset="-128"/>
              </a:rPr>
              <a:t>インターンシップ報告</a:t>
            </a:r>
            <a:endParaRPr kumimoji="1" lang="ja-JP" altLang="en-US" sz="3400" dirty="0">
              <a:solidFill>
                <a:schemeClr val="tx1"/>
              </a:solidFill>
              <a:latin typeface="+mj-ea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4077072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九州大学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大学院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システム情報科学府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修士</a:t>
            </a:r>
            <a:r>
              <a:rPr lang="en-US" altLang="ja-JP" sz="2800" dirty="0"/>
              <a:t>1</a:t>
            </a:r>
            <a:r>
              <a:rPr kumimoji="1" lang="ja-JP" altLang="en-US" sz="2800" dirty="0" smtClean="0"/>
              <a:t>年　佐伯優太</a:t>
            </a:r>
            <a:endParaRPr kumimoji="1" lang="en-US" altLang="ja-JP" sz="2800" dirty="0" smtClean="0"/>
          </a:p>
          <a:p>
            <a:pPr algn="ctr"/>
            <a:r>
              <a:rPr lang="en-US" altLang="ja-JP" sz="2800" dirty="0" smtClean="0"/>
              <a:t>2017/11/27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6508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832891" cy="49685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企業</a:t>
            </a:r>
            <a:endParaRPr kumimoji="1" lang="en-US" altLang="ja-JP" dirty="0" smtClean="0"/>
          </a:p>
          <a:p>
            <a:pPr marL="201168" lvl="1" indent="0">
              <a:buNone/>
            </a:pPr>
            <a:r>
              <a:rPr kumimoji="1" lang="ja-JP" altLang="en-US" dirty="0" smtClean="0"/>
              <a:t>フューチャーアーキテクト株式会社</a:t>
            </a:r>
            <a:endParaRPr lang="en-US" altLang="ja-JP" dirty="0"/>
          </a:p>
          <a:p>
            <a:pPr>
              <a:buFont typeface="Wingdings" charset="2"/>
              <a:buChar char="l"/>
            </a:pPr>
            <a:r>
              <a:rPr lang="en-US" altLang="ja-JP" dirty="0" smtClean="0"/>
              <a:t> </a:t>
            </a:r>
            <a:r>
              <a:rPr lang="ja-JP" altLang="en-US" dirty="0" smtClean="0"/>
              <a:t>期間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en-US" altLang="ja-JP" dirty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日</a:t>
            </a:r>
            <a:r>
              <a:rPr lang="en-US" altLang="ja-JP" dirty="0" smtClean="0"/>
              <a:t> 〜 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>
              <a:buFont typeface="Wingdings" charset="2"/>
              <a:buChar char="l"/>
            </a:pPr>
            <a:r>
              <a:rPr lang="en-US" altLang="ja-JP" dirty="0"/>
              <a:t> </a:t>
            </a:r>
            <a:r>
              <a:rPr lang="ja-JP" altLang="en-US" dirty="0" smtClean="0"/>
              <a:t>場所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ja-JP" altLang="en-US" dirty="0" smtClean="0"/>
              <a:t>本社：アートビレッジ大崎セントラルタワー</a:t>
            </a:r>
            <a:endParaRPr lang="en-US" altLang="ja-JP" dirty="0" smtClean="0"/>
          </a:p>
          <a:p>
            <a:pPr>
              <a:buFont typeface="Wingdings" charset="2"/>
              <a:buChar char="l"/>
            </a:pPr>
            <a:r>
              <a:rPr lang="en-US" altLang="ja-JP" dirty="0" smtClean="0"/>
              <a:t> </a:t>
            </a:r>
            <a:r>
              <a:rPr lang="ja-JP" altLang="en-US" dirty="0" smtClean="0"/>
              <a:t>テーマ</a:t>
            </a:r>
            <a:endParaRPr lang="en-US" altLang="ja-JP" dirty="0"/>
          </a:p>
          <a:p>
            <a:pPr marL="201168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843808" y="4797152"/>
            <a:ext cx="35078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endParaRPr lang="ja-JP" alt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8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内容：前半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832891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目的：</a:t>
            </a:r>
            <a:r>
              <a:rPr kumimoji="1" lang="en-US" altLang="ja-JP" dirty="0" smtClean="0"/>
              <a:t>IoT</a:t>
            </a:r>
            <a:r>
              <a:rPr kumimoji="1" lang="ja-JP" altLang="en-US" dirty="0" smtClean="0"/>
              <a:t>デバイス向けの開発環境の構築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目標</a:t>
            </a:r>
            <a:r>
              <a:rPr kumimoji="1" lang="ja-JP" altLang="en-US" b="1" dirty="0" smtClean="0"/>
              <a:t>：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MakeCode</a:t>
            </a:r>
            <a:r>
              <a:rPr lang="ja-JP" altLang="en-US" b="1" dirty="0" smtClean="0">
                <a:solidFill>
                  <a:srgbClr val="FF0000"/>
                </a:solidFill>
              </a:rPr>
              <a:t>で</a:t>
            </a:r>
            <a:r>
              <a:rPr lang="en-US" altLang="ja-JP" b="1" dirty="0" smtClean="0">
                <a:solidFill>
                  <a:srgbClr val="FF0000"/>
                </a:solidFill>
              </a:rPr>
              <a:t>ESP32</a:t>
            </a:r>
            <a:r>
              <a:rPr lang="ja-JP" altLang="en-US" b="1" dirty="0" smtClean="0">
                <a:solidFill>
                  <a:srgbClr val="FF0000"/>
                </a:solidFill>
              </a:rPr>
              <a:t>にプログラムを書き込む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l"/>
            </a:pPr>
            <a:r>
              <a:rPr lang="en-US" altLang="ja-JP" dirty="0" smtClean="0"/>
              <a:t> MakeCode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ja-JP" altLang="en-US" dirty="0" smtClean="0"/>
              <a:t>オープンソース</a:t>
            </a:r>
            <a:r>
              <a:rPr lang="en-US" altLang="ja-JP" dirty="0" smtClean="0"/>
              <a:t>(PXT : Programing Experience Toolkit)</a:t>
            </a:r>
          </a:p>
          <a:p>
            <a:pPr marL="201168" lvl="1" indent="0">
              <a:buNone/>
            </a:pPr>
            <a:r>
              <a:rPr lang="en-US" altLang="ja-JP" dirty="0" err="1" smtClean="0"/>
              <a:t>Blockly</a:t>
            </a:r>
            <a:r>
              <a:rPr lang="ja-JP" altLang="en-US" dirty="0" smtClean="0"/>
              <a:t>ベースのビジュアル言語と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に対応したエディタ</a:t>
            </a:r>
            <a:endParaRPr lang="en-US" altLang="ja-JP" dirty="0" smtClean="0"/>
          </a:p>
          <a:p>
            <a:pPr lvl="1">
              <a:buFont typeface="Wingdings" charset="2"/>
              <a:buChar char="l"/>
            </a:pPr>
            <a:r>
              <a:rPr kumimoji="1" lang="en-US" altLang="ja-JP" dirty="0" smtClean="0"/>
              <a:t> ESP32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201168" lvl="1" indent="0">
              <a:buNone/>
            </a:pPr>
            <a:r>
              <a:rPr lang="en-US" altLang="ja-JP" dirty="0" err="1" smtClean="0"/>
              <a:t>WiFi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Bluetooth</a:t>
            </a:r>
            <a:r>
              <a:rPr lang="ja-JP" altLang="en-US" dirty="0" smtClean="0"/>
              <a:t>を内蔵するマイコン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結論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プロセッサの違いから</a:t>
            </a:r>
            <a:r>
              <a:rPr lang="ja-JP" altLang="en-US" dirty="0" smtClean="0"/>
              <a:t>断念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MakeCode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388424" cy="50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/>
              <a:t>ESP32-DevKitC(ESP-WROOM32</a:t>
            </a:r>
            <a:r>
              <a:rPr lang="ja-JP" altLang="en-US" b="1" dirty="0"/>
              <a:t>開発ボード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72" y="1271270"/>
            <a:ext cx="4941168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内容：後半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Espruino</a:t>
            </a:r>
            <a:r>
              <a:rPr lang="ja-JP" altLang="en-US" dirty="0" smtClean="0"/>
              <a:t>の調査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開発環境の構築に少々手間取ったが</a:t>
            </a:r>
            <a:r>
              <a:rPr lang="en-US" altLang="ja-JP" dirty="0" smtClean="0"/>
              <a:t>ESP32</a:t>
            </a:r>
            <a:r>
              <a:rPr lang="ja-JP" altLang="en-US" dirty="0" smtClean="0"/>
              <a:t>へプログラムの書き込みを行った．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しかし，</a:t>
            </a:r>
            <a:r>
              <a:rPr lang="en-US" altLang="ja-JP" dirty="0" smtClean="0"/>
              <a:t>MakeCode</a:t>
            </a:r>
            <a:r>
              <a:rPr lang="ja-JP" altLang="en-US" dirty="0" smtClean="0"/>
              <a:t>に対しシミュレータの不足などが課題</a:t>
            </a:r>
            <a:endParaRPr lang="en-US" altLang="ja-JP" dirty="0" smtClean="0"/>
          </a:p>
          <a:p>
            <a:pPr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lang="en-US" altLang="ja-JP" dirty="0" err="1"/>
              <a:t>m</a:t>
            </a:r>
            <a:r>
              <a:rPr kumimoji="1" lang="en-US" altLang="ja-JP" dirty="0" err="1" smtClean="0"/>
              <a:t>icro;bit</a:t>
            </a:r>
            <a:r>
              <a:rPr lang="ja-JP" altLang="en-US" dirty="0" smtClean="0"/>
              <a:t>で有機</a:t>
            </a:r>
            <a:r>
              <a:rPr lang="en-US" altLang="ja-JP" dirty="0" smtClean="0"/>
              <a:t>EL</a:t>
            </a:r>
            <a:r>
              <a:rPr lang="ja-JP" altLang="en-US" dirty="0" smtClean="0"/>
              <a:t>ディスプレイを使用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ディスプレイ用のライブラリを</a:t>
            </a:r>
            <a:r>
              <a:rPr kumimoji="1" lang="en-US" altLang="ja-JP" dirty="0" smtClean="0"/>
              <a:t>MakeCode</a:t>
            </a:r>
            <a:r>
              <a:rPr kumimoji="1" lang="ja-JP" altLang="en-US" dirty="0" smtClean="0"/>
              <a:t>内で使用できるようにし，各種表示機能をブロックで表示した．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52256" y="5077816"/>
            <a:ext cx="5487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まさかの個人作業</a:t>
            </a:r>
            <a:endParaRPr lang="ja-JP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5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Espruino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6" y="1162199"/>
            <a:ext cx="812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</a:t>
            </a:r>
            <a:r>
              <a:rPr kumimoji="1" lang="en-US" altLang="ja-JP" b="1" dirty="0" smtClean="0"/>
              <a:t>icro;bit</a:t>
            </a:r>
            <a:r>
              <a:rPr kumimoji="1" lang="en-US" altLang="ja-JP" dirty="0" smtClean="0"/>
              <a:t> &amp; </a:t>
            </a:r>
            <a:r>
              <a:rPr kumimoji="1" lang="ja-JP" altLang="en-US" dirty="0" smtClean="0">
                <a:latin typeface="+mn-lt"/>
              </a:rPr>
              <a:t>有機</a:t>
            </a:r>
            <a:r>
              <a:rPr kumimoji="1" lang="en-US" altLang="ja-JP" b="1" dirty="0" smtClean="0"/>
              <a:t>EL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022"/>
            <a:ext cx="5349737" cy="434402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8" y="1772816"/>
            <a:ext cx="3816424" cy="36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学んだこと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832891" cy="4968552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チーム開発</a:t>
            </a:r>
            <a:endParaRPr kumimoji="1" lang="en-US" altLang="ja-JP" dirty="0" smtClean="0"/>
          </a:p>
          <a:p>
            <a:pPr lvl="1">
              <a:buFont typeface="Wingdings" charset="2"/>
              <a:buChar char="Ø"/>
            </a:pPr>
            <a:r>
              <a:rPr lang="en-US" altLang="ja-JP" dirty="0"/>
              <a:t> </a:t>
            </a:r>
            <a:r>
              <a:rPr lang="ja-JP" altLang="en-US" dirty="0" smtClean="0"/>
              <a:t>ドキュメントの大切さ</a:t>
            </a:r>
            <a:endParaRPr lang="en-US" altLang="ja-JP" dirty="0"/>
          </a:p>
          <a:p>
            <a:pPr>
              <a:buFont typeface="Wingdings" charset="2"/>
              <a:buChar char="l"/>
            </a:pPr>
            <a:r>
              <a:rPr lang="en-US" altLang="ja-JP" dirty="0" smtClean="0"/>
              <a:t> 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 </a:t>
            </a:r>
            <a:r>
              <a:rPr lang="ja-JP" altLang="en-US" dirty="0" smtClean="0"/>
              <a:t>決められた</a:t>
            </a:r>
            <a:r>
              <a:rPr lang="ja-JP" altLang="en-US" dirty="0"/>
              <a:t>時間の中</a:t>
            </a:r>
            <a:r>
              <a:rPr lang="ja-JP" altLang="en-US" dirty="0" smtClean="0"/>
              <a:t>での作業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 </a:t>
            </a:r>
            <a:r>
              <a:rPr lang="ja-JP" altLang="en-US" dirty="0" smtClean="0"/>
              <a:t>最後</a:t>
            </a:r>
            <a:r>
              <a:rPr lang="ja-JP" altLang="en-US" dirty="0"/>
              <a:t>に一日の振り返りをする</a:t>
            </a:r>
            <a:endParaRPr lang="en-US" altLang="ja-JP" dirty="0" smtClean="0"/>
          </a:p>
          <a:p>
            <a:pPr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kumimoji="1" lang="ja-JP" altLang="en-US" dirty="0" smtClean="0"/>
              <a:t>会社による制約</a:t>
            </a:r>
            <a:endParaRPr kumimoji="1" lang="en-US" altLang="ja-JP" dirty="0" smtClean="0"/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 </a:t>
            </a:r>
            <a:r>
              <a:rPr lang="ja-JP" altLang="en-US" dirty="0" smtClean="0"/>
              <a:t>開発環境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24F4-E8E7-214B-AE1E-E0AB1FB5763D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2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75361</TotalTime>
  <Words>275</Words>
  <Application>Microsoft Macintosh PowerPoint</Application>
  <PresentationFormat>画面に合わせる (4:3)</PresentationFormat>
  <Paragraphs>72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Hiragino Kaku Gothic Pro W6</vt:lpstr>
      <vt:lpstr>ＭＳ Ｐゴシック</vt:lpstr>
      <vt:lpstr>Wingdings</vt:lpstr>
      <vt:lpstr>Yu Gothic</vt:lpstr>
      <vt:lpstr>レトロスペクト</vt:lpstr>
      <vt:lpstr>インターンシップ報告</vt:lpstr>
      <vt:lpstr>概要</vt:lpstr>
      <vt:lpstr>内容：前半</vt:lpstr>
      <vt:lpstr>MakeCode</vt:lpstr>
      <vt:lpstr>ESP32-DevKitC(ESP-WROOM32開発ボード)</vt:lpstr>
      <vt:lpstr>内容：後半</vt:lpstr>
      <vt:lpstr>Espruino</vt:lpstr>
      <vt:lpstr>micro;bit &amp; 有機EL</vt:lpstr>
      <vt:lpstr>学んだこと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ロボットオペレーティングシステムへのコンテキスト指向プログラミングの適用</dc:title>
  <dc:subject/>
  <dc:creator>y_saeki@f.ait.kyushu-u.ac.jp</dc:creator>
  <cp:keywords/>
  <dc:description/>
  <cp:lastModifiedBy>y_saeki@f.ait.kyushu-u.ac.jp</cp:lastModifiedBy>
  <cp:revision>517</cp:revision>
  <cp:lastPrinted>2017-11-27T02:18:21Z</cp:lastPrinted>
  <dcterms:created xsi:type="dcterms:W3CDTF">2017-02-10T15:26:25Z</dcterms:created>
  <dcterms:modified xsi:type="dcterms:W3CDTF">2017-11-27T02:19:39Z</dcterms:modified>
  <cp:category/>
</cp:coreProperties>
</file>