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20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ED55-81FF-4186-BCB3-3D306228423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5FFF718C-47AC-45C3-99BE-88693838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7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ED55-81FF-4186-BCB3-3D306228423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718C-47AC-45C3-99BE-88693838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0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ED55-81FF-4186-BCB3-3D306228423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718C-47AC-45C3-99BE-88693838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ED55-81FF-4186-BCB3-3D306228423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718C-47AC-45C3-99BE-88693838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ED55-81FF-4186-BCB3-3D306228423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718C-47AC-45C3-99BE-88693838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ED55-81FF-4186-BCB3-3D306228423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718C-47AC-45C3-99BE-88693838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25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ED55-81FF-4186-BCB3-3D306228423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718C-47AC-45C3-99BE-88693838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19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ED55-81FF-4186-BCB3-3D306228423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718C-47AC-45C3-99BE-88693838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2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ED55-81FF-4186-BCB3-3D306228423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718C-47AC-45C3-99BE-88693838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9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ED55-81FF-4186-BCB3-3D306228423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718C-47AC-45C3-99BE-88693838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1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60CED55-81FF-4186-BCB3-3D306228423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F718C-47AC-45C3-99BE-88693838A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6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CED55-81FF-4186-BCB3-3D306228423A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FFF718C-47AC-45C3-99BE-88693838A3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664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0A99FD-5E3D-4E84-AFD8-912725F81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104685"/>
            <a:ext cx="3584758" cy="1192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4474FB-E1F8-4283-B731-075562575B9F}"/>
              </a:ext>
            </a:extLst>
          </p:cNvPr>
          <p:cNvSpPr txBox="1"/>
          <p:nvPr/>
        </p:nvSpPr>
        <p:spPr>
          <a:xfrm>
            <a:off x="1493229" y="3618922"/>
            <a:ext cx="2214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/>
              <a:t>Dominik </a:t>
            </a:r>
            <a:r>
              <a:rPr lang="sk-SK" sz="2400" dirty="0" err="1"/>
              <a:t>Peza</a:t>
            </a:r>
            <a:endParaRPr lang="sk-SK" sz="2400" dirty="0"/>
          </a:p>
          <a:p>
            <a:pPr algn="ctr"/>
            <a:r>
              <a:rPr lang="sk-SK" sz="2400" dirty="0"/>
              <a:t>xpezad00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9EA2D-1253-4D41-9FE0-D214014F3C88}"/>
              </a:ext>
            </a:extLst>
          </p:cNvPr>
          <p:cNvSpPr txBox="1"/>
          <p:nvPr/>
        </p:nvSpPr>
        <p:spPr>
          <a:xfrm>
            <a:off x="3518611" y="3618922"/>
            <a:ext cx="2633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/>
              <a:t>Adrián </a:t>
            </a:r>
            <a:r>
              <a:rPr lang="sk-SK" sz="2400" dirty="0" err="1"/>
              <a:t>Tulušák</a:t>
            </a:r>
            <a:endParaRPr lang="sk-SK" sz="2400" dirty="0"/>
          </a:p>
          <a:p>
            <a:pPr algn="ctr"/>
            <a:r>
              <a:rPr lang="sk-SK" sz="2400" dirty="0"/>
              <a:t>xtulus00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3C538-9A5D-4FA5-BC2C-BB331DA52432}"/>
              </a:ext>
            </a:extLst>
          </p:cNvPr>
          <p:cNvSpPr txBox="1"/>
          <p:nvPr/>
        </p:nvSpPr>
        <p:spPr>
          <a:xfrm>
            <a:off x="6096000" y="3615122"/>
            <a:ext cx="308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/>
              <a:t>Sabína </a:t>
            </a:r>
            <a:r>
              <a:rPr lang="sk-SK" sz="2400" dirty="0" err="1"/>
              <a:t>Gregušová</a:t>
            </a:r>
            <a:endParaRPr lang="sk-SK" sz="2400" dirty="0"/>
          </a:p>
          <a:p>
            <a:pPr algn="ctr"/>
            <a:r>
              <a:rPr lang="sk-SK" sz="2400" dirty="0"/>
              <a:t>xgregu02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DE7E1-889E-445C-B13E-9551B067BF47}"/>
              </a:ext>
            </a:extLst>
          </p:cNvPr>
          <p:cNvSpPr txBox="1"/>
          <p:nvPr/>
        </p:nvSpPr>
        <p:spPr>
          <a:xfrm>
            <a:off x="9124263" y="3618922"/>
            <a:ext cx="201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/>
              <a:t>Adam Hostin</a:t>
            </a:r>
          </a:p>
          <a:p>
            <a:pPr algn="ctr"/>
            <a:r>
              <a:rPr lang="sk-SK" sz="2400" dirty="0"/>
              <a:t>xhosti02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AD6AB-2663-4CD3-B612-DADBDF791B5C}"/>
              </a:ext>
            </a:extLst>
          </p:cNvPr>
          <p:cNvSpPr txBox="1"/>
          <p:nvPr/>
        </p:nvSpPr>
        <p:spPr>
          <a:xfrm>
            <a:off x="1777464" y="1411608"/>
            <a:ext cx="863707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Implementácia prekladača jazyka IFJ18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040,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 </a:t>
            </a:r>
          </a:p>
          <a:p>
            <a:pPr algn="ctr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651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CCCE-9C48-4797-8637-FCFF53B8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cap="none" dirty="0"/>
              <a:t>Práca v tíme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497F8-F525-4F67-8F27-6BC75952A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Pravidelné porady</a:t>
            </a:r>
          </a:p>
          <a:p>
            <a:r>
              <a:rPr lang="sk-SK" dirty="0"/>
              <a:t>Práca s </a:t>
            </a:r>
            <a:r>
              <a:rPr lang="sk-SK" dirty="0" err="1"/>
              <a:t>GitHubom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4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8D222-4E7E-417D-85F7-0868987B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379765"/>
            <a:ext cx="9291215" cy="1049235"/>
          </a:xfrm>
        </p:spPr>
        <p:txBody>
          <a:bodyPr/>
          <a:lstStyle/>
          <a:p>
            <a:r>
              <a:rPr lang="sk-SK" cap="none" dirty="0"/>
              <a:t>Priestor na vaše otázky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27912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073E-3068-4DD7-AD7D-F296E48C3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379765"/>
            <a:ext cx="9291215" cy="1049235"/>
          </a:xfrm>
        </p:spPr>
        <p:txBody>
          <a:bodyPr/>
          <a:lstStyle/>
          <a:p>
            <a:r>
              <a:rPr lang="sk-SK" cap="none" dirty="0"/>
              <a:t>Ďakujem za pozornosť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46934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7C7D0-A601-410D-9D36-40EEC2D0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Obsah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20DE-7D10-475C-86ED-2BB0E8B49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Štruktúra programu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Práca v tíme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Otázky</a:t>
            </a:r>
          </a:p>
        </p:txBody>
      </p:sp>
    </p:spTree>
    <p:extLst>
      <p:ext uri="{BB962C8B-B14F-4D97-AF65-F5344CB8AC3E}">
        <p14:creationId xmlns:p14="http://schemas.microsoft.com/office/powerpoint/2010/main" val="342207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9806-C1C8-428F-97DF-591CB1A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78" y="374818"/>
            <a:ext cx="9603275" cy="1049235"/>
          </a:xfrm>
        </p:spPr>
        <p:txBody>
          <a:bodyPr/>
          <a:lstStyle/>
          <a:p>
            <a:r>
              <a:rPr lang="sk-SK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941EEB-E510-442E-BAFC-6775C43BC852}"/>
              </a:ext>
            </a:extLst>
          </p:cNvPr>
          <p:cNvSpPr/>
          <p:nvPr/>
        </p:nvSpPr>
        <p:spPr>
          <a:xfrm>
            <a:off x="7893180" y="2687245"/>
            <a:ext cx="2409372" cy="1193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Generovanie inštrukcii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FFE033-EC28-4F6B-B5C0-371DD782DFA2}"/>
              </a:ext>
            </a:extLst>
          </p:cNvPr>
          <p:cNvSpPr/>
          <p:nvPr/>
        </p:nvSpPr>
        <p:spPr>
          <a:xfrm>
            <a:off x="4529397" y="2708934"/>
            <a:ext cx="2409372" cy="1193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Syntaktický analyzátor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B18322-D165-4D02-BEFF-5429A23B0AE9}"/>
              </a:ext>
            </a:extLst>
          </p:cNvPr>
          <p:cNvSpPr/>
          <p:nvPr/>
        </p:nvSpPr>
        <p:spPr>
          <a:xfrm>
            <a:off x="1064014" y="2687245"/>
            <a:ext cx="2409372" cy="1193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Hlavný program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236E84-39D4-466F-81F8-3420308E70D5}"/>
              </a:ext>
            </a:extLst>
          </p:cNvPr>
          <p:cNvSpPr/>
          <p:nvPr/>
        </p:nvSpPr>
        <p:spPr>
          <a:xfrm>
            <a:off x="1064014" y="1135459"/>
            <a:ext cx="2409372" cy="1193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Zdrojový kód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466291-B038-4AA6-8828-D144748FD1A4}"/>
              </a:ext>
            </a:extLst>
          </p:cNvPr>
          <p:cNvSpPr/>
          <p:nvPr/>
        </p:nvSpPr>
        <p:spPr>
          <a:xfrm>
            <a:off x="7893180" y="1135459"/>
            <a:ext cx="2409372" cy="1193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Tabuľka symbolov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EC5FC6-DA86-4365-AD51-03C04FCA3804}"/>
              </a:ext>
            </a:extLst>
          </p:cNvPr>
          <p:cNvSpPr/>
          <p:nvPr/>
        </p:nvSpPr>
        <p:spPr>
          <a:xfrm>
            <a:off x="4529397" y="4260720"/>
            <a:ext cx="2409372" cy="1193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Lexikálna analýza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9BBEA00-556D-4F54-A1FA-11184D763BC4}"/>
              </a:ext>
            </a:extLst>
          </p:cNvPr>
          <p:cNvSpPr/>
          <p:nvPr/>
        </p:nvSpPr>
        <p:spPr>
          <a:xfrm>
            <a:off x="7893180" y="4260720"/>
            <a:ext cx="2409372" cy="1193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Spracovanie výrazov</a:t>
            </a:r>
            <a:endParaRPr lang="en-US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F94068-5FE9-4A57-B258-75DBCE065CE5}"/>
              </a:ext>
            </a:extLst>
          </p:cNvPr>
          <p:cNvCxnSpPr>
            <a:stCxn id="21" idx="4"/>
            <a:endCxn id="20" idx="0"/>
          </p:cNvCxnSpPr>
          <p:nvPr/>
        </p:nvCxnSpPr>
        <p:spPr>
          <a:xfrm>
            <a:off x="2268700" y="2329259"/>
            <a:ext cx="0" cy="3579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8E2A1FF-7DDA-48BF-9F6F-0287F40A1046}"/>
              </a:ext>
            </a:extLst>
          </p:cNvPr>
          <p:cNvCxnSpPr>
            <a:cxnSpLocks/>
            <a:stCxn id="36" idx="2"/>
            <a:endCxn id="35" idx="6"/>
          </p:cNvCxnSpPr>
          <p:nvPr/>
        </p:nvCxnSpPr>
        <p:spPr>
          <a:xfrm flipH="1">
            <a:off x="6938769" y="4857620"/>
            <a:ext cx="95441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ABE0D18-1B60-45BA-B998-17A15BC8C124}"/>
              </a:ext>
            </a:extLst>
          </p:cNvPr>
          <p:cNvCxnSpPr>
            <a:cxnSpLocks/>
            <a:stCxn id="36" idx="1"/>
            <a:endCxn id="19" idx="5"/>
          </p:cNvCxnSpPr>
          <p:nvPr/>
        </p:nvCxnSpPr>
        <p:spPr>
          <a:xfrm flipH="1" flipV="1">
            <a:off x="6585925" y="3727906"/>
            <a:ext cx="1660099" cy="7076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BDE7EA6-F85B-44F6-85A7-61690F310388}"/>
              </a:ext>
            </a:extLst>
          </p:cNvPr>
          <p:cNvCxnSpPr>
            <a:cxnSpLocks/>
            <a:stCxn id="19" idx="6"/>
            <a:endCxn id="17" idx="2"/>
          </p:cNvCxnSpPr>
          <p:nvPr/>
        </p:nvCxnSpPr>
        <p:spPr>
          <a:xfrm flipV="1">
            <a:off x="6938769" y="3284145"/>
            <a:ext cx="954411" cy="216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76E359-874E-4E43-8460-EE2286A12F44}"/>
              </a:ext>
            </a:extLst>
          </p:cNvPr>
          <p:cNvCxnSpPr>
            <a:cxnSpLocks/>
            <a:stCxn id="35" idx="0"/>
            <a:endCxn id="19" idx="4"/>
          </p:cNvCxnSpPr>
          <p:nvPr/>
        </p:nvCxnSpPr>
        <p:spPr>
          <a:xfrm flipV="1">
            <a:off x="5734083" y="3902734"/>
            <a:ext cx="0" cy="3579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493E29A-9CF6-4739-AEE4-D255D9B98216}"/>
              </a:ext>
            </a:extLst>
          </p:cNvPr>
          <p:cNvCxnSpPr>
            <a:cxnSpLocks/>
            <a:stCxn id="19" idx="2"/>
            <a:endCxn id="20" idx="6"/>
          </p:cNvCxnSpPr>
          <p:nvPr/>
        </p:nvCxnSpPr>
        <p:spPr>
          <a:xfrm flipH="1" flipV="1">
            <a:off x="3473386" y="3284145"/>
            <a:ext cx="1056011" cy="216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2677F50-971A-4DA8-AF19-B2ADB414EA10}"/>
              </a:ext>
            </a:extLst>
          </p:cNvPr>
          <p:cNvCxnSpPr>
            <a:cxnSpLocks/>
            <a:stCxn id="36" idx="0"/>
            <a:endCxn id="17" idx="4"/>
          </p:cNvCxnSpPr>
          <p:nvPr/>
        </p:nvCxnSpPr>
        <p:spPr>
          <a:xfrm flipV="1">
            <a:off x="9097866" y="3881045"/>
            <a:ext cx="0" cy="3796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3F8DD0F-C58C-421B-BF15-36000F0F101A}"/>
              </a:ext>
            </a:extLst>
          </p:cNvPr>
          <p:cNvCxnSpPr>
            <a:cxnSpLocks/>
            <a:stCxn id="19" idx="7"/>
            <a:endCxn id="34" idx="3"/>
          </p:cNvCxnSpPr>
          <p:nvPr/>
        </p:nvCxnSpPr>
        <p:spPr>
          <a:xfrm flipV="1">
            <a:off x="6585925" y="2154431"/>
            <a:ext cx="1660099" cy="7293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BF40F804-D2D3-41B3-966D-B417A17F8736}"/>
              </a:ext>
            </a:extLst>
          </p:cNvPr>
          <p:cNvCxnSpPr>
            <a:stCxn id="34" idx="6"/>
            <a:endCxn id="36" idx="6"/>
          </p:cNvCxnSpPr>
          <p:nvPr/>
        </p:nvCxnSpPr>
        <p:spPr>
          <a:xfrm>
            <a:off x="10302552" y="1732359"/>
            <a:ext cx="12700" cy="3125261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37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FAB3-287C-483A-A0D0-896FE835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Hlavný program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6BB4-4E84-48E7-8356-6F2E6065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Nastavenie vstupného súboru</a:t>
            </a:r>
          </a:p>
          <a:p>
            <a:r>
              <a:rPr lang="sk-SK" dirty="0"/>
              <a:t>Spustenie syntaktického analyzátora</a:t>
            </a:r>
          </a:p>
          <a:p>
            <a:r>
              <a:rPr lang="sk-SK" dirty="0"/>
              <a:t>Výpis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8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0921-F960-42C4-95DD-980C5183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cap="none" dirty="0"/>
              <a:t>Lexikálny analyzátor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25EA8-610B-488C-9EF4-4FBFE054C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Implementácia deterministického konečného automatu</a:t>
            </a:r>
          </a:p>
          <a:p>
            <a:r>
              <a:rPr lang="sk-SK" dirty="0"/>
              <a:t>Funkcia </a:t>
            </a:r>
            <a:r>
              <a:rPr lang="sk-SK" dirty="0" err="1"/>
              <a:t>get_next_token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7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0F4E-47DE-483C-ABF5-93BFF41E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Syntaktický analyzátor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757AD-5111-4877-8553-7236FE39A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Implementácia podľa LL gramatiky a LL tabuľky</a:t>
            </a:r>
          </a:p>
          <a:p>
            <a:r>
              <a:rPr lang="sk-SK" dirty="0"/>
              <a:t>Syntaktická analýza rekurzívny zostupom</a:t>
            </a:r>
          </a:p>
          <a:p>
            <a:endParaRPr lang="sk-SK" dirty="0"/>
          </a:p>
          <a:p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3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74BC-E047-4417-9672-92EF1708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cap="none" dirty="0"/>
              <a:t>Spracovávanie výrazov</a:t>
            </a:r>
            <a:endParaRPr lang="en-US" cap="non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B7E18-C008-4FD1-B8C0-77D667E4E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75" y="2016125"/>
            <a:ext cx="9291638" cy="3449638"/>
          </a:xfrm>
        </p:spPr>
        <p:txBody>
          <a:bodyPr/>
          <a:lstStyle/>
          <a:p>
            <a:r>
              <a:rPr lang="sk-SK" dirty="0" err="1"/>
              <a:t>Implentácia</a:t>
            </a:r>
            <a:r>
              <a:rPr lang="sk-SK" dirty="0"/>
              <a:t> podľa </a:t>
            </a:r>
            <a:r>
              <a:rPr lang="sk-SK" dirty="0" err="1"/>
              <a:t>precedenčnej</a:t>
            </a:r>
            <a:r>
              <a:rPr lang="sk-SK" dirty="0"/>
              <a:t> tabuľky</a:t>
            </a:r>
          </a:p>
          <a:p>
            <a:r>
              <a:rPr lang="sk-SK" dirty="0"/>
              <a:t>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6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5FFC-6DC2-4A5A-BCE4-EEAAFA9B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cap="none" dirty="0"/>
              <a:t>Tabuľka symbolov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2984B2-534D-4A7F-987F-9113EDC2B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75" y="2016125"/>
            <a:ext cx="9291638" cy="3449638"/>
          </a:xfrm>
        </p:spPr>
        <p:txBody>
          <a:bodyPr/>
          <a:lstStyle/>
          <a:p>
            <a:r>
              <a:rPr lang="sk-SK" dirty="0"/>
              <a:t>Tabuľka s rozptýlenými položkami</a:t>
            </a:r>
          </a:p>
          <a:p>
            <a:r>
              <a:rPr lang="sk-SK" dirty="0"/>
              <a:t>Lokálna a globálna tabuľka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4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9488-06C4-4F49-B05B-BC4027D2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cap="none" dirty="0"/>
              <a:t>Generovanie inštrukcii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EA36E-3B00-46C7-974D-CB597B9B1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/>
          <a:lstStyle/>
          <a:p>
            <a:r>
              <a:rPr lang="sk-SK" dirty="0"/>
              <a:t>Generovanie </a:t>
            </a:r>
            <a:r>
              <a:rPr lang="sk-SK" dirty="0" err="1"/>
              <a:t>medzikódu</a:t>
            </a:r>
            <a:r>
              <a:rPr lang="sk-SK" dirty="0"/>
              <a:t> IFJcode18</a:t>
            </a:r>
          </a:p>
          <a:p>
            <a:r>
              <a:rPr lang="sk-SK" dirty="0"/>
              <a:t>Generovanie kódu do reťazca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203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255</TotalTime>
  <Words>120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Rockwell</vt:lpstr>
      <vt:lpstr>Times New Roman</vt:lpstr>
      <vt:lpstr>Gallery</vt:lpstr>
      <vt:lpstr>PowerPoint Presentation</vt:lpstr>
      <vt:lpstr>Obsah</vt:lpstr>
      <vt:lpstr>Schéma</vt:lpstr>
      <vt:lpstr>Hlavný program</vt:lpstr>
      <vt:lpstr>Lexikálny analyzátor</vt:lpstr>
      <vt:lpstr>Syntaktický analyzátor</vt:lpstr>
      <vt:lpstr>Spracovávanie výrazov</vt:lpstr>
      <vt:lpstr>Tabuľka symbolov</vt:lpstr>
      <vt:lpstr>Generovanie inštrukcii</vt:lpstr>
      <vt:lpstr>Práca v tíme</vt:lpstr>
      <vt:lpstr>Priestor na vaše otázky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Hostin</dc:creator>
  <cp:lastModifiedBy>Adam Hostin</cp:lastModifiedBy>
  <cp:revision>17</cp:revision>
  <dcterms:created xsi:type="dcterms:W3CDTF">2018-12-03T09:32:13Z</dcterms:created>
  <dcterms:modified xsi:type="dcterms:W3CDTF">2018-12-03T14:14:00Z</dcterms:modified>
</cp:coreProperties>
</file>