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3849" r:id="rId6"/>
    <p:sldId id="261" r:id="rId7"/>
    <p:sldId id="3850" r:id="rId8"/>
    <p:sldId id="385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694" autoAdjust="0"/>
  </p:normalViewPr>
  <p:slideViewPr>
    <p:cSldViewPr snapToGrid="0">
      <p:cViewPr varScale="1">
        <p:scale>
          <a:sx n="104" d="100"/>
          <a:sy n="104" d="100"/>
        </p:scale>
        <p:origin x="930" y="102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0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38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49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09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4474" y="2949739"/>
            <a:ext cx="6261291" cy="2396686"/>
          </a:xfrm>
          <a:noFill/>
        </p:spPr>
        <p:txBody>
          <a:bodyPr anchor="b">
            <a:noAutofit/>
          </a:bodyPr>
          <a:lstStyle/>
          <a:p>
            <a:r>
              <a:rPr lang="en-US"/>
              <a:t>Restaurant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dirty="0"/>
              <a:t>Value and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8" y="554942"/>
            <a:ext cx="5552091" cy="5768220"/>
          </a:xfrm>
          <a:noFill/>
        </p:spPr>
        <p:txBody>
          <a:bodyPr>
            <a:normAutofit/>
          </a:bodyPr>
          <a:lstStyle/>
          <a:p>
            <a:r>
              <a:rPr lang="en-US" dirty="0"/>
              <a:t>Manage restaurant menu items efficiently.</a:t>
            </a:r>
          </a:p>
          <a:p>
            <a:r>
              <a:rPr lang="en-US" dirty="0"/>
              <a:t>Provide an intuitive interface for adding, editing, and deleting menu items.</a:t>
            </a:r>
          </a:p>
          <a:p>
            <a:r>
              <a:rPr lang="en-US" dirty="0"/>
              <a:t>Authentication for secure access.</a:t>
            </a:r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Website Requirements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38099"/>
            <a:ext cx="8012113" cy="42848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 React</a:t>
            </a:r>
          </a:p>
          <a:p>
            <a:r>
              <a:rPr lang="en-US" dirty="0"/>
              <a:t>Consistent and responsive UI styling. </a:t>
            </a:r>
          </a:p>
          <a:p>
            <a:r>
              <a:rPr lang="en-US" dirty="0"/>
              <a:t>Dynamic data passing with props. </a:t>
            </a:r>
          </a:p>
          <a:p>
            <a:r>
              <a:rPr lang="en-US" dirty="0"/>
              <a:t>Client-side routing with React Router. </a:t>
            </a:r>
          </a:p>
          <a:p>
            <a:r>
              <a:rPr lang="en-US" dirty="0"/>
              <a:t>Local storage for session continuity. Firebase for CRUD operations and authentication. </a:t>
            </a:r>
          </a:p>
          <a:p>
            <a:r>
              <a:rPr lang="en-US" dirty="0"/>
              <a:t>User authentication: </a:t>
            </a:r>
          </a:p>
          <a:p>
            <a:pPr lvl="1"/>
            <a:r>
              <a:rPr lang="en-US" dirty="0"/>
              <a:t>Integration with external APIs.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  <a:noFill/>
        </p:spPr>
        <p:txBody>
          <a:bodyPr/>
          <a:lstStyle/>
          <a:p>
            <a:r>
              <a:rPr lang="en-US" dirty="0"/>
              <a:t>Code Walkthrough/</a:t>
            </a:r>
            <a:br>
              <a:rPr lang="en-US" dirty="0"/>
            </a:b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309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15163" cy="4297680"/>
          </a:xfrm>
          <a:noFill/>
        </p:spPr>
        <p:txBody>
          <a:bodyPr>
            <a:normAutofit/>
          </a:bodyPr>
          <a:lstStyle/>
          <a:p>
            <a:r>
              <a:rPr lang="en-US" b="1" dirty="0"/>
              <a:t>What Went Well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Clean and modular React components.</a:t>
            </a:r>
          </a:p>
          <a:p>
            <a:pPr lvl="2"/>
            <a:r>
              <a:rPr lang="en-US" dirty="0"/>
              <a:t>Authentication with GitHub and Google.</a:t>
            </a:r>
          </a:p>
          <a:p>
            <a:pPr lvl="2"/>
            <a:r>
              <a:rPr lang="en-US" dirty="0"/>
              <a:t>Clean, responsive UI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147896" y="1816916"/>
            <a:ext cx="5212080" cy="4297680"/>
          </a:xfrm>
          <a:noFill/>
        </p:spPr>
        <p:txBody>
          <a:bodyPr>
            <a:normAutofit/>
          </a:bodyPr>
          <a:lstStyle/>
          <a:p>
            <a:r>
              <a:rPr lang="en-US" b="1" dirty="0"/>
              <a:t>Areas for Improvement: </a:t>
            </a:r>
          </a:p>
          <a:p>
            <a:pPr lvl="2"/>
            <a:r>
              <a:rPr lang="en-US" dirty="0"/>
              <a:t>Add more animations or interactivity to enhance UX.</a:t>
            </a:r>
          </a:p>
        </p:txBody>
      </p:sp>
    </p:spTree>
    <p:extLst>
      <p:ext uri="{BB962C8B-B14F-4D97-AF65-F5344CB8AC3E}">
        <p14:creationId xmlns:p14="http://schemas.microsoft.com/office/powerpoint/2010/main" val="112764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Looking Forward: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305799" cy="4297680"/>
          </a:xfrm>
          <a:noFill/>
        </p:spPr>
        <p:txBody>
          <a:bodyPr>
            <a:normAutofit/>
          </a:bodyPr>
          <a:lstStyle/>
          <a:p>
            <a:pPr lvl="1"/>
            <a:r>
              <a:rPr lang="en-US" dirty="0"/>
              <a:t>Expand features to include analytics and role-based access.</a:t>
            </a:r>
          </a:p>
          <a:p>
            <a:pPr lvl="1"/>
            <a:r>
              <a:rPr lang="en-US" dirty="0"/>
              <a:t>Include table and order management for waiter</a:t>
            </a:r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{A19CC312-074E-4C20-B7B4-FCB3349FCA2C}tf78504181_win32</Template>
  <TotalTime>119</TotalTime>
  <Words>139</Words>
  <Application>Microsoft Office PowerPoint</Application>
  <PresentationFormat>Widescreen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Arial</vt:lpstr>
      <vt:lpstr>Avenir Next LT Pro</vt:lpstr>
      <vt:lpstr>Avenir Next LT Pro Light</vt:lpstr>
      <vt:lpstr>Calibri</vt:lpstr>
      <vt:lpstr>Tw Cen MT</vt:lpstr>
      <vt:lpstr>Custom</vt:lpstr>
      <vt:lpstr>Restaurant Management System</vt:lpstr>
      <vt:lpstr>Value and Purpose</vt:lpstr>
      <vt:lpstr>Website Requirements Overview</vt:lpstr>
      <vt:lpstr>Code Walkthrough/ Demo</vt:lpstr>
      <vt:lpstr>Reflection</vt:lpstr>
      <vt:lpstr>Looking Forward: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Saelee, Ratanachat</dc:creator>
  <cp:lastModifiedBy>Saelee, Ratanachat</cp:lastModifiedBy>
  <cp:revision>6</cp:revision>
  <dcterms:created xsi:type="dcterms:W3CDTF">2024-12-02T03:22:12Z</dcterms:created>
  <dcterms:modified xsi:type="dcterms:W3CDTF">2024-12-02T23:53:37Z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