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0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BA5BA8-DD98-EF46-250D-135DF17FE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29D0C38-047C-38BC-5B5D-BBE2CF593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7DC512-3F55-70E2-5A69-854936E7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AF275B-E5D6-25F9-C1A8-60F423039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B2554C-8538-0894-E211-E0A3CA9F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100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DB460-0942-4C9C-B010-9E6C41E8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708288F-B17F-D1A0-08AF-CD498A3E3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DB520BB-DDF6-1281-B5CC-A9F4C290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A16DD3-99BA-C73D-BC6C-A5791DC4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53AEF2F-8CD3-3D49-2576-F3DA7AF1C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909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F2268E1-ED2B-EC0F-1593-1A21B2E14D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B285D2-AE71-2E65-4363-15D271CC9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AC6CC0-E14A-C5EF-7DFC-77E41C1BD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A8AC1-887F-06BB-5E90-3512D0EBD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939D64-E6E3-B319-743C-5B1BE2F8C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664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6BA1B0-252E-CA2A-C50A-FF28E8505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9441F66-90FE-AD0D-329F-97BAC461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70DABA-07E6-E018-1111-8C8E074FE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214A83E-1E7F-BB71-493C-655F4C88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6F436D-3F5C-BCAB-9F02-DC1AFADB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446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9D7F342-E399-216A-569E-3688EA1B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E97F0F9-D80D-DCA9-A733-72D6CCB9B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9D9EA9F-95E3-C66D-1541-07FBF959C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7333812-A3E2-7992-4669-D4D46588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989259-2006-C803-8F6C-E12551A16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517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F8A54E-596A-081E-B594-C3411B468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11E239F-FAD9-6CD6-9E88-C75E170BB0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B4C10CA-1F61-0FE1-3257-26D8E713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43422E1-E820-C816-5173-F5D0E5001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7481D4-EE90-823A-F212-232142D94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4EB49E-DEC1-7915-E4C7-C67D8F41E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373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8A2A41-8D7E-86EF-9C52-EEECF7189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9A40466-2EF7-5661-34B6-82BF54CD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3FE7D0B-5AB8-6A3D-540C-4929B8A1E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D682BDA-6A43-0D92-F28F-ED0B1ED3A9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519692-6DC6-EE74-ECAA-3F0A9BC8F7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5D5276B2-E022-FFA4-015A-6114C45E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16684A-145F-9122-E902-0C2485555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F2E06B3-3C21-EFCC-8386-CA844F0C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073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F624F-9C0D-9ADC-F522-B437931AC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FA52D14D-6036-D0A6-A965-3B51F603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50A2094-3C0F-8B29-7A10-863E4A79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E8DB3E4-39D3-60E4-2B02-9C8CCD13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7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E7F267E-2B7E-89A5-B2D9-37927FB0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07E82AE-8D08-AA3A-1C7B-0B55E5307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CDF3E0-101E-8664-9AED-F0B7F38C9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4086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BA971F-2BD8-9064-489D-80C20F9D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6B2814-E4FB-91E7-5B24-BA171BEBB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EA89280-36D0-B972-EB0F-9721D14F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D654551-ADE5-6ECD-A9E8-34D5FFBAC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8ADE6B9-0D63-EE16-535A-3FAF6F3A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45A1D07-80E6-5ACE-9CC6-80BEB145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750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0E18D-30BD-7778-40A9-90E7B145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23367F0-32F0-546E-5E21-0488BEBAD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2DAFE45-E715-625A-6D9B-6D6556BAE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6CE33449-1BEB-ECA7-CBEA-183A99624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71B8B40-9F31-DBE3-19A3-9B12937F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F48EF66-1C87-A620-3885-DB8B708F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6391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3A889AC-8960-A143-84B5-3458E0A1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AA844EF-3620-398E-6C7F-A979A323A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F75EB22-6C03-D273-0DC1-C6C0B57139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38D404-D202-4BC8-B6C0-9682C76DE7ED}" type="datetimeFigureOut">
              <a:rPr lang="it-IT" smtClean="0"/>
              <a:t>09/01/2025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69551E9-019F-B8D8-BE96-F65582C930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2274F9-2131-AFA8-E81B-BCF306B1D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C0FFE-6021-4389-AE74-39B8A895EE0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322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7375ED2-F044-A0D3-FFF6-97B54852CA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DD65013-2865-9622-6F81-E2D7614684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89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53CDF5-0357-EEF2-A574-914E65C7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58BD5A6-E690-193F-D90D-1CFA89FCD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Si consideri un file contenente 2000000 record di dimensione prefissata pari a 100 byte, memorizzati in blocchi di dimensione pari a 4096 byte in modo </a:t>
            </a:r>
            <a:r>
              <a:rPr lang="it-IT" dirty="0" err="1"/>
              <a:t>unspanned</a:t>
            </a:r>
            <a:r>
              <a:rPr lang="it-IT" dirty="0"/>
              <a:t>. La dimensione del campo chiave primaria V sia 14 byte, la dimensione del puntatore a blocco P sia 6 byte e la dimensione del puntatore a record Pr sia 7 byte.</a:t>
            </a:r>
          </a:p>
          <a:p>
            <a:pPr marL="514350" indent="-514350">
              <a:buAutoNum type="arabicPeriod"/>
            </a:pPr>
            <a:r>
              <a:rPr lang="it-IT" dirty="0"/>
              <a:t>Determinare il numero medio di accessi a blocco richiesti da una ricerca con indice secondario costruito sul campo chiave primaria.</a:t>
            </a:r>
          </a:p>
          <a:p>
            <a:pPr marL="514350" indent="-514350">
              <a:buAutoNum type="arabicPeriod"/>
            </a:pPr>
            <a:r>
              <a:rPr lang="it-IT" dirty="0"/>
              <a:t>Determinare dimensione e struttura di un indice multilivello statico ottenuto a partire dall’indice secondario di cui al punto 1</a:t>
            </a:r>
          </a:p>
        </p:txBody>
      </p:sp>
    </p:spTree>
    <p:extLst>
      <p:ext uri="{BB962C8B-B14F-4D97-AF65-F5344CB8AC3E}">
        <p14:creationId xmlns:p14="http://schemas.microsoft.com/office/powerpoint/2010/main" val="295465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35E165A-EAC0-0C21-E108-919A6A5C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41639D2-4446-A2A9-EA0F-56BC8F33E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Si consideri un file contenente 100.000.000 record di dimensione prefissata pari a 500 byte, memorizzati in blocchi di dimensione pari a 4096 byte in modo </a:t>
            </a:r>
            <a:r>
              <a:rPr lang="it-IT" dirty="0" err="1"/>
              <a:t>unspanned</a:t>
            </a:r>
            <a:r>
              <a:rPr lang="it-IT" dirty="0"/>
              <a:t>. La dimensione del campo chiave primaria V sia 14 byte; la dimensione del puntatore a blocco P sia 6 byte. Confrontare fra loro le seguenti soluzioni in termini di numero medio di accessi a blocco. </a:t>
            </a:r>
          </a:p>
          <a:p>
            <a:pPr marL="514350" indent="-514350">
              <a:buAutoNum type="arabicPeriod"/>
            </a:pPr>
            <a:r>
              <a:rPr lang="it-IT" dirty="0"/>
              <a:t>Ricerca basata su un indice primario costruito sul campo chiave primaria  </a:t>
            </a:r>
          </a:p>
          <a:p>
            <a:pPr marL="514350" indent="-514350">
              <a:buAutoNum type="arabicPeriod"/>
            </a:pPr>
            <a:r>
              <a:rPr lang="it-IT" dirty="0"/>
              <a:t>Ricerca basata su un indice secondario costruito sul campo chiave primaria</a:t>
            </a:r>
          </a:p>
          <a:p>
            <a:pPr marL="514350" indent="-514350">
              <a:buAutoNum type="arabicPeriod"/>
            </a:pPr>
            <a:r>
              <a:rPr lang="it-IT" dirty="0"/>
              <a:t>Ricerca basata su un indice multilivello statico ottenuto a partire da un indice primario costruito sul campo chiave primaria</a:t>
            </a:r>
          </a:p>
        </p:txBody>
      </p:sp>
    </p:spTree>
    <p:extLst>
      <p:ext uri="{BB962C8B-B14F-4D97-AF65-F5344CB8AC3E}">
        <p14:creationId xmlns:p14="http://schemas.microsoft.com/office/powerpoint/2010/main" val="3770747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Pulvirenti</dc:creator>
  <cp:lastModifiedBy>Alfredo Pulvirenti</cp:lastModifiedBy>
  <cp:revision>1</cp:revision>
  <dcterms:created xsi:type="dcterms:W3CDTF">2025-01-09T19:16:23Z</dcterms:created>
  <dcterms:modified xsi:type="dcterms:W3CDTF">2025-01-10T11:04:54Z</dcterms:modified>
</cp:coreProperties>
</file>