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64D42F-2EEC-5A26-DAEE-B167FCFCC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41149F-FA29-7007-1251-F8C1C5B98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C1BAAF-4CE0-1FBB-82DB-22EE3BDA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953D15-ABFB-EEB2-AF2D-F0AD990B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523A7A-2B11-D686-0868-906BD703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8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D6F2A-CCA0-DA7F-B9ED-B19A226A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B06021-8951-7AFD-61DC-4C61779B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95C6AE-7FAC-0680-E927-C1CC465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E2AD72-66EA-2A4E-EC43-AAE75F29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436959-9D5E-2EC4-799E-97491DBE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02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A8A209-6915-F0D8-14EA-F7DF0783B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1CE930-2088-2A9A-7496-4B6B7B9DE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A68B16-3C82-985A-B7B9-5E623856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285DB7-027F-14D4-B055-EE7FE686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FCAFA7-5373-73CE-D084-B03480D2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9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794E3-BDD7-E512-F903-7273B009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8E16F0-F058-B7F6-B374-0E76899E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9D97E-E4D4-CE89-2A7E-6C950EF4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A13FE9-327A-DA43-DED7-1ED1C018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0BC839-EBB1-B87F-5190-95E3AA67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38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C1B6C5-2C7D-35F8-445C-DEE898B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6A7208-F8C5-83B2-40F5-83356273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B2FB4E-EDF1-DBA2-5168-7A0D5F88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D24910-E0ED-321D-ECFE-0EBEB438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3EA3A3-BF73-F0A6-C8C2-A58726CF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40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5497C-C749-32DE-B37A-C055A074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2A08D-AFA1-39F2-B792-EC61B716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8F23BA-F4F7-28CC-E3D9-6E47A9680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522CDF-2EE8-0E8B-52E9-F82137A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DBD483-4BDC-E839-8FD5-8E386B29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D4FB7F-5E9F-593B-552E-80A3ADCE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25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A7238-3037-0AAE-C6EB-E042BC72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8CB82E-5D85-E1DF-6E42-51E46D0B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4A8319-B9EB-DD6B-A3AC-523461BD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F89655-E8AF-AB0A-0F15-D6F217121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E43531-61AC-6A9C-B2C3-480B033E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81B7DA8-9638-AAA3-7660-E877DBA6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B7353C-92AF-BCF9-B956-DA022A54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FDC7AF7-F426-9FC2-C61E-71A1EF98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63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515AC-A6F7-F272-FF74-E29357CA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E4D247-873E-2871-BEEC-B9ECB846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A1637E-1573-A885-8E36-31A99996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E13936-7729-380F-98B5-553DF56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95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172634-82A0-E873-94C1-B6C5A299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D09395-2D8D-F158-F083-D2B53CAB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4648CB-265F-7FAB-4E24-ACF6251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3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43365-DE2B-981F-6DDE-52D96278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CCB2E-9B67-7C60-973A-072A2E32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D38E72-02F9-D64F-1B67-0A9A8999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441561-65C4-C9D1-A775-3C17A19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6D1580-D22F-3507-3FCC-8E041DB2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677183-6493-8A4F-C95E-4057BE5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98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6A8E1-1B8B-4E0E-C69A-39FEAD27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429AB-330B-2C2A-C3A5-AAAD83D65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703E85-6D37-5068-9A64-2E90A20F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F3A00-F90E-5F45-24CE-A3DD7AC0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D86A9F-639B-01DB-A5FB-A212952C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509968-2F86-E2F6-31BF-D0FA704B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19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ECD053-3F82-1676-70F1-32B8F987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6E8C8C-C65E-5FF5-39F5-3A93C352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B423FD-AB45-0746-E124-30B184FB7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F4D18-FB36-4672-98A2-8601CC6A6BCF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EEF8E-AA3C-B9F1-9DBF-C75A81301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4F5752-C682-9D30-C2B1-E3A030546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C1DF0-A20A-4FC0-86E8-EFC103A5CF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6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4B4F8-0ED3-977C-4523-0ABD553E9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90B1FA-D4F0-3479-1DA0-8D77ABB14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49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3618D-A474-4D44-958C-23ED0372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9A1A03F-19A5-F266-746C-95063FAA9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9782"/>
            <a:ext cx="10515600" cy="2723023"/>
          </a:xfrm>
        </p:spPr>
      </p:pic>
    </p:spTree>
    <p:extLst>
      <p:ext uri="{BB962C8B-B14F-4D97-AF65-F5344CB8AC3E}">
        <p14:creationId xmlns:p14="http://schemas.microsoft.com/office/powerpoint/2010/main" val="22727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8005B-47A6-53AD-31BC-44CB74A7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D28F52-6D58-237C-575F-15396A3A4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153" y="2896240"/>
            <a:ext cx="7125694" cy="2210108"/>
          </a:xfrm>
        </p:spPr>
      </p:pic>
    </p:spTree>
    <p:extLst>
      <p:ext uri="{BB962C8B-B14F-4D97-AF65-F5344CB8AC3E}">
        <p14:creationId xmlns:p14="http://schemas.microsoft.com/office/powerpoint/2010/main" val="23851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E477F-4B85-75B1-754B-FC0C4B3D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BDB6E4-1AD3-2912-0D4F-C4FC3E5D7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3047"/>
            <a:ext cx="10515600" cy="3016494"/>
          </a:xfrm>
        </p:spPr>
      </p:pic>
    </p:spTree>
    <p:extLst>
      <p:ext uri="{BB962C8B-B14F-4D97-AF65-F5344CB8AC3E}">
        <p14:creationId xmlns:p14="http://schemas.microsoft.com/office/powerpoint/2010/main" val="2136406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Pulvirenti</dc:creator>
  <cp:lastModifiedBy>Alfredo Pulvirenti</cp:lastModifiedBy>
  <cp:revision>1</cp:revision>
  <dcterms:created xsi:type="dcterms:W3CDTF">2024-12-18T09:19:28Z</dcterms:created>
  <dcterms:modified xsi:type="dcterms:W3CDTF">2024-12-18T09:20:56Z</dcterms:modified>
</cp:coreProperties>
</file>