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781599-C382-4054-85AA-CE90E1EC3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18FFD2-55F7-4854-9B8F-104072FC3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3676B2-B812-4320-B9DD-4E7D6DED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73D7-FA33-49C2-9780-D9F2244B7C8B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23867F-63C1-4DA9-8966-360AB9AA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1199F9-6FD4-47AF-92E8-622A675E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B897-78D2-454D-A2F5-482122380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51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D2158-E2CC-41CC-92CA-E6401E05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1C3D93-DC1C-4C90-8645-B39BC9210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C068DD-C04E-4EAC-B482-B718A72F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73D7-FA33-49C2-9780-D9F2244B7C8B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9ED699-ACB4-4435-AAF8-EEF66B50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0C616D-0DB2-4789-8FE2-EC6E4192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B897-78D2-454D-A2F5-482122380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0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0C2BC1-2449-4EF2-93EF-8600ECF61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7A8C1E-4487-415E-A69D-DF9235DA2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D9BB7-BF89-4D9D-B0BF-5354FD30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73D7-FA33-49C2-9780-D9F2244B7C8B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5D740-D032-44C6-9954-6268BB72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959C7E-AEF6-4A88-8C93-A87C3916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B897-78D2-454D-A2F5-482122380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93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96075A-C271-489C-BE72-B586AA00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E96248-AA15-40A9-BE27-C39EF9E0D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4CBB69-F53D-49EB-B575-195446CB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73D7-FA33-49C2-9780-D9F2244B7C8B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F1C514-32BF-4F44-A6A1-9BA33A64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865BD5-78D8-4221-9211-CBE111EE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B897-78D2-454D-A2F5-482122380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75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461F1-ABCA-4C8F-9AE0-3B09276A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DB513F-2217-451B-8BF1-BF10940C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229E6B-190A-4EE4-9C25-A3269022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73D7-FA33-49C2-9780-D9F2244B7C8B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03E51F-81F5-473A-8483-893F2F64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BCFC1C-B34D-4325-BDE8-8A7E1D61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B897-78D2-454D-A2F5-482122380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751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770C8-E05D-423B-AA45-FAAAE31D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917627-A3CC-47AA-BB3A-0165839A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65C7F9-A37A-438C-A42A-5DCC4AC76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0A914C-2985-4540-B71F-4E60C0BE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73D7-FA33-49C2-9780-D9F2244B7C8B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054E6C-D8BD-40A1-9099-EE56742D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D6DE61-BEB2-4D79-9BBC-00E443E8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B897-78D2-454D-A2F5-482122380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74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6C88A-0AD1-4C98-96BD-B595AFE5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7B4C40-E019-4C4E-83CA-38394E46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6AA363-93EF-4FC6-B352-3DB059E86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E31558-D982-4E7D-B916-BED65CB38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88EFEB-C8D5-4785-868B-CB641728E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B3280D-9027-4DF4-AE7E-E1F2A07C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73D7-FA33-49C2-9780-D9F2244B7C8B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38EC8A-F567-4F81-A8BC-38460D78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1CD2885-97B0-4C54-885F-38EC8A8D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B897-78D2-454D-A2F5-482122380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06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32A618-5F24-469D-A737-ACDF8FC1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8B0A9F-2D8A-4A08-8247-942039BF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73D7-FA33-49C2-9780-D9F2244B7C8B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767AF1-AC35-46CD-90BF-DEAB35AD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ED3A8F-3150-4184-BB33-AA5A7682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B897-78D2-454D-A2F5-482122380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16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B49B4-C4EC-4DB1-B037-E49B4A63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73D7-FA33-49C2-9780-D9F2244B7C8B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22C42EF-BD2C-44A2-B00B-CD16931D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18D43C-0CE5-4FF3-AAD0-E843B8EE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B897-78D2-454D-A2F5-482122380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7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DDB539-CD16-4EB6-B46D-3F3B1991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425104-82AE-4C2E-B8AF-C9E0FD296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D5122C-4486-4A4E-8E94-939C6DE0C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D0287A-8995-449D-B9AA-2A62277F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73D7-FA33-49C2-9780-D9F2244B7C8B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449D22-0C80-4D87-B289-3C643069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1D989B-70EC-4AF6-BC4C-F9C23F2D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B897-78D2-454D-A2F5-482122380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02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DB8D1F-D46E-4549-AA03-50653731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0CA9A8-9FB2-4F59-BF39-67660B4DD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CE6BA0-B1DD-4E5F-938D-1EB06FB05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C2B6D0-3AAF-4A1B-8181-E4028A25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73D7-FA33-49C2-9780-D9F2244B7C8B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BDE8C7-AEB4-4E8A-9676-D782ADF4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E1954F-F4F6-4EF9-BB8B-4DA98EFA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B897-78D2-454D-A2F5-482122380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24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0880D2-6288-4C3E-90B4-67F272DD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482C0E-92A9-4EAF-A5F9-73CC3985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34A3EF-0313-4FAC-9CDD-9CCB95BA3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73D7-FA33-49C2-9780-D9F2244B7C8B}" type="datetimeFigureOut">
              <a:rPr lang="it-IT" smtClean="0"/>
              <a:t>01/12/2020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0F9E3C-00F2-4B31-B638-D67CBBBB4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E12D1B-9908-44DF-BF5B-7657B401E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DB897-78D2-454D-A2F5-4821223803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3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0F45347-7A76-49F5-8604-06E10EDC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F40C79F-955B-4E1C-9501-8363872C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Dato lo schema:</a:t>
            </a:r>
          </a:p>
          <a:p>
            <a:pPr lvl="1"/>
            <a:r>
              <a:rPr lang="it-IT" dirty="0"/>
              <a:t>Clienti</a:t>
            </a:r>
          </a:p>
          <a:p>
            <a:pPr lvl="1"/>
            <a:r>
              <a:rPr lang="it-IT" dirty="0"/>
              <a:t>Agenti,</a:t>
            </a:r>
          </a:p>
          <a:p>
            <a:pPr lvl="1"/>
            <a:r>
              <a:rPr lang="it-IT" dirty="0"/>
              <a:t>Ordini</a:t>
            </a:r>
          </a:p>
          <a:p>
            <a:pPr lvl="1"/>
            <a:endParaRPr lang="it-IT" dirty="0"/>
          </a:p>
          <a:p>
            <a:r>
              <a:rPr lang="it-IT" dirty="0"/>
              <a:t>Creare un trigger che automaticamente, inserisce all’interno di una tabella totali(agente, </a:t>
            </a:r>
            <a:r>
              <a:rPr lang="it-IT" dirty="0" err="1"/>
              <a:t>totale_ordini_effettuati</a:t>
            </a:r>
            <a:r>
              <a:rPr lang="it-IT" dirty="0"/>
              <a:t>), gli ordini effettuati dall’agente.</a:t>
            </a:r>
          </a:p>
          <a:p>
            <a:r>
              <a:rPr lang="it-IT" dirty="0"/>
              <a:t>Creare un trigger che cancella dalla tabella totali un agente nel momento in cui questo e’ cancellato dalla tabella Agenti</a:t>
            </a:r>
          </a:p>
        </p:txBody>
      </p:sp>
    </p:spTree>
    <p:extLst>
      <p:ext uri="{BB962C8B-B14F-4D97-AF65-F5344CB8AC3E}">
        <p14:creationId xmlns:p14="http://schemas.microsoft.com/office/powerpoint/2010/main" val="81616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25F7C-33E2-4387-B79D-81619800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5CD1DE-F5A2-46E9-9120-FFEBF017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Film(</a:t>
            </a:r>
            <a:r>
              <a:rPr lang="it-IT" dirty="0" err="1"/>
              <a:t>titolo,anno,lunghezza,nomestudio,produttoreC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Star(</a:t>
            </a:r>
            <a:r>
              <a:rPr lang="it-IT" dirty="0" err="1"/>
              <a:t>nome,indirizzo,genere,datanascita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 err="1"/>
              <a:t>StarIn</a:t>
            </a:r>
            <a:r>
              <a:rPr lang="it-IT" dirty="0"/>
              <a:t>(</a:t>
            </a:r>
            <a:r>
              <a:rPr lang="it-IT" dirty="0" err="1"/>
              <a:t>titolofilm,annofilo,nomestar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 err="1"/>
              <a:t>ProduttoreEsecutivo</a:t>
            </a:r>
            <a:r>
              <a:rPr lang="it-IT" dirty="0"/>
              <a:t>(</a:t>
            </a:r>
            <a:r>
              <a:rPr lang="it-IT" dirty="0" err="1"/>
              <a:t>nome,indirizzo,certificato,valore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Studio(</a:t>
            </a:r>
            <a:r>
              <a:rPr lang="it-IT" dirty="0" err="1"/>
              <a:t>nome,indirizzo,presidenteC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-Un produttore esecutivo non puo’ avere un valore &lt;10M</a:t>
            </a:r>
          </a:p>
          <a:p>
            <a:pPr marL="0" indent="0">
              <a:buNone/>
            </a:pPr>
            <a:r>
              <a:rPr lang="it-IT" dirty="0"/>
              <a:t>-la lunghezza massima dei film di uno studio non po’ essere maggiore di 10000</a:t>
            </a:r>
          </a:p>
          <a:p>
            <a:pPr marL="0" indent="0">
              <a:buNone/>
            </a:pPr>
            <a:r>
              <a:rPr lang="it-IT" dirty="0"/>
              <a:t>-Il valore di un produttore esecutivo non puo’ essere ridotto</a:t>
            </a:r>
          </a:p>
          <a:p>
            <a:pPr marL="0" indent="0">
              <a:buNone/>
            </a:pPr>
            <a:r>
              <a:rPr lang="it-IT" dirty="0"/>
              <a:t>-Il valore medio dei produttori esecutivi non puo’ scendere sotto 500k </a:t>
            </a:r>
          </a:p>
        </p:txBody>
      </p:sp>
    </p:spTree>
    <p:extLst>
      <p:ext uri="{BB962C8B-B14F-4D97-AF65-F5344CB8AC3E}">
        <p14:creationId xmlns:p14="http://schemas.microsoft.com/office/powerpoint/2010/main" val="3594902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Alfredo Pulvirenti</dc:creator>
  <cp:lastModifiedBy>Alfredo Pulvirenti</cp:lastModifiedBy>
  <cp:revision>4</cp:revision>
  <dcterms:created xsi:type="dcterms:W3CDTF">2020-12-01T15:01:52Z</dcterms:created>
  <dcterms:modified xsi:type="dcterms:W3CDTF">2020-12-02T09:06:58Z</dcterms:modified>
</cp:coreProperties>
</file>