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5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0C6404-AD6E-4860-8E75-697CA40B95DA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9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58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7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15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9FF082-FA21-4DF0-AFB2-66266186F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268" y="159925"/>
            <a:ext cx="8465496" cy="19348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Смоленский колледж телекоммуникаций (филиал) Санкт-Петербургского государственного университета телекоммуникаций им. проф. М.А. Бонч-Бруевича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01354C4-FD1F-43F8-807C-7F479EE4DA46}"/>
              </a:ext>
            </a:extLst>
          </p:cNvPr>
          <p:cNvSpPr txBox="1">
            <a:spLocks/>
          </p:cNvSpPr>
          <p:nvPr/>
        </p:nvSpPr>
        <p:spPr>
          <a:xfrm>
            <a:off x="6216784" y="5459917"/>
            <a:ext cx="5870713" cy="7492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ПКС 9516 Козлов А.А.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C28CCF-D515-4280-B5C8-5AB7FE61E252}"/>
              </a:ext>
            </a:extLst>
          </p:cNvPr>
          <p:cNvSpPr/>
          <p:nvPr/>
        </p:nvSpPr>
        <p:spPr>
          <a:xfrm>
            <a:off x="2130552" y="2095550"/>
            <a:ext cx="72511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проекта»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DAC86D-4F0E-42DA-9F30-74658F4B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1088137"/>
            <a:ext cx="11855394" cy="576986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игр в данное время имеет большую значимость в развитии компьютерных технологий и языков программирования за счет разработки более сложных методов и подходов реализации программного кода, которые позволяют снизить нагрузку системы при выполнении ПП.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программный продукт будет использоваться в сфере развлечений, для проведения досуга за компьютером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выбора темы и разработки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была поставлена цель: создать игровое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 свободну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 тему.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C92170-BB05-4D23-81F5-CBD96B20E796}"/>
              </a:ext>
            </a:extLst>
          </p:cNvPr>
          <p:cNvSpPr/>
          <p:nvPr/>
        </p:nvSpPr>
        <p:spPr>
          <a:xfrm>
            <a:off x="4716455" y="233970"/>
            <a:ext cx="2759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6556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70" y="591032"/>
            <a:ext cx="63627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1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47638BB7-EADA-4DFA-BFEB-68A47244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3" y="1197963"/>
            <a:ext cx="11855394" cy="42054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курсового проекта было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«2048»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ОС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операционной системы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обуславливается её массовостью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широким распространением на современных персональных компьютерах. Актуальность игрового проекта заключается в развитии личных навыков программирования и в дальнейшем использование приложения как часть портфолио, для демонстрации моих навыков.</a:t>
            </a:r>
          </a:p>
          <a:p>
            <a:pPr marL="0" indent="0" algn="just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7EC99A-18F2-4648-B938-17F4E8633ED8}"/>
              </a:ext>
            </a:extLst>
          </p:cNvPr>
          <p:cNvSpPr/>
          <p:nvPr/>
        </p:nvSpPr>
        <p:spPr>
          <a:xfrm>
            <a:off x="168303" y="501134"/>
            <a:ext cx="1144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7418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C90262-EBA8-4915-BCA4-B490B7B3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24861"/>
            <a:ext cx="12192000" cy="5333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 является демонстрирование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навыков программирования путем разработки приложения для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компьютера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управлением операционной системы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в рамках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должны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быть решены следующие задачи: </a:t>
            </a:r>
          </a:p>
          <a:p>
            <a:pPr lvl="0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Продумать механику игры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приложения.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для хранения таблицы лидеров.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игровое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меню.</a:t>
            </a:r>
          </a:p>
          <a:p>
            <a:pPr lvl="0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приложение.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02D34-5395-4466-A0DF-4FD7B209959C}"/>
              </a:ext>
            </a:extLst>
          </p:cNvPr>
          <p:cNvSpPr/>
          <p:nvPr/>
        </p:nvSpPr>
        <p:spPr>
          <a:xfrm>
            <a:off x="1014985" y="606490"/>
            <a:ext cx="93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98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25FF7-A572-462E-A2AF-B37423C4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2772"/>
            <a:ext cx="12192000" cy="515522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XP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новее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6A6C71-E607-4922-9C02-239A55A3C8AA}"/>
              </a:ext>
            </a:extLst>
          </p:cNvPr>
          <p:cNvSpPr/>
          <p:nvPr/>
        </p:nvSpPr>
        <p:spPr>
          <a:xfrm>
            <a:off x="129091" y="127539"/>
            <a:ext cx="11933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для реализации </a:t>
            </a:r>
          </a:p>
          <a:p>
            <a:pPr algn="ctr"/>
            <a:r>
              <a:rPr lang="ru-RU" sz="3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Игрового приложения</a:t>
            </a:r>
            <a:endParaRPr lang="ru-RU" sz="3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20941" y="1323049"/>
            <a:ext cx="10195995" cy="5069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 void </a:t>
            </a:r>
            <a:r>
              <a:rPr lang="en-US" dirty="0" err="1"/>
              <a:t>SpawnNumbers</a:t>
            </a:r>
            <a:r>
              <a:rPr lang="en-US" dirty="0" smtClean="0"/>
              <a:t>() {</a:t>
            </a:r>
          </a:p>
          <a:p>
            <a:pPr marL="228600" lvl="1" indent="0">
              <a:buNone/>
            </a:pPr>
            <a:r>
              <a:rPr lang="en-US" sz="1800" dirty="0" err="1"/>
              <a:t>PictureBox</a:t>
            </a:r>
            <a:r>
              <a:rPr lang="en-US" sz="1800" dirty="0"/>
              <a:t> </a:t>
            </a:r>
            <a:r>
              <a:rPr lang="en-US" sz="1800" dirty="0" err="1"/>
              <a:t>pb</a:t>
            </a:r>
            <a:r>
              <a:rPr lang="en-US" sz="1800" dirty="0"/>
              <a:t> = new </a:t>
            </a:r>
            <a:r>
              <a:rPr lang="en-US" sz="1800" dirty="0" err="1"/>
              <a:t>PictureBox</a:t>
            </a:r>
            <a:r>
              <a:rPr lang="en-US" sz="1800" dirty="0" smtClean="0"/>
              <a:t>();</a:t>
            </a:r>
            <a:endParaRPr lang="ru-RU" sz="1800" dirty="0"/>
          </a:p>
          <a:p>
            <a:pPr marL="228600" lvl="1" indent="0">
              <a:buNone/>
            </a:pPr>
            <a:r>
              <a:rPr lang="en-US" sz="1800" dirty="0" err="1" smtClean="0"/>
              <a:t>pb.Location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System.Drawing.Point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57 + (</a:t>
            </a:r>
            <a:r>
              <a:rPr lang="en-US" sz="1800" dirty="0" err="1"/>
              <a:t>i</a:t>
            </a:r>
            <a:r>
              <a:rPr lang="en-US" sz="1800" dirty="0"/>
              <a:t> + 1) * 10, 40 + (j * 57 + (j + 1) * 10));</a:t>
            </a:r>
          </a:p>
          <a:p>
            <a:pPr marL="228600" lvl="1" indent="0">
              <a:buNone/>
            </a:pPr>
            <a:r>
              <a:rPr lang="en-US" sz="1800" dirty="0" err="1" smtClean="0"/>
              <a:t>pb.Size</a:t>
            </a:r>
            <a:r>
              <a:rPr lang="en-US" sz="1800" dirty="0" smtClean="0"/>
              <a:t> </a:t>
            </a:r>
            <a:r>
              <a:rPr lang="en-US" sz="1800" dirty="0"/>
              <a:t>= new </a:t>
            </a:r>
            <a:r>
              <a:rPr lang="en-US" sz="1800" dirty="0" err="1"/>
              <a:t>System.Drawing.Size</a:t>
            </a:r>
            <a:r>
              <a:rPr lang="en-US" sz="1800" dirty="0"/>
              <a:t>(57, 57);</a:t>
            </a:r>
          </a:p>
          <a:p>
            <a:pPr marL="228600" lvl="1" indent="0">
              <a:buNone/>
            </a:pPr>
            <a:r>
              <a:rPr lang="en-US" sz="1800" dirty="0" err="1" smtClean="0"/>
              <a:t>pb.BackgroundImage</a:t>
            </a:r>
            <a:r>
              <a:rPr lang="en-US" sz="1800" dirty="0" smtClean="0"/>
              <a:t> </a:t>
            </a:r>
            <a:r>
              <a:rPr lang="en-US" sz="1800" dirty="0"/>
              <a:t>= global::_2048_Game.Properties.Resources._2</a:t>
            </a:r>
            <a:r>
              <a:rPr lang="en-US" sz="1800" dirty="0" smtClean="0"/>
              <a:t>;</a:t>
            </a:r>
          </a:p>
          <a:p>
            <a:pPr marL="228600" lvl="1" indent="0">
              <a:buNone/>
            </a:pPr>
            <a:r>
              <a:rPr lang="en-US" sz="1800" dirty="0" smtClean="0"/>
              <a:t>return;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private void </a:t>
            </a:r>
            <a:r>
              <a:rPr lang="en-US" dirty="0" err="1" smtClean="0"/>
              <a:t>GameOver</a:t>
            </a:r>
            <a:r>
              <a:rPr lang="en-US" dirty="0" smtClean="0"/>
              <a:t>(){</a:t>
            </a:r>
          </a:p>
          <a:p>
            <a:pPr marL="228600" lvl="1" indent="0">
              <a:buNone/>
            </a:pPr>
            <a:r>
              <a:rPr lang="en-US" dirty="0" err="1" smtClean="0"/>
              <a:t>UpDate.Stop</a:t>
            </a:r>
            <a:r>
              <a:rPr lang="en-US" dirty="0" smtClean="0"/>
              <a:t>();</a:t>
            </a:r>
          </a:p>
          <a:p>
            <a:pPr marL="228600" lvl="1" indent="0">
              <a:buNone/>
            </a:pPr>
            <a:r>
              <a:rPr lang="en-US" dirty="0" smtClean="0"/>
              <a:t>Lids </a:t>
            </a:r>
            <a:r>
              <a:rPr lang="en-US" dirty="0" err="1"/>
              <a:t>ld</a:t>
            </a:r>
            <a:r>
              <a:rPr lang="en-US" dirty="0"/>
              <a:t> = new Lids(</a:t>
            </a:r>
            <a:r>
              <a:rPr lang="en-US" dirty="0" err="1"/>
              <a:t>scores.Text</a:t>
            </a:r>
            <a:r>
              <a:rPr lang="en-US" dirty="0"/>
              <a:t>);</a:t>
            </a:r>
          </a:p>
          <a:p>
            <a:pPr marL="228600" lvl="1" indent="0">
              <a:buNone/>
            </a:pPr>
            <a:r>
              <a:rPr lang="en-US" dirty="0" err="1" smtClean="0"/>
              <a:t>ld.Show</a:t>
            </a:r>
            <a:r>
              <a:rPr lang="en-US" dirty="0" smtClean="0"/>
              <a:t>();</a:t>
            </a:r>
          </a:p>
          <a:p>
            <a:pPr marL="228600" lvl="1" indent="0">
              <a:buNone/>
            </a:pPr>
            <a:r>
              <a:rPr lang="en-US" dirty="0" smtClean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1140" y="305960"/>
            <a:ext cx="4269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54079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89BA58-8175-4B36-88B1-BED1B9716C11}"/>
              </a:ext>
            </a:extLst>
          </p:cNvPr>
          <p:cNvSpPr/>
          <p:nvPr/>
        </p:nvSpPr>
        <p:spPr>
          <a:xfrm>
            <a:off x="868680" y="281678"/>
            <a:ext cx="11000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pic>
        <p:nvPicPr>
          <p:cNvPr id="4" name="Рисунок 3" descr="жц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56" y="928009"/>
            <a:ext cx="6565791" cy="2799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83857"/>
              </p:ext>
            </p:extLst>
          </p:nvPr>
        </p:nvGraphicFramePr>
        <p:xfrm>
          <a:off x="1938396" y="3930453"/>
          <a:ext cx="8688252" cy="2753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6084">
                  <a:extLst>
                    <a:ext uri="{9D8B030D-6E8A-4147-A177-3AD203B41FA5}">
                      <a16:colId xmlns:a16="http://schemas.microsoft.com/office/drawing/2014/main" val="1885316244"/>
                    </a:ext>
                  </a:extLst>
                </a:gridCol>
                <a:gridCol w="2896084">
                  <a:extLst>
                    <a:ext uri="{9D8B030D-6E8A-4147-A177-3AD203B41FA5}">
                      <a16:colId xmlns:a16="http://schemas.microsoft.com/office/drawing/2014/main" val="3152755860"/>
                    </a:ext>
                  </a:extLst>
                </a:gridCol>
                <a:gridCol w="2896084">
                  <a:extLst>
                    <a:ext uri="{9D8B030D-6E8A-4147-A177-3AD203B41FA5}">
                      <a16:colId xmlns:a16="http://schemas.microsoft.com/office/drawing/2014/main" val="1556575509"/>
                    </a:ext>
                  </a:extLst>
                </a:gridCol>
              </a:tblGrid>
              <a:tr h="368342">
                <a:tc>
                  <a:txBody>
                    <a:bodyPr/>
                    <a:lstStyle/>
                    <a:p>
                      <a:r>
                        <a:rPr lang="ru-RU" dirty="0" smtClean="0"/>
                        <a:t>Входные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Ожидаемый</a:t>
                      </a:r>
                      <a:r>
                        <a:rPr lang="ru-RU" baseline="0" dirty="0" smtClean="0"/>
                        <a:t> 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Фактический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74870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r>
                        <a:rPr lang="ru-RU" dirty="0" smtClean="0"/>
                        <a:t>Нажатие</a:t>
                      </a:r>
                      <a:r>
                        <a:rPr lang="ru-RU" baseline="0" dirty="0" smtClean="0"/>
                        <a:t> стрелки влево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Плитки</a:t>
                      </a:r>
                      <a:r>
                        <a:rPr lang="ru-RU" baseline="0" dirty="0" smtClean="0"/>
                        <a:t> смещаются влево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Изменение положения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05334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Нажатие</a:t>
                      </a:r>
                      <a:r>
                        <a:rPr lang="ru-RU" baseline="0" dirty="0" smtClean="0"/>
                        <a:t> стрелки вправо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Плитки</a:t>
                      </a:r>
                      <a:r>
                        <a:rPr lang="ru-RU" baseline="0" dirty="0" smtClean="0"/>
                        <a:t> смещаются вправо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 положения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23807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Нажатие</a:t>
                      </a:r>
                      <a:r>
                        <a:rPr lang="ru-RU" baseline="0" dirty="0" smtClean="0"/>
                        <a:t> стрелки вниз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Плитки</a:t>
                      </a:r>
                      <a:r>
                        <a:rPr lang="ru-RU" baseline="0" dirty="0" smtClean="0"/>
                        <a:t> смещаются вниз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 положения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851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Нажатие</a:t>
                      </a:r>
                      <a:r>
                        <a:rPr lang="ru-RU" baseline="0" dirty="0" smtClean="0"/>
                        <a:t> стрелки вверх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Плитки</a:t>
                      </a:r>
                      <a:r>
                        <a:rPr lang="ru-RU" baseline="0" dirty="0" smtClean="0"/>
                        <a:t> смещаются вверх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Изменение положения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54050"/>
                  </a:ext>
                </a:extLst>
              </a:tr>
              <a:tr h="368342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Щелчок мышки на кнопку </a:t>
                      </a:r>
                      <a:r>
                        <a:rPr lang="en-US" baseline="0" dirty="0" smtClean="0"/>
                        <a:t>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 к</a:t>
                      </a:r>
                      <a:r>
                        <a:rPr lang="ru-RU" baseline="0" dirty="0" smtClean="0"/>
                        <a:t> игровому полю и начало игры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</a:t>
                      </a:r>
                      <a:r>
                        <a:rPr lang="ru-RU" baseline="0" dirty="0" smtClean="0"/>
                        <a:t> плиток и начало игры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3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193AB7-9BA0-462D-9D3D-A80D339E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8" y="1571734"/>
            <a:ext cx="11573691" cy="5207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было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приложение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«2048»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операционной системы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программного продукта были решены поставленные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C1458A-41CD-4951-A7D1-1554CDCD6D3F}"/>
              </a:ext>
            </a:extLst>
          </p:cNvPr>
          <p:cNvSpPr/>
          <p:nvPr/>
        </p:nvSpPr>
        <p:spPr>
          <a:xfrm>
            <a:off x="4734858" y="1013198"/>
            <a:ext cx="2722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47121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1358</TotalTime>
  <Words>397</Words>
  <Application>Microsoft Office PowerPoint</Application>
  <PresentationFormat>Широкоэкранный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Cambria</vt:lpstr>
      <vt:lpstr>Rockwell</vt:lpstr>
      <vt:lpstr>Rockwell Condensed</vt:lpstr>
      <vt:lpstr>Times New Roman</vt:lpstr>
      <vt:lpstr>Wingdings</vt:lpstr>
      <vt:lpstr>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Смоленский колледж телекоммуникаций (филиал) Санкт-Петербургского государственного университета телекоммуникаций им. проф. М.А. Бонч-Бруевича</dc:title>
  <dc:creator>Sergey</dc:creator>
  <cp:lastModifiedBy>Token</cp:lastModifiedBy>
  <cp:revision>31</cp:revision>
  <dcterms:created xsi:type="dcterms:W3CDTF">2019-06-14T16:51:31Z</dcterms:created>
  <dcterms:modified xsi:type="dcterms:W3CDTF">2019-12-01T21:52:56Z</dcterms:modified>
</cp:coreProperties>
</file>