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60863"/>
  </p:normalViewPr>
  <p:slideViewPr>
    <p:cSldViewPr>
      <p:cViewPr varScale="1">
        <p:scale>
          <a:sx n="65" d="100"/>
          <a:sy n="65" d="100"/>
        </p:scale>
        <p:origin x="300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0C8D3-AFC2-7D4C-B016-C8CF5EACB267}" type="datetimeFigureOut">
              <a:rPr lang="en-US" smtClean="0"/>
              <a:t>5/9/22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519E4-C833-AD4B-93D7-0286E8B4E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38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OK, to </a:t>
            </a:r>
            <a:r>
              <a:rPr lang="en-US" dirty="0" err="1"/>
              <a:t>zacznijmy</a:t>
            </a:r>
            <a:r>
              <a:rPr lang="en-US" dirty="0"/>
              <a:t> od </a:t>
            </a:r>
            <a:r>
              <a:rPr lang="en-US" dirty="0" err="1"/>
              <a:t>drobnego</a:t>
            </a:r>
            <a:r>
              <a:rPr lang="en-US" dirty="0"/>
              <a:t> </a:t>
            </a:r>
            <a:r>
              <a:rPr lang="en-US" dirty="0" err="1"/>
              <a:t>wprowadzenia</a:t>
            </a:r>
            <a:r>
              <a:rPr lang="en-US" dirty="0"/>
              <a:t>, </a:t>
            </a:r>
            <a:r>
              <a:rPr lang="en-US" dirty="0" err="1"/>
              <a:t>które</a:t>
            </a:r>
            <a:r>
              <a:rPr lang="en-US" dirty="0"/>
              <a:t> bez </a:t>
            </a:r>
            <a:r>
              <a:rPr lang="en-US" dirty="0" err="1"/>
              <a:t>upiększania</a:t>
            </a:r>
            <a:r>
              <a:rPr lang="en-US" dirty="0"/>
              <a:t> </a:t>
            </a:r>
            <a:r>
              <a:rPr lang="en-US" dirty="0" err="1"/>
              <a:t>wyjaśnia</a:t>
            </a:r>
            <a:r>
              <a:rPr lang="en-US" dirty="0"/>
              <a:t> </a:t>
            </a:r>
            <a:r>
              <a:rPr lang="en-US" dirty="0" err="1"/>
              <a:t>czemu</a:t>
            </a:r>
            <a:r>
              <a:rPr lang="en-US" dirty="0"/>
              <a:t>, </a:t>
            </a:r>
            <a:r>
              <a:rPr lang="en-US" dirty="0" err="1"/>
              <a:t>wg</a:t>
            </a:r>
            <a:r>
              <a:rPr lang="en-US" dirty="0"/>
              <a:t> </a:t>
            </a:r>
            <a:r>
              <a:rPr lang="en-US" dirty="0" err="1"/>
              <a:t>autora</a:t>
            </a:r>
            <a:r>
              <a:rPr lang="en-US" dirty="0"/>
              <a:t> </a:t>
            </a:r>
            <a:r>
              <a:rPr lang="en-US" dirty="0" err="1"/>
              <a:t>szkolenia</a:t>
            </a:r>
            <a:r>
              <a:rPr lang="en-US" dirty="0"/>
              <a:t> </a:t>
            </a:r>
            <a:r>
              <a:rPr lang="en-US" dirty="0" err="1"/>
              <a:t>czyli</a:t>
            </a:r>
            <a:r>
              <a:rPr lang="en-US" dirty="0"/>
              <a:t> </a:t>
            </a:r>
            <a:r>
              <a:rPr lang="en-US" dirty="0" err="1"/>
              <a:t>mnie</a:t>
            </a:r>
            <a:r>
              <a:rPr lang="en-US" dirty="0"/>
              <a:t>, </a:t>
            </a:r>
            <a:r>
              <a:rPr lang="en-US" dirty="0" err="1"/>
              <a:t>warto</a:t>
            </a:r>
            <a:r>
              <a:rPr lang="en-US" dirty="0"/>
              <a:t> w </a:t>
            </a:r>
            <a:r>
              <a:rPr lang="en-US" dirty="0" err="1"/>
              <a:t>ogóle</a:t>
            </a:r>
            <a:r>
              <a:rPr lang="en-US" dirty="0"/>
              <a:t> </a:t>
            </a:r>
            <a:r>
              <a:rPr lang="en-US" dirty="0" err="1"/>
              <a:t>uczyć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 Scali </a:t>
            </a:r>
            <a:r>
              <a:rPr lang="en-US" dirty="0" err="1"/>
              <a:t>i</a:t>
            </a:r>
            <a:r>
              <a:rPr lang="en-US" dirty="0"/>
              <a:t> co </a:t>
            </a:r>
            <a:r>
              <a:rPr lang="en-US" dirty="0" err="1"/>
              <a:t>sensownego</a:t>
            </a:r>
            <a:r>
              <a:rPr lang="en-US" dirty="0"/>
              <a:t> </a:t>
            </a:r>
            <a:r>
              <a:rPr lang="en-US" dirty="0" err="1"/>
              <a:t>można</a:t>
            </a:r>
            <a:r>
              <a:rPr lang="en-US" dirty="0"/>
              <a:t> w </a:t>
            </a:r>
            <a:r>
              <a:rPr lang="en-US" dirty="0" err="1"/>
              <a:t>niej</a:t>
            </a:r>
            <a:r>
              <a:rPr lang="en-US" dirty="0"/>
              <a:t> </a:t>
            </a:r>
            <a:r>
              <a:rPr lang="en-US" dirty="0" err="1"/>
              <a:t>zaprogramować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Po </a:t>
            </a:r>
            <a:r>
              <a:rPr lang="en-US" dirty="0" err="1"/>
              <a:t>pierwsze</a:t>
            </a:r>
            <a:r>
              <a:rPr lang="en-US" dirty="0"/>
              <a:t>, </a:t>
            </a:r>
            <a:r>
              <a:rPr lang="en-US" dirty="0" err="1"/>
              <a:t>oczywiście</a:t>
            </a:r>
            <a:r>
              <a:rPr lang="en-US" dirty="0"/>
              <a:t> jest </a:t>
            </a:r>
            <a:r>
              <a:rPr lang="en-US" dirty="0" err="1"/>
              <a:t>pewien</a:t>
            </a:r>
            <a:r>
              <a:rPr lang="en-US" dirty="0"/>
              <a:t> hype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Scalę</a:t>
            </a:r>
            <a:r>
              <a:rPr lang="en-US" dirty="0"/>
              <a:t>, </a:t>
            </a:r>
            <a:r>
              <a:rPr lang="en-US" dirty="0" err="1"/>
              <a:t>teraz</a:t>
            </a:r>
            <a:r>
              <a:rPr lang="en-US" dirty="0"/>
              <a:t> troche </a:t>
            </a:r>
            <a:r>
              <a:rPr lang="en-US" dirty="0" err="1"/>
              <a:t>chyba</a:t>
            </a:r>
            <a:r>
              <a:rPr lang="en-US" dirty="0"/>
              <a:t> </a:t>
            </a:r>
            <a:r>
              <a:rPr lang="en-US" dirty="0" err="1"/>
              <a:t>mniejszy</a:t>
            </a:r>
            <a:r>
              <a:rPr lang="en-US" dirty="0"/>
              <a:t> </a:t>
            </a:r>
            <a:r>
              <a:rPr lang="en-US" dirty="0" err="1"/>
              <a:t>niż</a:t>
            </a:r>
            <a:r>
              <a:rPr lang="en-US" dirty="0"/>
              <a:t> </a:t>
            </a:r>
            <a:r>
              <a:rPr lang="en-US" dirty="0" err="1"/>
              <a:t>dwa</a:t>
            </a:r>
            <a:r>
              <a:rPr lang="en-US" dirty="0"/>
              <a:t> </a:t>
            </a:r>
            <a:r>
              <a:rPr lang="en-US" dirty="0" err="1"/>
              <a:t>lata</a:t>
            </a:r>
            <a:r>
              <a:rPr lang="en-US" dirty="0"/>
              <a:t> </a:t>
            </a:r>
            <a:r>
              <a:rPr lang="en-US" dirty="0" err="1"/>
              <a:t>temu</a:t>
            </a:r>
            <a:r>
              <a:rPr lang="en-US" dirty="0"/>
              <a:t>, </a:t>
            </a:r>
            <a:r>
              <a:rPr lang="en-US" dirty="0" err="1"/>
              <a:t>kiedy</a:t>
            </a:r>
            <a:r>
              <a:rPr lang="en-US" dirty="0"/>
              <a:t> </a:t>
            </a:r>
            <a:r>
              <a:rPr lang="en-US" dirty="0" err="1"/>
              <a:t>napisałem</a:t>
            </a:r>
            <a:r>
              <a:rPr lang="en-US" dirty="0"/>
              <a:t> </a:t>
            </a:r>
            <a:r>
              <a:rPr lang="en-US" dirty="0" err="1"/>
              <a:t>pierwszą</a:t>
            </a:r>
            <a:r>
              <a:rPr lang="en-US" dirty="0"/>
              <a:t> </a:t>
            </a:r>
            <a:r>
              <a:rPr lang="en-US" dirty="0" err="1"/>
              <a:t>wersję</a:t>
            </a:r>
            <a:r>
              <a:rPr lang="en-US" dirty="0"/>
              <a:t> </a:t>
            </a:r>
            <a:r>
              <a:rPr lang="en-US" dirty="0" err="1"/>
              <a:t>tego</a:t>
            </a:r>
            <a:r>
              <a:rPr lang="en-US" dirty="0"/>
              <a:t> </a:t>
            </a:r>
            <a:r>
              <a:rPr lang="en-US" dirty="0" err="1"/>
              <a:t>szkolenia</a:t>
            </a:r>
            <a:r>
              <a:rPr lang="en-US" dirty="0"/>
              <a:t>, ale </a:t>
            </a:r>
            <a:r>
              <a:rPr lang="en-US" dirty="0" err="1"/>
              <a:t>nadal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 Z </a:t>
            </a:r>
            <a:r>
              <a:rPr lang="en-US" dirty="0" err="1">
                <a:sym typeface="Wingdings" pitchFamily="2" charset="2"/>
              </a:rPr>
              <a:t>tego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hype’u</a:t>
            </a:r>
            <a:r>
              <a:rPr lang="en-US" dirty="0">
                <a:sym typeface="Wingdings" pitchFamily="2" charset="2"/>
              </a:rPr>
              <a:t> u </a:t>
            </a:r>
            <a:r>
              <a:rPr lang="en-US" dirty="0" err="1">
                <a:sym typeface="Wingdings" pitchFamily="2" charset="2"/>
              </a:rPr>
              <a:t>klientów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zazwyczaj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firmy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typu</a:t>
            </a:r>
            <a:r>
              <a:rPr lang="en-US" dirty="0">
                <a:sym typeface="Wingdings" pitchFamily="2" charset="2"/>
              </a:rPr>
              <a:t> GFT </a:t>
            </a:r>
            <a:r>
              <a:rPr lang="en-US" dirty="0" err="1">
                <a:sym typeface="Wingdings" pitchFamily="2" charset="2"/>
              </a:rPr>
              <a:t>są</a:t>
            </a:r>
            <a:r>
              <a:rPr lang="en-US" dirty="0">
                <a:sym typeface="Wingdings" pitchFamily="2" charset="2"/>
              </a:rPr>
              <a:t> w </a:t>
            </a:r>
            <a:r>
              <a:rPr lang="en-US" dirty="0" err="1">
                <a:sym typeface="Wingdings" pitchFamily="2" charset="2"/>
              </a:rPr>
              <a:t>stanie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wydoić</a:t>
            </a:r>
            <a:r>
              <a:rPr lang="en-US" dirty="0">
                <a:sym typeface="Wingdings" pitchFamily="2" charset="2"/>
              </a:rPr>
              <a:t> troche </a:t>
            </a:r>
            <a:r>
              <a:rPr lang="en-US" dirty="0" err="1">
                <a:sym typeface="Wingdings" pitchFamily="2" charset="2"/>
              </a:rPr>
              <a:t>kasy</a:t>
            </a:r>
            <a:r>
              <a:rPr lang="en-US" dirty="0">
                <a:sym typeface="Wingdings" pitchFamily="2" charset="2"/>
              </a:rPr>
              <a:t>, a my </a:t>
            </a:r>
            <a:r>
              <a:rPr lang="en-US" dirty="0" err="1">
                <a:sym typeface="Wingdings" pitchFamily="2" charset="2"/>
              </a:rPr>
              <a:t>uczynić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naszą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pracę</a:t>
            </a:r>
            <a:r>
              <a:rPr lang="en-US" dirty="0">
                <a:sym typeface="Wingdings" pitchFamily="2" charset="2"/>
              </a:rPr>
              <a:t> troche </a:t>
            </a:r>
            <a:r>
              <a:rPr lang="en-US" dirty="0" err="1">
                <a:sym typeface="Wingdings" pitchFamily="2" charset="2"/>
              </a:rPr>
              <a:t>ciekawszą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niż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tylko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pisanie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kontekstów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Springa</a:t>
            </a:r>
            <a:r>
              <a:rPr lang="en-US" dirty="0">
                <a:sym typeface="Wingdings" pitchFamily="2" charset="2"/>
              </a:rPr>
              <a:t>.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Po </a:t>
            </a:r>
            <a:r>
              <a:rPr lang="en-US" dirty="0" err="1">
                <a:sym typeface="Wingdings" pitchFamily="2" charset="2"/>
              </a:rPr>
              <a:t>drugie</a:t>
            </a:r>
            <a:r>
              <a:rPr lang="en-US" dirty="0">
                <a:sym typeface="Wingdings" pitchFamily="2" charset="2"/>
              </a:rPr>
              <a:t>, Scala jest </a:t>
            </a:r>
            <a:r>
              <a:rPr lang="en-US" dirty="0" err="1">
                <a:sym typeface="Wingdings" pitchFamily="2" charset="2"/>
              </a:rPr>
              <a:t>językiem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dobrze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przystosowanym</a:t>
            </a:r>
            <a:r>
              <a:rPr lang="en-US" dirty="0">
                <a:sym typeface="Wingdings" pitchFamily="2" charset="2"/>
              </a:rPr>
              <a:t> do </a:t>
            </a:r>
            <a:r>
              <a:rPr lang="en-US" dirty="0" err="1">
                <a:sym typeface="Wingdings" pitchFamily="2" charset="2"/>
              </a:rPr>
              <a:t>programowania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funkcyjnego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sym typeface="Wingdings" pitchFamily="2" charset="2"/>
              </a:rPr>
              <a:t>na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które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też</a:t>
            </a:r>
            <a:r>
              <a:rPr lang="en-US" dirty="0">
                <a:sym typeface="Wingdings" pitchFamily="2" charset="2"/>
              </a:rPr>
              <a:t> jest </a:t>
            </a:r>
            <a:r>
              <a:rPr lang="en-US" dirty="0" err="1">
                <a:sym typeface="Wingdings" pitchFamily="2" charset="2"/>
              </a:rPr>
              <a:t>nadal</a:t>
            </a:r>
            <a:r>
              <a:rPr lang="en-US" dirty="0">
                <a:sym typeface="Wingdings" pitchFamily="2" charset="2"/>
              </a:rPr>
              <a:t> troche hype. Ale </a:t>
            </a:r>
            <a:r>
              <a:rPr lang="en-US" dirty="0" err="1">
                <a:sym typeface="Wingdings" pitchFamily="2" charset="2"/>
              </a:rPr>
              <a:t>programowanie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funkcyjne</a:t>
            </a:r>
            <a:r>
              <a:rPr lang="en-US" dirty="0">
                <a:sym typeface="Wingdings" pitchFamily="2" charset="2"/>
              </a:rPr>
              <a:t> ma </a:t>
            </a:r>
            <a:r>
              <a:rPr lang="en-US" dirty="0" err="1">
                <a:sym typeface="Wingdings" pitchFamily="2" charset="2"/>
              </a:rPr>
              <a:t>inne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poważne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zalety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sym typeface="Wingdings" pitchFamily="2" charset="2"/>
              </a:rPr>
              <a:t>takie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jak</a:t>
            </a:r>
            <a:r>
              <a:rPr lang="en-US" dirty="0">
                <a:sym typeface="Wingdings" pitchFamily="2" charset="2"/>
              </a:rPr>
              <a:t>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itchFamily="2" charset="2"/>
              </a:rPr>
              <a:t>Pisane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programy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są</a:t>
            </a:r>
            <a:r>
              <a:rPr lang="en-US" dirty="0">
                <a:sym typeface="Wingdings" pitchFamily="2" charset="2"/>
              </a:rPr>
              <a:t> ”</a:t>
            </a:r>
            <a:r>
              <a:rPr lang="en-US" dirty="0" err="1">
                <a:sym typeface="Wingdings" pitchFamily="2" charset="2"/>
              </a:rPr>
              <a:t>transparantne</a:t>
            </a:r>
            <a:r>
              <a:rPr lang="en-US" dirty="0">
                <a:sym typeface="Wingdings" pitchFamily="2" charset="2"/>
              </a:rPr>
              <a:t>” to </a:t>
            </a:r>
            <a:r>
              <a:rPr lang="en-US" dirty="0" err="1">
                <a:sym typeface="Wingdings" pitchFamily="2" charset="2"/>
              </a:rPr>
              <a:t>znaczy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sym typeface="Wingdings" pitchFamily="2" charset="2"/>
              </a:rPr>
              <a:t>że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można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je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wprost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analizować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nie</a:t>
            </a:r>
            <a:r>
              <a:rPr lang="en-US" dirty="0">
                <a:sym typeface="Wingdings" pitchFamily="2" charset="2"/>
              </a:rPr>
              <a:t> ma </a:t>
            </a:r>
            <a:r>
              <a:rPr lang="en-US" dirty="0" err="1">
                <a:sym typeface="Wingdings" pitchFamily="2" charset="2"/>
              </a:rPr>
              <a:t>żadnych</a:t>
            </a:r>
            <a:r>
              <a:rPr lang="en-US" dirty="0">
                <a:sym typeface="Wingdings" pitchFamily="2" charset="2"/>
              </a:rPr>
              <a:t> “</a:t>
            </a:r>
            <a:r>
              <a:rPr lang="en-US" dirty="0" err="1">
                <a:sym typeface="Wingdings" pitchFamily="2" charset="2"/>
              </a:rPr>
              <a:t>ukrytych</a:t>
            </a:r>
            <a:r>
              <a:rPr lang="en-US" dirty="0">
                <a:sym typeface="Wingdings" pitchFamily="2" charset="2"/>
              </a:rPr>
              <a:t>” </a:t>
            </a:r>
            <a:r>
              <a:rPr lang="en-US" dirty="0" err="1">
                <a:sym typeface="Wingdings" pitchFamily="2" charset="2"/>
              </a:rPr>
              <a:t>akcji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sym typeface="Wingdings" pitchFamily="2" charset="2"/>
              </a:rPr>
              <a:t>których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nie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bedziemy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widzieć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czytając</a:t>
            </a:r>
            <a:r>
              <a:rPr lang="en-US" dirty="0">
                <a:sym typeface="Wingdings" pitchFamily="2" charset="2"/>
              </a:rPr>
              <a:t> program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itchFamily="2" charset="2"/>
              </a:rPr>
              <a:t>Programy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łatwo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się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debuguje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wnioskuje</a:t>
            </a:r>
            <a:r>
              <a:rPr lang="en-US" dirty="0">
                <a:sym typeface="Wingdings" pitchFamily="2" charset="2"/>
              </a:rPr>
              <a:t>, co </a:t>
            </a:r>
            <a:r>
              <a:rPr lang="en-US" dirty="0" err="1">
                <a:sym typeface="Wingdings" pitchFamily="2" charset="2"/>
              </a:rPr>
              <a:t>się</a:t>
            </a:r>
            <a:r>
              <a:rPr lang="en-US" dirty="0">
                <a:sym typeface="Wingdings" pitchFamily="2" charset="2"/>
              </a:rPr>
              <a:t> w </a:t>
            </a:r>
            <a:r>
              <a:rPr lang="en-US" dirty="0" err="1">
                <a:sym typeface="Wingdings" pitchFamily="2" charset="2"/>
              </a:rPr>
              <a:t>trakcie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debugowania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zadziało</a:t>
            </a:r>
            <a:endParaRPr lang="en-US" dirty="0">
              <a:sym typeface="Wingdings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itchFamily="2" charset="2"/>
              </a:rPr>
              <a:t>Łatwo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się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też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je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testuje</a:t>
            </a:r>
            <a:r>
              <a:rPr lang="en-US" dirty="0">
                <a:sym typeface="Wingdings" pitchFamily="2" charset="2"/>
              </a:rPr>
              <a:t>, w </a:t>
            </a:r>
            <a:r>
              <a:rPr lang="en-US" dirty="0" err="1">
                <a:sym typeface="Wingdings" pitchFamily="2" charset="2"/>
              </a:rPr>
              <a:t>tym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można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korzystać</a:t>
            </a:r>
            <a:r>
              <a:rPr lang="en-US" dirty="0">
                <a:sym typeface="Wingdings" pitchFamily="2" charset="2"/>
              </a:rPr>
              <a:t> z </a:t>
            </a:r>
            <a:r>
              <a:rPr lang="en-US" dirty="0" err="1">
                <a:sym typeface="Wingdings" pitchFamily="2" charset="2"/>
              </a:rPr>
              <a:t>rzeczy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typu</a:t>
            </a:r>
            <a:r>
              <a:rPr lang="en-US" dirty="0">
                <a:sym typeface="Wingdings" pitchFamily="2" charset="2"/>
              </a:rPr>
              <a:t> “property-based testing”, </a:t>
            </a:r>
            <a:r>
              <a:rPr lang="en-US" dirty="0" err="1">
                <a:sym typeface="Wingdings" pitchFamily="2" charset="2"/>
              </a:rPr>
              <a:t>które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zapewniają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programom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poważną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niezawodność</a:t>
            </a:r>
            <a:r>
              <a:rPr lang="en-US" dirty="0">
                <a:sym typeface="Wingdings" pitchFamily="2" charset="2"/>
              </a:rPr>
              <a:t>, z </a:t>
            </a:r>
            <a:r>
              <a:rPr lang="en-US" dirty="0" err="1">
                <a:sym typeface="Wingdings" pitchFamily="2" charset="2"/>
              </a:rPr>
              <a:t>reguły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nieosiągnalna</a:t>
            </a:r>
            <a:r>
              <a:rPr lang="en-US" dirty="0">
                <a:sym typeface="Wingdings" pitchFamily="2" charset="2"/>
              </a:rPr>
              <a:t> np w </a:t>
            </a:r>
            <a:r>
              <a:rPr lang="en-US" dirty="0" err="1">
                <a:sym typeface="Wingdings" pitchFamily="2" charset="2"/>
              </a:rPr>
              <a:t>Javie</a:t>
            </a:r>
            <a:endParaRPr lang="en-US" dirty="0">
              <a:sym typeface="Wingdings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sym typeface="Wingdings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Wingdings" pitchFamily="2" charset="2"/>
              </a:rPr>
              <a:t>ALE </a:t>
            </a:r>
            <a:r>
              <a:rPr lang="en-US" dirty="0" err="1">
                <a:sym typeface="Wingdings" pitchFamily="2" charset="2"/>
              </a:rPr>
              <a:t>jak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wiadomo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sym typeface="Wingdings" pitchFamily="2" charset="2"/>
              </a:rPr>
              <a:t>programowanie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funkcyjne</a:t>
            </a:r>
            <a:r>
              <a:rPr lang="en-US" dirty="0">
                <a:sym typeface="Wingdings" pitchFamily="2" charset="2"/>
              </a:rPr>
              <a:t> jest </a:t>
            </a:r>
            <a:r>
              <a:rPr lang="en-US" dirty="0" err="1">
                <a:sym typeface="Wingdings" pitchFamily="2" charset="2"/>
              </a:rPr>
              <a:t>trudne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nie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wszystko</a:t>
            </a:r>
            <a:r>
              <a:rPr lang="en-US" dirty="0">
                <a:sym typeface="Wingdings" pitchFamily="2" charset="2"/>
              </a:rPr>
              <a:t>, a </a:t>
            </a:r>
            <a:r>
              <a:rPr lang="en-US" dirty="0" err="1">
                <a:sym typeface="Wingdings" pitchFamily="2" charset="2"/>
              </a:rPr>
              <a:t>także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nie</a:t>
            </a:r>
            <a:r>
              <a:rPr lang="en-US" dirty="0">
                <a:sym typeface="Wingdings" pitchFamily="2" charset="2"/>
              </a:rPr>
              <a:t> od </a:t>
            </a:r>
            <a:r>
              <a:rPr lang="en-US" dirty="0" err="1">
                <a:sym typeface="Wingdings" pitchFamily="2" charset="2"/>
              </a:rPr>
              <a:t>razu</a:t>
            </a:r>
            <a:r>
              <a:rPr lang="en-US" dirty="0">
                <a:sym typeface="Wingdings" pitchFamily="2" charset="2"/>
              </a:rPr>
              <a:t> da </a:t>
            </a:r>
            <a:r>
              <a:rPr lang="en-US" dirty="0" err="1">
                <a:sym typeface="Wingdings" pitchFamily="2" charset="2"/>
              </a:rPr>
              <a:t>się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robić</a:t>
            </a:r>
            <a:r>
              <a:rPr lang="en-US" dirty="0">
                <a:sym typeface="Wingdings" pitchFamily="2" charset="2"/>
              </a:rPr>
              <a:t> w ten </a:t>
            </a:r>
            <a:r>
              <a:rPr lang="en-US" dirty="0" err="1">
                <a:sym typeface="Wingdings" pitchFamily="2" charset="2"/>
              </a:rPr>
              <a:t>sposób</a:t>
            </a:r>
            <a:r>
              <a:rPr lang="en-US" dirty="0">
                <a:sym typeface="Wingdings" pitchFamily="2" charset="2"/>
              </a:rPr>
              <a:t>. W </a:t>
            </a:r>
            <a:r>
              <a:rPr lang="en-US" dirty="0" err="1">
                <a:sym typeface="Wingdings" pitchFamily="2" charset="2"/>
              </a:rPr>
              <a:t>wielu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językach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tupu</a:t>
            </a:r>
            <a:r>
              <a:rPr lang="en-US" dirty="0">
                <a:sym typeface="Wingdings" pitchFamily="2" charset="2"/>
              </a:rPr>
              <a:t> Haskell </a:t>
            </a:r>
            <a:r>
              <a:rPr lang="en-US" dirty="0" err="1">
                <a:sym typeface="Wingdings" pitchFamily="2" charset="2"/>
              </a:rPr>
              <a:t>albo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Ocaml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nie</a:t>
            </a:r>
            <a:r>
              <a:rPr lang="en-US" dirty="0">
                <a:sym typeface="Wingdings" pitchFamily="2" charset="2"/>
              </a:rPr>
              <a:t> ma </a:t>
            </a:r>
            <a:r>
              <a:rPr lang="en-US" dirty="0" err="1">
                <a:sym typeface="Wingdings" pitchFamily="2" charset="2"/>
              </a:rPr>
              <a:t>opcji</a:t>
            </a:r>
            <a:r>
              <a:rPr lang="en-US" dirty="0">
                <a:sym typeface="Wingdings" pitchFamily="2" charset="2"/>
              </a:rPr>
              <a:t> – </a:t>
            </a:r>
            <a:r>
              <a:rPr lang="en-US" dirty="0" err="1">
                <a:sym typeface="Wingdings" pitchFamily="2" charset="2"/>
              </a:rPr>
              <a:t>pisze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się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funkcyjne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sym typeface="Wingdings" pitchFamily="2" charset="2"/>
              </a:rPr>
              <a:t>albo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wcale</a:t>
            </a:r>
            <a:r>
              <a:rPr lang="en-US" dirty="0">
                <a:sym typeface="Wingdings" pitchFamily="2" charset="2"/>
              </a:rPr>
              <a:t>. Scala jest </a:t>
            </a:r>
            <a:r>
              <a:rPr lang="en-US" dirty="0" err="1">
                <a:sym typeface="Wingdings" pitchFamily="2" charset="2"/>
              </a:rPr>
              <a:t>inna</a:t>
            </a:r>
            <a:r>
              <a:rPr lang="en-US" dirty="0">
                <a:sym typeface="Wingdings" pitchFamily="2" charset="2"/>
              </a:rPr>
              <a:t>, w </a:t>
            </a:r>
            <a:r>
              <a:rPr lang="en-US" dirty="0" err="1">
                <a:sym typeface="Wingdings" pitchFamily="2" charset="2"/>
              </a:rPr>
              <a:t>tym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sensie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sym typeface="Wingdings" pitchFamily="2" charset="2"/>
              </a:rPr>
              <a:t>że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można</a:t>
            </a:r>
            <a:r>
              <a:rPr lang="en-US" dirty="0">
                <a:sym typeface="Wingdings" pitchFamily="2" charset="2"/>
              </a:rPr>
              <a:t> w </a:t>
            </a:r>
            <a:r>
              <a:rPr lang="en-US" dirty="0" err="1">
                <a:sym typeface="Wingdings" pitchFamily="2" charset="2"/>
              </a:rPr>
              <a:t>niej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programować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obiektowo</a:t>
            </a:r>
            <a:r>
              <a:rPr lang="en-US" dirty="0">
                <a:sym typeface="Wingdings" pitchFamily="2" charset="2"/>
              </a:rPr>
              <a:t>, co </a:t>
            </a:r>
            <a:r>
              <a:rPr lang="en-US" dirty="0" err="1">
                <a:sym typeface="Wingdings" pitchFamily="2" charset="2"/>
              </a:rPr>
              <a:t>raz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że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ułatwia</a:t>
            </a:r>
            <a:r>
              <a:rPr lang="en-US" dirty="0">
                <a:sym typeface="Wingdings" pitchFamily="2" charset="2"/>
              </a:rPr>
              <a:t> process </a:t>
            </a:r>
            <a:r>
              <a:rPr lang="en-US" dirty="0" err="1">
                <a:sym typeface="Wingdings" pitchFamily="2" charset="2"/>
              </a:rPr>
              <a:t>uczenia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się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jej</a:t>
            </a:r>
            <a:r>
              <a:rPr lang="en-US" dirty="0">
                <a:sym typeface="Wingdings" pitchFamily="2" charset="2"/>
              </a:rPr>
              <a:t>, a z </a:t>
            </a:r>
            <a:r>
              <a:rPr lang="en-US" dirty="0" err="1">
                <a:sym typeface="Wingdings" pitchFamily="2" charset="2"/>
              </a:rPr>
              <a:t>drugiej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strony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ułatwia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pracę</a:t>
            </a:r>
            <a:r>
              <a:rPr lang="en-US" dirty="0">
                <a:sym typeface="Wingdings" pitchFamily="2" charset="2"/>
              </a:rPr>
              <a:t> z </a:t>
            </a:r>
            <a:r>
              <a:rPr lang="en-US" dirty="0" err="1">
                <a:sym typeface="Wingdings" pitchFamily="2" charset="2"/>
              </a:rPr>
              <a:t>narzędziami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takimi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jak</a:t>
            </a:r>
            <a:r>
              <a:rPr lang="en-US" dirty="0">
                <a:sym typeface="Wingdings" pitchFamily="2" charset="2"/>
              </a:rPr>
              <a:t> Spark, </a:t>
            </a:r>
            <a:r>
              <a:rPr lang="en-US" dirty="0" err="1">
                <a:sym typeface="Wingdings" pitchFamily="2" charset="2"/>
              </a:rPr>
              <a:t>które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nie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pozwalają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na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stuprocentowe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programowanie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funkcyjne</a:t>
            </a:r>
            <a:r>
              <a:rPr lang="en-US" dirty="0">
                <a:sym typeface="Wingdings" pitchFamily="2" charset="2"/>
              </a:rPr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Wingdings" pitchFamily="2" charset="2"/>
              </a:rPr>
              <a:t>Po </a:t>
            </a:r>
            <a:r>
              <a:rPr lang="en-US" dirty="0" err="1">
                <a:sym typeface="Wingdings" pitchFamily="2" charset="2"/>
              </a:rPr>
              <a:t>trzecie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być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może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najważniejsze</a:t>
            </a:r>
            <a:r>
              <a:rPr lang="en-US" dirty="0">
                <a:sym typeface="Wingdings" pitchFamily="2" charset="2"/>
              </a:rPr>
              <a:t>, w Scali </a:t>
            </a:r>
            <a:r>
              <a:rPr lang="en-US" dirty="0" err="1">
                <a:sym typeface="Wingdings" pitchFamily="2" charset="2"/>
              </a:rPr>
              <a:t>napisano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dwie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naprawdę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dobre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biblioteki</a:t>
            </a:r>
            <a:r>
              <a:rPr lang="en-US" dirty="0">
                <a:sym typeface="Wingdings" pitchFamily="2" charset="2"/>
              </a:rPr>
              <a:t> – </a:t>
            </a:r>
            <a:r>
              <a:rPr lang="en-US" dirty="0" err="1">
                <a:sym typeface="Wingdings" pitchFamily="2" charset="2"/>
              </a:rPr>
              <a:t>Akkę</a:t>
            </a:r>
            <a:r>
              <a:rPr lang="en-US" dirty="0">
                <a:sym typeface="Wingdings" pitchFamily="2" charset="2"/>
              </a:rPr>
              <a:t> do </a:t>
            </a:r>
            <a:r>
              <a:rPr lang="en-US" dirty="0" err="1">
                <a:sym typeface="Wingdings" pitchFamily="2" charset="2"/>
              </a:rPr>
              <a:t>rzeczy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typu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programowanie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współbieżne</a:t>
            </a:r>
            <a:r>
              <a:rPr lang="en-US" dirty="0">
                <a:sym typeface="Wingdings" pitchFamily="2" charset="2"/>
              </a:rPr>
              <a:t> w </a:t>
            </a:r>
            <a:r>
              <a:rPr lang="en-US" dirty="0" err="1">
                <a:sym typeface="Wingdings" pitchFamily="2" charset="2"/>
              </a:rPr>
              <a:t>modelu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aktorów</a:t>
            </a:r>
            <a:r>
              <a:rPr lang="en-US" dirty="0">
                <a:sym typeface="Wingdings" pitchFamily="2" charset="2"/>
              </a:rPr>
              <a:t>, streaming </a:t>
            </a:r>
            <a:r>
              <a:rPr lang="en-US" dirty="0" err="1">
                <a:sym typeface="Wingdings" pitchFamily="2" charset="2"/>
              </a:rPr>
              <a:t>danych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ogólnie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systemy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rozproszone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oraz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Sparka</a:t>
            </a:r>
            <a:r>
              <a:rPr lang="en-US" dirty="0">
                <a:sym typeface="Wingdings" pitchFamily="2" charset="2"/>
              </a:rPr>
              <a:t> (</a:t>
            </a:r>
            <a:r>
              <a:rPr lang="en-US" dirty="0" err="1">
                <a:sym typeface="Wingdings" pitchFamily="2" charset="2"/>
              </a:rPr>
              <a:t>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Flinka</a:t>
            </a:r>
            <a:r>
              <a:rPr lang="en-US" dirty="0">
                <a:sym typeface="Wingdings" pitchFamily="2" charset="2"/>
              </a:rPr>
              <a:t>) do </a:t>
            </a:r>
            <a:r>
              <a:rPr lang="en-US" dirty="0" err="1">
                <a:sym typeface="Wingdings" pitchFamily="2" charset="2"/>
              </a:rPr>
              <a:t>przetwarzania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rozproszonego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masywnych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zbiorów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danych</a:t>
            </a:r>
            <a:r>
              <a:rPr lang="en-US" dirty="0">
                <a:sym typeface="Wingdings" pitchFamily="2" charset="2"/>
              </a:rPr>
              <a:t>.  </a:t>
            </a:r>
            <a:r>
              <a:rPr lang="en-US" dirty="0" err="1">
                <a:sym typeface="Wingdings" pitchFamily="2" charset="2"/>
              </a:rPr>
              <a:t>Te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dwa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środowiska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są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napisane</a:t>
            </a:r>
            <a:r>
              <a:rPr lang="en-US" dirty="0">
                <a:sym typeface="Wingdings" pitchFamily="2" charset="2"/>
              </a:rPr>
              <a:t> w Scali I </a:t>
            </a:r>
            <a:r>
              <a:rPr lang="en-US" dirty="0" err="1">
                <a:sym typeface="Wingdings" pitchFamily="2" charset="2"/>
              </a:rPr>
              <a:t>chociaż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oba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mają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interfejsy</a:t>
            </a:r>
            <a:r>
              <a:rPr lang="en-US" dirty="0">
                <a:sym typeface="Wingdings" pitchFamily="2" charset="2"/>
              </a:rPr>
              <a:t> np do </a:t>
            </a:r>
            <a:r>
              <a:rPr lang="en-US" dirty="0" err="1">
                <a:sym typeface="Wingdings" pitchFamily="2" charset="2"/>
              </a:rPr>
              <a:t>Javy</a:t>
            </a:r>
            <a:r>
              <a:rPr lang="en-US" dirty="0">
                <a:sym typeface="Wingdings" pitchFamily="2" charset="2"/>
              </a:rPr>
              <a:t>, to </a:t>
            </a:r>
            <a:r>
              <a:rPr lang="en-US" dirty="0" err="1">
                <a:sym typeface="Wingdings" pitchFamily="2" charset="2"/>
              </a:rPr>
              <a:t>nie</a:t>
            </a:r>
            <a:r>
              <a:rPr lang="en-US" dirty="0">
                <a:sym typeface="Wingdings" pitchFamily="2" charset="2"/>
              </a:rPr>
              <a:t> ma </a:t>
            </a:r>
            <a:r>
              <a:rPr lang="en-US" dirty="0" err="1">
                <a:sym typeface="Wingdings" pitchFamily="2" charset="2"/>
              </a:rPr>
              <a:t>opcji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żeby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się</a:t>
            </a:r>
            <a:r>
              <a:rPr lang="en-US" dirty="0">
                <a:sym typeface="Wingdings" pitchFamily="2" charset="2"/>
              </a:rPr>
              <a:t> w </a:t>
            </a:r>
            <a:r>
              <a:rPr lang="en-US" dirty="0" err="1">
                <a:sym typeface="Wingdings" pitchFamily="2" charset="2"/>
              </a:rPr>
              <a:t>niej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tak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dobrze</a:t>
            </a:r>
            <a:r>
              <a:rPr lang="en-US" dirty="0">
                <a:sym typeface="Wingdings" pitchFamily="2" charset="2"/>
              </a:rPr>
              <a:t> z </a:t>
            </a:r>
            <a:r>
              <a:rPr lang="en-US" dirty="0" err="1">
                <a:sym typeface="Wingdings" pitchFamily="2" charset="2"/>
              </a:rPr>
              <a:t>nimi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pracowało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jak</a:t>
            </a:r>
            <a:r>
              <a:rPr lang="en-US" dirty="0">
                <a:sym typeface="Wingdings" pitchFamily="2" charset="2"/>
              </a:rPr>
              <a:t> w Scali, </a:t>
            </a:r>
            <a:r>
              <a:rPr lang="en-US" dirty="0" err="1">
                <a:sym typeface="Wingdings" pitchFamily="2" charset="2"/>
              </a:rPr>
              <a:t>stąd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warto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używać</a:t>
            </a:r>
            <a:r>
              <a:rPr lang="en-US" dirty="0">
                <a:sym typeface="Wingdings" pitchFamily="2" charset="2"/>
              </a:rPr>
              <a:t> Scali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Wingdings" pitchFamily="2" charset="2"/>
              </a:rPr>
              <a:t>No </a:t>
            </a:r>
            <a:r>
              <a:rPr lang="en-US" dirty="0" err="1">
                <a:sym typeface="Wingdings" pitchFamily="2" charset="2"/>
              </a:rPr>
              <a:t>i</a:t>
            </a:r>
            <a:r>
              <a:rPr lang="en-US" dirty="0">
                <a:sym typeface="Wingdings" pitchFamily="2" charset="2"/>
              </a:rPr>
              <a:t> w </a:t>
            </a:r>
            <a:r>
              <a:rPr lang="en-US" dirty="0" err="1">
                <a:sym typeface="Wingdings" pitchFamily="2" charset="2"/>
              </a:rPr>
              <a:t>końcu</a:t>
            </a:r>
            <a:r>
              <a:rPr lang="en-US" dirty="0">
                <a:sym typeface="Wingdings" pitchFamily="2" charset="2"/>
              </a:rPr>
              <a:t>, Scala jest </a:t>
            </a:r>
            <a:r>
              <a:rPr lang="en-US" dirty="0" err="1">
                <a:sym typeface="Wingdings" pitchFamily="2" charset="2"/>
              </a:rPr>
              <a:t>próba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stworzenia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lepszej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Javy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sym typeface="Wingdings" pitchFamily="2" charset="2"/>
              </a:rPr>
              <a:t>i</a:t>
            </a:r>
            <a:r>
              <a:rPr lang="en-US" dirty="0">
                <a:sym typeface="Wingdings" pitchFamily="2" charset="2"/>
              </a:rPr>
              <a:t> to </a:t>
            </a:r>
            <a:r>
              <a:rPr lang="en-US" dirty="0" err="1">
                <a:sym typeface="Wingdings" pitchFamily="2" charset="2"/>
              </a:rPr>
              <a:t>mocno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udaną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sym typeface="Wingdings" pitchFamily="2" charset="2"/>
              </a:rPr>
              <a:t>zwłaszcza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że</a:t>
            </a:r>
            <a:r>
              <a:rPr lang="en-US" dirty="0">
                <a:sym typeface="Wingdings" pitchFamily="2" charset="2"/>
              </a:rPr>
              <a:t> od </a:t>
            </a:r>
            <a:r>
              <a:rPr lang="en-US" dirty="0" err="1">
                <a:sym typeface="Wingdings" pitchFamily="2" charset="2"/>
              </a:rPr>
              <a:t>wersji</a:t>
            </a:r>
            <a:r>
              <a:rPr lang="en-US" dirty="0">
                <a:sym typeface="Wingdings" pitchFamily="2" charset="2"/>
              </a:rPr>
              <a:t> 8 </a:t>
            </a:r>
            <a:r>
              <a:rPr lang="en-US" dirty="0" err="1">
                <a:sym typeface="Wingdings" pitchFamily="2" charset="2"/>
              </a:rPr>
              <a:t>główne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zmiany</a:t>
            </a:r>
            <a:r>
              <a:rPr lang="en-US" dirty="0">
                <a:sym typeface="Wingdings" pitchFamily="2" charset="2"/>
              </a:rPr>
              <a:t> w </a:t>
            </a:r>
            <a:r>
              <a:rPr lang="en-US" dirty="0" err="1">
                <a:sym typeface="Wingdings" pitchFamily="2" charset="2"/>
              </a:rPr>
              <a:t>Javie</a:t>
            </a:r>
            <a:r>
              <a:rPr lang="en-US" dirty="0">
                <a:sym typeface="Wingdings" pitchFamily="2" charset="2"/>
              </a:rPr>
              <a:t> to </a:t>
            </a:r>
            <a:r>
              <a:rPr lang="en-US" dirty="0" err="1">
                <a:sym typeface="Wingdings" pitchFamily="2" charset="2"/>
              </a:rPr>
              <a:t>backporto’owanie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rzeczy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sym typeface="Wingdings" pitchFamily="2" charset="2"/>
              </a:rPr>
              <a:t>które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są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już</a:t>
            </a:r>
            <a:r>
              <a:rPr lang="en-US" dirty="0">
                <a:sym typeface="Wingdings" pitchFamily="2" charset="2"/>
              </a:rPr>
              <a:t> w Scali. No a </a:t>
            </a:r>
            <a:r>
              <a:rPr lang="en-US" dirty="0" err="1">
                <a:sym typeface="Wingdings" pitchFamily="2" charset="2"/>
              </a:rPr>
              <a:t>dodatkowo</a:t>
            </a:r>
            <a:r>
              <a:rPr lang="en-US" dirty="0">
                <a:sym typeface="Wingdings" pitchFamily="2" charset="2"/>
              </a:rPr>
              <a:t>, Scala </a:t>
            </a:r>
            <a:r>
              <a:rPr lang="en-US" dirty="0" err="1">
                <a:sym typeface="Wingdings" pitchFamily="2" charset="2"/>
              </a:rPr>
              <a:t>działa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na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JVMie</a:t>
            </a:r>
            <a:r>
              <a:rPr lang="en-US" dirty="0">
                <a:sym typeface="Wingdings" pitchFamily="2" charset="2"/>
              </a:rPr>
              <a:t>, co </a:t>
            </a:r>
            <a:r>
              <a:rPr lang="en-US" dirty="0" err="1">
                <a:sym typeface="Wingdings" pitchFamily="2" charset="2"/>
              </a:rPr>
              <a:t>znaczy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że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można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ją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wkompilowywać</a:t>
            </a:r>
            <a:r>
              <a:rPr lang="en-US" dirty="0">
                <a:sym typeface="Wingdings" pitchFamily="2" charset="2"/>
              </a:rPr>
              <a:t> w program z </a:t>
            </a:r>
            <a:r>
              <a:rPr lang="en-US" dirty="0" err="1">
                <a:sym typeface="Wingdings" pitchFamily="2" charset="2"/>
              </a:rPr>
              <a:t>Javą</a:t>
            </a:r>
            <a:r>
              <a:rPr lang="en-US" dirty="0">
                <a:sym typeface="Wingdings" pitchFamily="2" charset="2"/>
              </a:rPr>
              <a:t> I </a:t>
            </a:r>
            <a:r>
              <a:rPr lang="en-US" dirty="0" err="1">
                <a:sym typeface="Wingdings" pitchFamily="2" charset="2"/>
              </a:rPr>
              <a:t>korzystać</a:t>
            </a:r>
            <a:r>
              <a:rPr lang="en-US" dirty="0">
                <a:sym typeface="Wingdings" pitchFamily="2" charset="2"/>
              </a:rPr>
              <a:t> z </a:t>
            </a:r>
            <a:r>
              <a:rPr lang="en-US" dirty="0" err="1">
                <a:sym typeface="Wingdings" pitchFamily="2" charset="2"/>
              </a:rPr>
              <a:t>pokaźnej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ilości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dostępnych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Jav’owych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bibliotek</a:t>
            </a:r>
            <a:r>
              <a:rPr lang="en-US" dirty="0">
                <a:sym typeface="Wingdings" pitchFamily="2" charset="2"/>
              </a:rPr>
              <a:t> bez </a:t>
            </a:r>
            <a:r>
              <a:rPr lang="en-US" dirty="0" err="1">
                <a:sym typeface="Wingdings" pitchFamily="2" charset="2"/>
              </a:rPr>
              <a:t>większego</a:t>
            </a:r>
            <a:r>
              <a:rPr lang="en-US" dirty="0">
                <a:sym typeface="Wingdings" pitchFamily="2" charset="2"/>
              </a:rPr>
              <a:t> problem.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Wingdings" pitchFamily="2" charset="2"/>
              </a:rPr>
              <a:t>No, </a:t>
            </a:r>
            <a:r>
              <a:rPr lang="en-US" dirty="0" err="1">
                <a:sym typeface="Wingdings" pitchFamily="2" charset="2"/>
              </a:rPr>
              <a:t>wydaje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się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że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wszystkie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rzeczy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powodują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sym typeface="Wingdings" pitchFamily="2" charset="2"/>
              </a:rPr>
              <a:t>że</a:t>
            </a:r>
            <a:r>
              <a:rPr lang="en-US" dirty="0">
                <a:sym typeface="Wingdings" pitchFamily="2" charset="2"/>
              </a:rPr>
              <a:t> Scala </a:t>
            </a:r>
            <a:r>
              <a:rPr lang="en-US" dirty="0" err="1">
                <a:sym typeface="Wingdings" pitchFamily="2" charset="2"/>
              </a:rPr>
              <a:t>naprawdę</a:t>
            </a:r>
            <a:r>
              <a:rPr lang="en-US" dirty="0">
                <a:sym typeface="Wingdings" pitchFamily="2" charset="2"/>
              </a:rPr>
              <a:t> jest </a:t>
            </a:r>
            <a:r>
              <a:rPr lang="en-US" dirty="0" err="1">
                <a:sym typeface="Wingdings" pitchFamily="2" charset="2"/>
              </a:rPr>
              <a:t>językiem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sym typeface="Wingdings" pitchFamily="2" charset="2"/>
              </a:rPr>
              <a:t>którego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warto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się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uczyć</a:t>
            </a:r>
            <a:r>
              <a:rPr lang="en-US" dirty="0">
                <a:sym typeface="Wingdings" pitchFamily="2" charset="2"/>
              </a:rPr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ym typeface="Wingdings" pitchFamily="2" charset="2"/>
              </a:rPr>
              <a:t>Dodatkowo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sym typeface="Wingdings" pitchFamily="2" charset="2"/>
              </a:rPr>
              <a:t>osbiście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miałem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jeszcze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pewne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doświadczenia</a:t>
            </a:r>
            <a:r>
              <a:rPr lang="en-US" dirty="0">
                <a:sym typeface="Wingdings" pitchFamily="2" charset="2"/>
              </a:rPr>
              <a:t> z </a:t>
            </a:r>
            <a:r>
              <a:rPr lang="en-US" dirty="0" err="1">
                <a:sym typeface="Wingdings" pitchFamily="2" charset="2"/>
              </a:rPr>
              <a:t>inną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próba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napisania</a:t>
            </a:r>
            <a:r>
              <a:rPr lang="en-US" dirty="0">
                <a:sym typeface="Wingdings" pitchFamily="2" charset="2"/>
              </a:rPr>
              <a:t> ‘</a:t>
            </a:r>
            <a:r>
              <a:rPr lang="en-US" dirty="0" err="1">
                <a:sym typeface="Wingdings" pitchFamily="2" charset="2"/>
              </a:rPr>
              <a:t>lepszej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Javy</a:t>
            </a:r>
            <a:r>
              <a:rPr lang="en-US" dirty="0">
                <a:sym typeface="Wingdings" pitchFamily="2" charset="2"/>
              </a:rPr>
              <a:t>’ </a:t>
            </a:r>
            <a:r>
              <a:rPr lang="en-US" dirty="0" err="1">
                <a:sym typeface="Wingdings" pitchFamily="2" charset="2"/>
              </a:rPr>
              <a:t>czyli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Groovym</a:t>
            </a:r>
            <a:r>
              <a:rPr lang="en-US" dirty="0">
                <a:sym typeface="Wingdings" pitchFamily="2" charset="2"/>
              </a:rPr>
              <a:t>. Groovy </a:t>
            </a:r>
            <a:r>
              <a:rPr lang="en-US" dirty="0" err="1">
                <a:sym typeface="Wingdings" pitchFamily="2" charset="2"/>
              </a:rPr>
              <a:t>niby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był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spoko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sym typeface="Wingdings" pitchFamily="2" charset="2"/>
              </a:rPr>
              <a:t>miał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sporo</a:t>
            </a:r>
            <a:r>
              <a:rPr lang="en-US" dirty="0">
                <a:sym typeface="Wingdings" pitchFamily="2" charset="2"/>
              </a:rPr>
              <a:t> z </a:t>
            </a:r>
            <a:r>
              <a:rPr lang="en-US" dirty="0" err="1">
                <a:sym typeface="Wingdings" pitchFamily="2" charset="2"/>
              </a:rPr>
              <a:t>tych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rzeczy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które</a:t>
            </a:r>
            <a:r>
              <a:rPr lang="en-US" dirty="0">
                <a:sym typeface="Wingdings" pitchFamily="2" charset="2"/>
              </a:rPr>
              <a:t> ma Scala, ALE </a:t>
            </a:r>
            <a:r>
              <a:rPr lang="en-US" dirty="0" err="1">
                <a:sym typeface="Wingdings" pitchFamily="2" charset="2"/>
              </a:rPr>
              <a:t>wszystko</a:t>
            </a:r>
            <a:r>
              <a:rPr lang="en-US" dirty="0">
                <a:sym typeface="Wingdings" pitchFamily="2" charset="2"/>
              </a:rPr>
              <a:t> to </a:t>
            </a:r>
            <a:r>
              <a:rPr lang="en-US" dirty="0" err="1">
                <a:sym typeface="Wingdings" pitchFamily="2" charset="2"/>
              </a:rPr>
              <a:t>odbywało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się</a:t>
            </a:r>
            <a:r>
              <a:rPr lang="en-US" dirty="0">
                <a:sym typeface="Wingdings" pitchFamily="2" charset="2"/>
              </a:rPr>
              <a:t> w </a:t>
            </a:r>
            <a:r>
              <a:rPr lang="en-US" dirty="0" err="1">
                <a:sym typeface="Wingdings" pitchFamily="2" charset="2"/>
              </a:rPr>
              <a:t>czasie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wykonania</a:t>
            </a:r>
            <a:r>
              <a:rPr lang="en-US" dirty="0">
                <a:sym typeface="Wingdings" pitchFamily="2" charset="2"/>
              </a:rPr>
              <a:t>, co </a:t>
            </a:r>
            <a:r>
              <a:rPr lang="en-US" dirty="0" err="1">
                <a:sym typeface="Wingdings" pitchFamily="2" charset="2"/>
              </a:rPr>
              <a:t>powodowało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sym typeface="Wingdings" pitchFamily="2" charset="2"/>
              </a:rPr>
              <a:t>że</a:t>
            </a:r>
            <a:r>
              <a:rPr lang="en-US" dirty="0">
                <a:sym typeface="Wingdings" pitchFamily="2" charset="2"/>
              </a:rPr>
              <a:t> Groovy </a:t>
            </a:r>
            <a:r>
              <a:rPr lang="en-US" dirty="0" err="1">
                <a:sym typeface="Wingdings" pitchFamily="2" charset="2"/>
              </a:rPr>
              <a:t>był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wolny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jak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diabli</a:t>
            </a:r>
            <a:r>
              <a:rPr lang="en-US" dirty="0">
                <a:sym typeface="Wingdings" pitchFamily="2" charset="2"/>
              </a:rPr>
              <a:t> I </a:t>
            </a:r>
            <a:r>
              <a:rPr lang="en-US" dirty="0" err="1">
                <a:sym typeface="Wingdings" pitchFamily="2" charset="2"/>
              </a:rPr>
              <a:t>bardzo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podatny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na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błędy</a:t>
            </a:r>
            <a:r>
              <a:rPr lang="en-US" dirty="0">
                <a:sym typeface="Wingdings" pitchFamily="2" charset="2"/>
              </a:rPr>
              <a:t>. Scala ma </a:t>
            </a:r>
            <a:r>
              <a:rPr lang="en-US" dirty="0" err="1">
                <a:sym typeface="Wingdings" pitchFamily="2" charset="2"/>
              </a:rPr>
              <a:t>odwrotną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filozofię</a:t>
            </a:r>
            <a:r>
              <a:rPr lang="en-US" dirty="0">
                <a:sym typeface="Wingdings" pitchFamily="2" charset="2"/>
              </a:rPr>
              <a:t>, I </a:t>
            </a:r>
            <a:r>
              <a:rPr lang="en-US" dirty="0" err="1">
                <a:sym typeface="Wingdings" pitchFamily="2" charset="2"/>
              </a:rPr>
              <a:t>wszystkie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doatkowe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rzeczy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wprowadza</a:t>
            </a:r>
            <a:r>
              <a:rPr lang="en-US" dirty="0">
                <a:sym typeface="Wingdings" pitchFamily="2" charset="2"/>
              </a:rPr>
              <a:t> w </a:t>
            </a:r>
            <a:r>
              <a:rPr lang="en-US" dirty="0" err="1">
                <a:sym typeface="Wingdings" pitchFamily="2" charset="2"/>
              </a:rPr>
              <a:t>czasie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kompilacji</a:t>
            </a:r>
            <a:r>
              <a:rPr lang="en-US" dirty="0">
                <a:sym typeface="Wingdings" pitchFamily="2" charset="2"/>
              </a:rPr>
              <a:t>, co </a:t>
            </a:r>
            <a:r>
              <a:rPr lang="en-US" dirty="0" err="1">
                <a:sym typeface="Wingdings" pitchFamily="2" charset="2"/>
              </a:rPr>
              <a:t>powoduje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że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wprawdzie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kompilacja</a:t>
            </a:r>
            <a:r>
              <a:rPr lang="en-US" dirty="0">
                <a:sym typeface="Wingdings" pitchFamily="2" charset="2"/>
              </a:rPr>
              <a:t> troche </a:t>
            </a:r>
            <a:r>
              <a:rPr lang="en-US" dirty="0" err="1">
                <a:sym typeface="Wingdings" pitchFamily="2" charset="2"/>
              </a:rPr>
              <a:t>zajmuje</a:t>
            </a:r>
            <a:r>
              <a:rPr lang="en-US" dirty="0">
                <a:sym typeface="Wingdings" pitchFamily="2" charset="2"/>
              </a:rPr>
              <a:t>, ale program </a:t>
            </a:r>
            <a:r>
              <a:rPr lang="en-US" dirty="0" err="1">
                <a:sym typeface="Wingdings" pitchFamily="2" charset="2"/>
              </a:rPr>
              <a:t>działają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szybko</a:t>
            </a:r>
            <a:r>
              <a:rPr lang="en-US" dirty="0">
                <a:sym typeface="Wingdings" pitchFamily="2" charset="2"/>
              </a:rPr>
              <a:t>, a </a:t>
            </a:r>
            <a:r>
              <a:rPr lang="en-US" dirty="0" err="1">
                <a:sym typeface="Wingdings" pitchFamily="2" charset="2"/>
              </a:rPr>
              <a:t>potencjalne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błędy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są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wykrywane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przy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kompilacji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sym typeface="Wingdings" pitchFamily="2" charset="2"/>
              </a:rPr>
              <a:t>więc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tak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szybko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sym typeface="Wingdings" pitchFamily="2" charset="2"/>
              </a:rPr>
              <a:t>jak</a:t>
            </a:r>
            <a:r>
              <a:rPr lang="en-US" dirty="0">
                <a:sym typeface="Wingdings" pitchFamily="2" charset="2"/>
              </a:rPr>
              <a:t> to </a:t>
            </a:r>
            <a:r>
              <a:rPr lang="en-US" dirty="0" err="1">
                <a:sym typeface="Wingdings" pitchFamily="2" charset="2"/>
              </a:rPr>
              <a:t>możliwe</a:t>
            </a:r>
            <a:r>
              <a:rPr lang="en-US" dirty="0">
                <a:sym typeface="Wingdings" pitchFamily="2" charset="2"/>
              </a:rPr>
              <a:t>. </a:t>
            </a:r>
            <a:r>
              <a:rPr lang="en-US" dirty="0" err="1">
                <a:sym typeface="Wingdings" pitchFamily="2" charset="2"/>
              </a:rPr>
              <a:t>Osobiście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jestem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wielkim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fanem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tego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rozwiązania</a:t>
            </a:r>
            <a:r>
              <a:rPr lang="en-US" dirty="0">
                <a:sym typeface="Wingdings" pitchFamily="2" charset="2"/>
              </a:rPr>
              <a:t>. 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519E4-C833-AD4B-93D7-0286E8B4E6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02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dirty="0" err="1"/>
              <a:t>skoro</a:t>
            </a:r>
            <a:r>
              <a:rPr lang="en-US" dirty="0"/>
              <a:t> </a:t>
            </a:r>
            <a:r>
              <a:rPr lang="en-US" dirty="0" err="1"/>
              <a:t>już</a:t>
            </a:r>
            <a:r>
              <a:rPr lang="en-US" dirty="0"/>
              <a:t> </a:t>
            </a:r>
            <a:r>
              <a:rPr lang="en-US" dirty="0" err="1"/>
              <a:t>wiemy</a:t>
            </a:r>
            <a:r>
              <a:rPr lang="en-US" dirty="0"/>
              <a:t> ‘</a:t>
            </a:r>
            <a:r>
              <a:rPr lang="en-US" dirty="0" err="1"/>
              <a:t>dlaczego</a:t>
            </a:r>
            <a:r>
              <a:rPr lang="en-US" dirty="0"/>
              <a:t>”, </a:t>
            </a:r>
            <a:r>
              <a:rPr lang="en-US" dirty="0" err="1"/>
              <a:t>przejdźmy</a:t>
            </a:r>
            <a:r>
              <a:rPr lang="en-US" dirty="0"/>
              <a:t> do </a:t>
            </a:r>
            <a:r>
              <a:rPr lang="en-US" dirty="0" err="1"/>
              <a:t>tego</a:t>
            </a:r>
            <a:r>
              <a:rPr lang="en-US" dirty="0"/>
              <a:t> </a:t>
            </a:r>
            <a:r>
              <a:rPr lang="en-US" dirty="0" err="1"/>
              <a:t>jak</a:t>
            </a:r>
            <a:r>
              <a:rPr lang="en-US" dirty="0"/>
              <a:t> </a:t>
            </a:r>
            <a:r>
              <a:rPr lang="en-US" dirty="0" err="1"/>
              <a:t>programować</a:t>
            </a:r>
            <a:r>
              <a:rPr lang="en-US" dirty="0"/>
              <a:t> w Scali.</a:t>
            </a:r>
          </a:p>
          <a:p>
            <a:endParaRPr lang="en-US" dirty="0"/>
          </a:p>
          <a:p>
            <a:r>
              <a:rPr lang="en-US" dirty="0"/>
              <a:t>Po </a:t>
            </a:r>
            <a:r>
              <a:rPr lang="en-US" dirty="0" err="1"/>
              <a:t>pierwsze</a:t>
            </a:r>
            <a:r>
              <a:rPr lang="en-US" dirty="0"/>
              <a:t>, </a:t>
            </a:r>
            <a:r>
              <a:rPr lang="en-US" dirty="0" err="1"/>
              <a:t>deklarowanie</a:t>
            </a:r>
            <a:r>
              <a:rPr lang="en-US" dirty="0"/>
              <a:t> </a:t>
            </a:r>
            <a:r>
              <a:rPr lang="en-US" dirty="0" err="1"/>
              <a:t>zmiennych</a:t>
            </a:r>
            <a:r>
              <a:rPr lang="en-US" dirty="0"/>
              <a:t> I </a:t>
            </a:r>
            <a:r>
              <a:rPr lang="en-US" dirty="0" err="1"/>
              <a:t>stałych</a:t>
            </a:r>
            <a:r>
              <a:rPr lang="en-US" dirty="0"/>
              <a:t>. </a:t>
            </a:r>
            <a:r>
              <a:rPr lang="en-US" dirty="0" err="1"/>
              <a:t>Zmienną</a:t>
            </a:r>
            <a:r>
              <a:rPr lang="en-US" dirty="0"/>
              <a:t> </a:t>
            </a:r>
            <a:r>
              <a:rPr lang="en-US" dirty="0" err="1"/>
              <a:t>deklarujemy</a:t>
            </a:r>
            <a:r>
              <a:rPr lang="en-US" dirty="0"/>
              <a:t> </a:t>
            </a:r>
            <a:r>
              <a:rPr lang="en-US" dirty="0" err="1"/>
              <a:t>przez</a:t>
            </a:r>
            <a:r>
              <a:rPr lang="en-US" dirty="0"/>
              <a:t> </a:t>
            </a:r>
            <a:r>
              <a:rPr lang="en-US" dirty="0" err="1"/>
              <a:t>słowo</a:t>
            </a:r>
            <a:r>
              <a:rPr lang="en-US" dirty="0"/>
              <a:t> </a:t>
            </a:r>
            <a:r>
              <a:rPr lang="en-US" dirty="0" err="1"/>
              <a:t>kluczowe</a:t>
            </a:r>
            <a:r>
              <a:rPr lang="en-US" dirty="0"/>
              <a:t> “</a:t>
            </a:r>
            <a:r>
              <a:rPr lang="en-US" dirty="0" err="1"/>
              <a:t>var</a:t>
            </a:r>
            <a:r>
              <a:rPr lang="en-US" dirty="0"/>
              <a:t>” plus </a:t>
            </a:r>
            <a:r>
              <a:rPr lang="en-US" dirty="0" err="1"/>
              <a:t>nazwa</a:t>
            </a:r>
            <a:r>
              <a:rPr lang="en-US" dirty="0"/>
              <a:t> </a:t>
            </a:r>
            <a:r>
              <a:rPr lang="en-US" dirty="0" err="1"/>
              <a:t>tej</a:t>
            </a:r>
            <a:r>
              <a:rPr lang="en-US" dirty="0"/>
              <a:t> </a:t>
            </a:r>
            <a:r>
              <a:rPr lang="en-US" dirty="0" err="1"/>
              <a:t>zmiennej</a:t>
            </a:r>
            <a:r>
              <a:rPr lang="en-US" dirty="0"/>
              <a:t>, </a:t>
            </a:r>
            <a:r>
              <a:rPr lang="en-US" dirty="0" err="1"/>
              <a:t>typ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dwukropku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przypisanie</a:t>
            </a:r>
            <a:r>
              <a:rPr lang="en-US" dirty="0"/>
              <a:t> </a:t>
            </a:r>
            <a:r>
              <a:rPr lang="en-US" dirty="0" err="1"/>
              <a:t>wstępnej</a:t>
            </a:r>
            <a:r>
              <a:rPr lang="en-US" dirty="0"/>
              <a:t> </a:t>
            </a:r>
            <a:r>
              <a:rPr lang="en-US" dirty="0" err="1"/>
              <a:t>wartości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err="1"/>
              <a:t>Czasem</a:t>
            </a:r>
            <a:r>
              <a:rPr lang="en-US" dirty="0"/>
              <a:t> </a:t>
            </a:r>
            <a:r>
              <a:rPr lang="en-US" dirty="0" err="1"/>
              <a:t>można</a:t>
            </a:r>
            <a:r>
              <a:rPr lang="en-US" dirty="0"/>
              <a:t> </a:t>
            </a: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podawać</a:t>
            </a:r>
            <a:r>
              <a:rPr lang="en-US" dirty="0"/>
              <a:t> </a:t>
            </a:r>
            <a:r>
              <a:rPr lang="en-US" dirty="0" err="1"/>
              <a:t>początkowej</a:t>
            </a:r>
            <a:r>
              <a:rPr lang="en-US" dirty="0"/>
              <a:t> </a:t>
            </a:r>
            <a:r>
              <a:rPr lang="en-US" dirty="0" err="1"/>
              <a:t>wartości</a:t>
            </a:r>
            <a:r>
              <a:rPr lang="en-US" dirty="0"/>
              <a:t>, ale </a:t>
            </a: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zawsze</a:t>
            </a:r>
            <a:r>
              <a:rPr lang="en-US" dirty="0"/>
              <a:t>, </a:t>
            </a:r>
            <a:r>
              <a:rPr lang="en-US" dirty="0" err="1"/>
              <a:t>bo</a:t>
            </a:r>
            <a:r>
              <a:rPr lang="en-US" dirty="0"/>
              <a:t> w </a:t>
            </a:r>
            <a:r>
              <a:rPr lang="en-US" dirty="0" err="1"/>
              <a:t>przeciwieństwie</a:t>
            </a:r>
            <a:r>
              <a:rPr lang="en-US" dirty="0"/>
              <a:t> do </a:t>
            </a:r>
            <a:r>
              <a:rPr lang="en-US" dirty="0" err="1"/>
              <a:t>Javy</a:t>
            </a:r>
            <a:r>
              <a:rPr lang="en-US" dirty="0"/>
              <a:t>, </a:t>
            </a:r>
            <a:r>
              <a:rPr lang="en-US" dirty="0" err="1"/>
              <a:t>kompilator</a:t>
            </a:r>
            <a:r>
              <a:rPr lang="en-US" dirty="0"/>
              <a:t> Scali dba, </a:t>
            </a:r>
            <a:r>
              <a:rPr lang="en-US" dirty="0" err="1"/>
              <a:t>żeby</a:t>
            </a:r>
            <a:r>
              <a:rPr lang="en-US" dirty="0"/>
              <a:t> </a:t>
            </a:r>
            <a:r>
              <a:rPr lang="en-US" dirty="0" err="1"/>
              <a:t>nigdy</a:t>
            </a:r>
            <a:r>
              <a:rPr lang="en-US" dirty="0"/>
              <a:t> </a:t>
            </a: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dopuścić</a:t>
            </a:r>
            <a:r>
              <a:rPr lang="en-US" dirty="0"/>
              <a:t> do </a:t>
            </a:r>
            <a:r>
              <a:rPr lang="en-US" dirty="0" err="1"/>
              <a:t>tego</a:t>
            </a:r>
            <a:r>
              <a:rPr lang="en-US" dirty="0"/>
              <a:t>, </a:t>
            </a:r>
            <a:r>
              <a:rPr lang="en-US" dirty="0" err="1"/>
              <a:t>że</a:t>
            </a:r>
            <a:r>
              <a:rPr lang="en-US" dirty="0"/>
              <a:t> </a:t>
            </a:r>
            <a:r>
              <a:rPr lang="en-US" dirty="0" err="1"/>
              <a:t>ktoś</a:t>
            </a:r>
            <a:r>
              <a:rPr lang="en-US" dirty="0"/>
              <a:t> </a:t>
            </a:r>
            <a:r>
              <a:rPr lang="en-US" dirty="0" err="1"/>
              <a:t>może</a:t>
            </a:r>
            <a:r>
              <a:rPr lang="en-US" dirty="0"/>
              <a:t> </a:t>
            </a:r>
            <a:r>
              <a:rPr lang="en-US" dirty="0" err="1"/>
              <a:t>odczytać</a:t>
            </a:r>
            <a:r>
              <a:rPr lang="en-US" dirty="0"/>
              <a:t> </a:t>
            </a:r>
            <a:r>
              <a:rPr lang="en-US" dirty="0" err="1"/>
              <a:t>zmienną</a:t>
            </a:r>
            <a:r>
              <a:rPr lang="en-US" dirty="0"/>
              <a:t>, </a:t>
            </a:r>
            <a:r>
              <a:rPr lang="en-US" dirty="0" err="1"/>
              <a:t>która</a:t>
            </a:r>
            <a:r>
              <a:rPr lang="en-US" dirty="0"/>
              <a:t> </a:t>
            </a: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została</a:t>
            </a:r>
            <a:r>
              <a:rPr lang="en-US" dirty="0"/>
              <a:t> </a:t>
            </a:r>
            <a:r>
              <a:rPr lang="en-US" dirty="0" err="1"/>
              <a:t>zainicjalizowana</a:t>
            </a:r>
            <a:r>
              <a:rPr lang="en-US" dirty="0"/>
              <a:t> I w </a:t>
            </a:r>
            <a:r>
              <a:rPr lang="en-US" dirty="0" err="1"/>
              <a:t>razie</a:t>
            </a:r>
            <a:r>
              <a:rPr lang="en-US" dirty="0"/>
              <a:t> </a:t>
            </a:r>
            <a:r>
              <a:rPr lang="en-US" dirty="0" err="1"/>
              <a:t>czego</a:t>
            </a:r>
            <a:r>
              <a:rPr lang="en-US" dirty="0"/>
              <a:t> program </a:t>
            </a: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będzie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 </a:t>
            </a:r>
            <a:r>
              <a:rPr lang="en-US" dirty="0" err="1"/>
              <a:t>kompilował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err="1"/>
              <a:t>Drugą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nawet</a:t>
            </a:r>
            <a:r>
              <a:rPr lang="en-US" dirty="0"/>
              <a:t> </a:t>
            </a:r>
            <a:r>
              <a:rPr lang="en-US" dirty="0" err="1"/>
              <a:t>bardziej</a:t>
            </a:r>
            <a:r>
              <a:rPr lang="en-US" dirty="0"/>
              <a:t> </a:t>
            </a:r>
            <a:r>
              <a:rPr lang="en-US" dirty="0" err="1"/>
              <a:t>istotną</a:t>
            </a:r>
            <a:r>
              <a:rPr lang="en-US" dirty="0"/>
              <a:t> </a:t>
            </a:r>
            <a:r>
              <a:rPr lang="en-US" dirty="0" err="1"/>
              <a:t>formą</a:t>
            </a:r>
            <a:r>
              <a:rPr lang="en-US" dirty="0"/>
              <a:t> </a:t>
            </a:r>
            <a:r>
              <a:rPr lang="en-US" dirty="0" err="1"/>
              <a:t>delaracji</a:t>
            </a:r>
            <a:r>
              <a:rPr lang="en-US" dirty="0"/>
              <a:t> </a:t>
            </a:r>
            <a:r>
              <a:rPr lang="en-US" dirty="0" err="1"/>
              <a:t>danych</a:t>
            </a:r>
            <a:r>
              <a:rPr lang="en-US" dirty="0"/>
              <a:t> jest </a:t>
            </a:r>
            <a:r>
              <a:rPr lang="en-US" dirty="0" err="1"/>
              <a:t>deklaracja</a:t>
            </a:r>
            <a:r>
              <a:rPr lang="en-US" dirty="0"/>
              <a:t> </a:t>
            </a:r>
            <a:r>
              <a:rPr lang="en-US" dirty="0" err="1"/>
              <a:t>stałej</a:t>
            </a:r>
            <a:r>
              <a:rPr lang="en-US" dirty="0"/>
              <a:t>. </a:t>
            </a:r>
            <a:r>
              <a:rPr lang="en-US" dirty="0" err="1"/>
              <a:t>Robi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 to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jak</a:t>
            </a:r>
            <a:r>
              <a:rPr lang="en-US" dirty="0"/>
              <a:t> </a:t>
            </a:r>
            <a:r>
              <a:rPr lang="en-US" dirty="0" err="1"/>
              <a:t>dla</a:t>
            </a:r>
            <a:r>
              <a:rPr lang="en-US" dirty="0"/>
              <a:t> </a:t>
            </a:r>
            <a:r>
              <a:rPr lang="en-US" dirty="0" err="1"/>
              <a:t>zmiennej</a:t>
            </a:r>
            <a:r>
              <a:rPr lang="en-US" dirty="0"/>
              <a:t>, </a:t>
            </a:r>
            <a:r>
              <a:rPr lang="en-US" dirty="0" err="1"/>
              <a:t>tylko</a:t>
            </a:r>
            <a:r>
              <a:rPr lang="en-US" dirty="0"/>
              <a:t> </a:t>
            </a:r>
            <a:r>
              <a:rPr lang="en-US" dirty="0" err="1"/>
              <a:t>zamiast</a:t>
            </a:r>
            <a:r>
              <a:rPr lang="en-US" dirty="0"/>
              <a:t> “</a:t>
            </a:r>
            <a:r>
              <a:rPr lang="en-US" dirty="0" err="1"/>
              <a:t>var</a:t>
            </a:r>
            <a:r>
              <a:rPr lang="en-US" dirty="0"/>
              <a:t>” </a:t>
            </a:r>
            <a:r>
              <a:rPr lang="en-US" dirty="0" err="1"/>
              <a:t>podajemy</a:t>
            </a:r>
            <a:r>
              <a:rPr lang="en-US" dirty="0"/>
              <a:t> “</a:t>
            </a:r>
            <a:r>
              <a:rPr lang="en-US" dirty="0" err="1"/>
              <a:t>val</a:t>
            </a:r>
            <a:r>
              <a:rPr lang="en-US" dirty="0"/>
              <a:t>”. No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oczywiście</a:t>
            </a:r>
            <a:r>
              <a:rPr lang="en-US" dirty="0"/>
              <a:t>, </a:t>
            </a:r>
            <a:r>
              <a:rPr lang="en-US" dirty="0" err="1"/>
              <a:t>musimy</a:t>
            </a:r>
            <a:r>
              <a:rPr lang="en-US" dirty="0"/>
              <a:t> </a:t>
            </a:r>
            <a:r>
              <a:rPr lang="en-US" dirty="0" err="1"/>
              <a:t>zawsze</a:t>
            </a:r>
            <a:r>
              <a:rPr lang="en-US" dirty="0"/>
              <a:t> </a:t>
            </a:r>
            <a:r>
              <a:rPr lang="en-US" dirty="0" err="1"/>
              <a:t>podać</a:t>
            </a:r>
            <a:r>
              <a:rPr lang="en-US" dirty="0"/>
              <a:t> </a:t>
            </a:r>
            <a:r>
              <a:rPr lang="en-US" dirty="0" err="1"/>
              <a:t>wartość</a:t>
            </a:r>
            <a:r>
              <a:rPr lang="en-US" dirty="0"/>
              <a:t>, </a:t>
            </a:r>
            <a:r>
              <a:rPr lang="en-US" dirty="0" err="1"/>
              <a:t>bo</a:t>
            </a:r>
            <a:r>
              <a:rPr lang="en-US" dirty="0"/>
              <a:t> </a:t>
            </a:r>
            <a:r>
              <a:rPr lang="en-US" dirty="0" err="1"/>
              <a:t>jak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nazwa</a:t>
            </a:r>
            <a:r>
              <a:rPr lang="en-US" dirty="0"/>
              <a:t> </a:t>
            </a:r>
            <a:r>
              <a:rPr lang="en-US" dirty="0" err="1"/>
              <a:t>wsakzuje</a:t>
            </a:r>
            <a:r>
              <a:rPr lang="en-US" dirty="0"/>
              <a:t>, </a:t>
            </a:r>
            <a:r>
              <a:rPr lang="en-US" dirty="0" err="1"/>
              <a:t>takiego</a:t>
            </a:r>
            <a:r>
              <a:rPr lang="en-US" dirty="0"/>
              <a:t> ‘</a:t>
            </a:r>
            <a:r>
              <a:rPr lang="en-US" dirty="0" err="1"/>
              <a:t>val’a</a:t>
            </a:r>
            <a:r>
              <a:rPr lang="en-US" dirty="0"/>
              <a:t>’ </a:t>
            </a: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można</a:t>
            </a:r>
            <a:r>
              <a:rPr lang="en-US" dirty="0"/>
              <a:t> </a:t>
            </a:r>
            <a:r>
              <a:rPr lang="en-US" dirty="0" err="1"/>
              <a:t>już</a:t>
            </a:r>
            <a:r>
              <a:rPr lang="en-US" dirty="0"/>
              <a:t> </a:t>
            </a:r>
            <a:r>
              <a:rPr lang="en-US" dirty="0" err="1"/>
              <a:t>potem</a:t>
            </a:r>
            <a:r>
              <a:rPr lang="en-US" dirty="0"/>
              <a:t> </a:t>
            </a:r>
            <a:r>
              <a:rPr lang="en-US" dirty="0" err="1"/>
              <a:t>zmienić</a:t>
            </a:r>
            <a:r>
              <a:rPr lang="en-US" dirty="0"/>
              <a:t>. </a:t>
            </a:r>
            <a:r>
              <a:rPr lang="en-US" dirty="0" err="1"/>
              <a:t>Jeśli</a:t>
            </a:r>
            <a:r>
              <a:rPr lang="en-US" dirty="0"/>
              <a:t> </a:t>
            </a:r>
            <a:r>
              <a:rPr lang="en-US" dirty="0" err="1"/>
              <a:t>będziemy</a:t>
            </a:r>
            <a:r>
              <a:rPr lang="en-US" dirty="0"/>
              <a:t> </a:t>
            </a:r>
            <a:r>
              <a:rPr lang="en-US" dirty="0" err="1"/>
              <a:t>próbowali</a:t>
            </a:r>
            <a:r>
              <a:rPr lang="en-US" dirty="0"/>
              <a:t> to </a:t>
            </a:r>
            <a:r>
              <a:rPr lang="en-US" dirty="0" err="1"/>
              <a:t>zrobić</a:t>
            </a:r>
            <a:r>
              <a:rPr lang="en-US" dirty="0"/>
              <a:t>, to program </a:t>
            </a:r>
            <a:r>
              <a:rPr lang="en-US" dirty="0" err="1"/>
              <a:t>się</a:t>
            </a:r>
            <a:r>
              <a:rPr lang="en-US" dirty="0"/>
              <a:t> </a:t>
            </a: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skompiluje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 </a:t>
            </a:r>
            <a:r>
              <a:rPr lang="en-US" dirty="0" err="1"/>
              <a:t>praktyce</a:t>
            </a:r>
            <a:r>
              <a:rPr lang="en-US" dirty="0"/>
              <a:t>, w </a:t>
            </a:r>
            <a:r>
              <a:rPr lang="en-US" dirty="0" err="1"/>
              <a:t>miarę</a:t>
            </a:r>
            <a:r>
              <a:rPr lang="en-US" dirty="0"/>
              <a:t> </a:t>
            </a:r>
            <a:r>
              <a:rPr lang="en-US" dirty="0" err="1"/>
              <a:t>jak</a:t>
            </a:r>
            <a:r>
              <a:rPr lang="en-US" dirty="0"/>
              <a:t> </a:t>
            </a:r>
            <a:r>
              <a:rPr lang="en-US" dirty="0" err="1"/>
              <a:t>nauczycie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 </a:t>
            </a:r>
            <a:r>
              <a:rPr lang="en-US" dirty="0" err="1"/>
              <a:t>sensownie</a:t>
            </a:r>
            <a:r>
              <a:rPr lang="en-US" dirty="0"/>
              <a:t> </a:t>
            </a:r>
            <a:r>
              <a:rPr lang="en-US" dirty="0" err="1"/>
              <a:t>programować</a:t>
            </a:r>
            <a:r>
              <a:rPr lang="en-US" dirty="0"/>
              <a:t> w Scali, to </a:t>
            </a:r>
            <a:r>
              <a:rPr lang="en-US" dirty="0" err="1"/>
              <a:t>praktycznie</a:t>
            </a:r>
            <a:r>
              <a:rPr lang="en-US" dirty="0"/>
              <a:t> </a:t>
            </a:r>
            <a:r>
              <a:rPr lang="en-US" dirty="0" err="1"/>
              <a:t>przestaniecie</a:t>
            </a:r>
            <a:r>
              <a:rPr lang="en-US" dirty="0"/>
              <a:t> </a:t>
            </a:r>
            <a:r>
              <a:rPr lang="en-US" dirty="0" err="1"/>
              <a:t>używąć</a:t>
            </a:r>
            <a:r>
              <a:rPr lang="en-US" dirty="0"/>
              <a:t> “</a:t>
            </a:r>
            <a:r>
              <a:rPr lang="en-US" dirty="0" err="1"/>
              <a:t>var’ów</a:t>
            </a:r>
            <a:r>
              <a:rPr lang="en-US" dirty="0"/>
              <a:t>” I </a:t>
            </a:r>
            <a:r>
              <a:rPr lang="en-US" dirty="0" err="1"/>
              <a:t>będziecie</a:t>
            </a:r>
            <a:r>
              <a:rPr lang="en-US" dirty="0"/>
              <a:t> </a:t>
            </a:r>
            <a:r>
              <a:rPr lang="en-US" dirty="0" err="1"/>
              <a:t>stosowali</a:t>
            </a:r>
            <a:r>
              <a:rPr lang="en-US" dirty="0"/>
              <a:t> </a:t>
            </a:r>
            <a:r>
              <a:rPr lang="en-US" dirty="0" err="1"/>
              <a:t>praktycznie</a:t>
            </a:r>
            <a:r>
              <a:rPr lang="en-US" dirty="0"/>
              <a:t> same “</a:t>
            </a:r>
            <a:r>
              <a:rPr lang="en-US" dirty="0" err="1"/>
              <a:t>vale’e</a:t>
            </a:r>
            <a:r>
              <a:rPr lang="en-US" dirty="0"/>
              <a:t>”, ale </a:t>
            </a:r>
            <a:r>
              <a:rPr lang="en-US" dirty="0" err="1"/>
              <a:t>spokojnie</a:t>
            </a:r>
            <a:r>
              <a:rPr lang="en-US" dirty="0"/>
              <a:t>, to </a:t>
            </a:r>
            <a:r>
              <a:rPr lang="en-US" dirty="0" err="1"/>
              <a:t>przyjdzie</a:t>
            </a:r>
            <a:r>
              <a:rPr lang="en-US" dirty="0"/>
              <a:t> z </a:t>
            </a:r>
            <a:r>
              <a:rPr lang="en-US" dirty="0" err="1"/>
              <a:t>czasem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Kolejną</a:t>
            </a:r>
            <a:r>
              <a:rPr lang="en-US" dirty="0"/>
              <a:t> </a:t>
            </a:r>
            <a:r>
              <a:rPr lang="en-US" dirty="0" err="1"/>
              <a:t>istotną</a:t>
            </a:r>
            <a:r>
              <a:rPr lang="en-US" dirty="0"/>
              <a:t> </a:t>
            </a:r>
            <a:r>
              <a:rPr lang="en-US" dirty="0" err="1"/>
              <a:t>rzeczą</a:t>
            </a:r>
            <a:r>
              <a:rPr lang="en-US" dirty="0"/>
              <a:t> </a:t>
            </a:r>
            <a:r>
              <a:rPr lang="en-US" dirty="0" err="1"/>
              <a:t>jedst</a:t>
            </a:r>
            <a:r>
              <a:rPr lang="en-US" dirty="0"/>
              <a:t> to, </a:t>
            </a:r>
            <a:r>
              <a:rPr lang="en-US" dirty="0" err="1"/>
              <a:t>że</a:t>
            </a:r>
            <a:r>
              <a:rPr lang="en-US" dirty="0"/>
              <a:t> </a:t>
            </a:r>
            <a:r>
              <a:rPr lang="en-US" dirty="0" err="1"/>
              <a:t>żeby</a:t>
            </a:r>
            <a:r>
              <a:rPr lang="en-US" dirty="0"/>
              <a:t> </a:t>
            </a:r>
            <a:r>
              <a:rPr lang="en-US" dirty="0" err="1"/>
              <a:t>ułatwić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życie</a:t>
            </a:r>
            <a:r>
              <a:rPr lang="en-US" dirty="0"/>
              <a:t>, w Scali </a:t>
            </a: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musimy</a:t>
            </a:r>
            <a:r>
              <a:rPr lang="en-US" dirty="0"/>
              <a:t> </a:t>
            </a:r>
            <a:r>
              <a:rPr lang="en-US" dirty="0" err="1"/>
              <a:t>zawsze</a:t>
            </a:r>
            <a:r>
              <a:rPr lang="en-US" dirty="0"/>
              <a:t> </a:t>
            </a:r>
            <a:r>
              <a:rPr lang="en-US" dirty="0" err="1"/>
              <a:t>deklarować</a:t>
            </a:r>
            <a:r>
              <a:rPr lang="en-US" dirty="0"/>
              <a:t> </a:t>
            </a:r>
            <a:r>
              <a:rPr lang="en-US" dirty="0" err="1"/>
              <a:t>typu</a:t>
            </a:r>
            <a:r>
              <a:rPr lang="en-US" dirty="0"/>
              <a:t> </a:t>
            </a:r>
            <a:r>
              <a:rPr lang="en-US" dirty="0" err="1"/>
              <a:t>zmiennej</a:t>
            </a:r>
            <a:r>
              <a:rPr lang="en-US" dirty="0"/>
              <a:t> </a:t>
            </a:r>
            <a:r>
              <a:rPr lang="en-US" dirty="0" err="1"/>
              <a:t>czy</a:t>
            </a:r>
            <a:r>
              <a:rPr lang="en-US" dirty="0"/>
              <a:t> </a:t>
            </a:r>
            <a:r>
              <a:rPr lang="en-US" dirty="0" err="1"/>
              <a:t>stałej</a:t>
            </a:r>
            <a:r>
              <a:rPr lang="en-US" dirty="0"/>
              <a:t>, </a:t>
            </a:r>
            <a:r>
              <a:rPr lang="en-US" dirty="0" err="1"/>
              <a:t>bo</a:t>
            </a:r>
            <a:r>
              <a:rPr lang="en-US" dirty="0"/>
              <a:t> </a:t>
            </a:r>
            <a:r>
              <a:rPr lang="en-US" dirty="0" err="1"/>
              <a:t>czasem</a:t>
            </a:r>
            <a:r>
              <a:rPr lang="en-US" dirty="0"/>
              <a:t> ten jest </a:t>
            </a:r>
            <a:r>
              <a:rPr lang="en-US" dirty="0" err="1"/>
              <a:t>oczywisty</a:t>
            </a:r>
            <a:r>
              <a:rPr lang="en-US" dirty="0"/>
              <a:t>. </a:t>
            </a:r>
            <a:r>
              <a:rPr lang="en-US" dirty="0" err="1"/>
              <a:t>Przykładowo</a:t>
            </a:r>
            <a:r>
              <a:rPr lang="en-US" dirty="0"/>
              <a:t>, </a:t>
            </a:r>
            <a:r>
              <a:rPr lang="en-US" dirty="0" err="1"/>
              <a:t>jesli</a:t>
            </a:r>
            <a:r>
              <a:rPr lang="en-US" dirty="0"/>
              <a:t> </a:t>
            </a:r>
            <a:r>
              <a:rPr lang="en-US" dirty="0" err="1"/>
              <a:t>mamy</a:t>
            </a:r>
            <a:r>
              <a:rPr lang="en-US" dirty="0"/>
              <a:t> </a:t>
            </a:r>
            <a:r>
              <a:rPr lang="en-US" dirty="0" err="1"/>
              <a:t>dwa</a:t>
            </a:r>
            <a:r>
              <a:rPr lang="en-US" dirty="0"/>
              <a:t> </a:t>
            </a:r>
            <a:r>
              <a:rPr lang="en-US" dirty="0" err="1"/>
              <a:t>int’y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stworzymy</a:t>
            </a:r>
            <a:r>
              <a:rPr lang="en-US" dirty="0"/>
              <a:t> </a:t>
            </a:r>
            <a:r>
              <a:rPr lang="en-US" dirty="0" err="1"/>
              <a:t>zmienną</a:t>
            </a:r>
            <a:r>
              <a:rPr lang="en-US" dirty="0"/>
              <a:t>, </a:t>
            </a:r>
            <a:r>
              <a:rPr lang="en-US" dirty="0" err="1"/>
              <a:t>która</a:t>
            </a:r>
            <a:r>
              <a:rPr lang="en-US" dirty="0"/>
              <a:t> jest </a:t>
            </a:r>
            <a:r>
              <a:rPr lang="en-US" dirty="0" err="1"/>
              <a:t>ich</a:t>
            </a:r>
            <a:r>
              <a:rPr lang="en-US" dirty="0"/>
              <a:t> </a:t>
            </a:r>
            <a:r>
              <a:rPr lang="en-US" dirty="0" err="1"/>
              <a:t>sumą</a:t>
            </a:r>
            <a:r>
              <a:rPr lang="en-US" dirty="0"/>
              <a:t>, to </a:t>
            </a:r>
            <a:r>
              <a:rPr lang="en-US" dirty="0" err="1"/>
              <a:t>wiadomo</a:t>
            </a:r>
            <a:r>
              <a:rPr lang="en-US" dirty="0"/>
              <a:t>, </a:t>
            </a:r>
            <a:r>
              <a:rPr lang="en-US" dirty="0" err="1"/>
              <a:t>że</a:t>
            </a:r>
            <a:r>
              <a:rPr lang="en-US" dirty="0"/>
              <a:t> </a:t>
            </a:r>
            <a:r>
              <a:rPr lang="en-US" dirty="0" err="1"/>
              <a:t>ona</a:t>
            </a:r>
            <a:r>
              <a:rPr lang="en-US" dirty="0"/>
              <a:t> </a:t>
            </a:r>
            <a:r>
              <a:rPr lang="en-US" dirty="0" err="1"/>
              <a:t>też</a:t>
            </a:r>
            <a:r>
              <a:rPr lang="en-US" dirty="0"/>
              <a:t> </a:t>
            </a:r>
            <a:r>
              <a:rPr lang="en-US" dirty="0" err="1"/>
              <a:t>bedzie</a:t>
            </a:r>
            <a:r>
              <a:rPr lang="en-US" dirty="0"/>
              <a:t> </a:t>
            </a:r>
            <a:r>
              <a:rPr lang="en-US" dirty="0" err="1"/>
              <a:t>int’em</a:t>
            </a:r>
            <a:r>
              <a:rPr lang="en-US" dirty="0"/>
              <a:t>. </a:t>
            </a:r>
            <a:r>
              <a:rPr lang="en-US" dirty="0" err="1"/>
              <a:t>Wtedy</a:t>
            </a:r>
            <a:r>
              <a:rPr lang="en-US" dirty="0"/>
              <a:t> </a:t>
            </a: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musimy</a:t>
            </a:r>
            <a:r>
              <a:rPr lang="en-US" dirty="0"/>
              <a:t> </a:t>
            </a:r>
            <a:r>
              <a:rPr lang="en-US" dirty="0" err="1"/>
              <a:t>podawać</a:t>
            </a:r>
            <a:r>
              <a:rPr lang="en-US" dirty="0"/>
              <a:t> </a:t>
            </a:r>
            <a:r>
              <a:rPr lang="en-US" dirty="0" err="1"/>
              <a:t>jej</a:t>
            </a:r>
            <a:r>
              <a:rPr lang="en-US" dirty="0"/>
              <a:t> </a:t>
            </a:r>
            <a:r>
              <a:rPr lang="en-US" dirty="0" err="1"/>
              <a:t>typu</a:t>
            </a:r>
            <a:r>
              <a:rPr lang="en-US" dirty="0"/>
              <a:t>, </a:t>
            </a:r>
            <a:r>
              <a:rPr lang="en-US" dirty="0" err="1"/>
              <a:t>kompilator</a:t>
            </a:r>
            <a:r>
              <a:rPr lang="en-US" dirty="0"/>
              <a:t> </a:t>
            </a:r>
            <a:r>
              <a:rPr lang="en-US" dirty="0" err="1"/>
              <a:t>sam</a:t>
            </a:r>
            <a:r>
              <a:rPr lang="en-US" dirty="0"/>
              <a:t> go </a:t>
            </a:r>
            <a:r>
              <a:rPr lang="en-US" dirty="0" err="1"/>
              <a:t>wywnioskuje</a:t>
            </a:r>
            <a:r>
              <a:rPr lang="en-US" dirty="0"/>
              <a:t>.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przykład</a:t>
            </a:r>
            <a:r>
              <a:rPr lang="en-US" dirty="0"/>
              <a:t>, </a:t>
            </a:r>
            <a:r>
              <a:rPr lang="en-US" dirty="0" err="1"/>
              <a:t>jeśli</a:t>
            </a:r>
            <a:r>
              <a:rPr lang="en-US" dirty="0"/>
              <a:t> </a:t>
            </a:r>
            <a:r>
              <a:rPr lang="en-US" dirty="0" err="1"/>
              <a:t>mamy</a:t>
            </a:r>
            <a:r>
              <a:rPr lang="en-US" dirty="0"/>
              <a:t> </a:t>
            </a:r>
            <a:r>
              <a:rPr lang="en-US" dirty="0" err="1"/>
              <a:t>Int’a</a:t>
            </a:r>
            <a:r>
              <a:rPr lang="en-US" dirty="0"/>
              <a:t> I </a:t>
            </a:r>
            <a:r>
              <a:rPr lang="en-US" dirty="0" err="1"/>
              <a:t>Stringa</a:t>
            </a:r>
            <a:r>
              <a:rPr lang="en-US" dirty="0"/>
              <a:t> I </a:t>
            </a:r>
            <a:r>
              <a:rPr lang="en-US" dirty="0" err="1"/>
              <a:t>sklejamy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razem</a:t>
            </a:r>
            <a:r>
              <a:rPr lang="en-US" dirty="0"/>
              <a:t>, </a:t>
            </a:r>
            <a:r>
              <a:rPr lang="en-US" dirty="0" err="1"/>
              <a:t>wiadomo</a:t>
            </a:r>
            <a:r>
              <a:rPr lang="en-US" dirty="0"/>
              <a:t> </a:t>
            </a:r>
            <a:r>
              <a:rPr lang="en-US" dirty="0" err="1"/>
              <a:t>że</a:t>
            </a:r>
            <a:r>
              <a:rPr lang="en-US" dirty="0"/>
              <a:t> </a:t>
            </a:r>
            <a:r>
              <a:rPr lang="en-US" dirty="0" err="1"/>
              <a:t>wynik</a:t>
            </a:r>
            <a:r>
              <a:rPr lang="en-US" dirty="0"/>
              <a:t> </a:t>
            </a:r>
            <a:r>
              <a:rPr lang="en-US" dirty="0" err="1"/>
              <a:t>będzie</a:t>
            </a:r>
            <a:r>
              <a:rPr lang="en-US" dirty="0"/>
              <a:t> </a:t>
            </a:r>
            <a:r>
              <a:rPr lang="en-US" dirty="0" err="1"/>
              <a:t>String’iem</a:t>
            </a:r>
            <a:r>
              <a:rPr lang="en-US" dirty="0"/>
              <a:t>. </a:t>
            </a:r>
            <a:r>
              <a:rPr lang="en-US" dirty="0" err="1"/>
              <a:t>Więc</a:t>
            </a:r>
            <a:r>
              <a:rPr lang="en-US" dirty="0"/>
              <a:t> </a:t>
            </a:r>
            <a:r>
              <a:rPr lang="en-US" dirty="0" err="1"/>
              <a:t>dopóki</a:t>
            </a:r>
            <a:r>
              <a:rPr lang="en-US" dirty="0"/>
              <a:t> </a:t>
            </a:r>
            <a:r>
              <a:rPr lang="en-US" dirty="0" err="1"/>
              <a:t>kompilator</a:t>
            </a:r>
            <a:r>
              <a:rPr lang="en-US" dirty="0"/>
              <a:t> </a:t>
            </a:r>
            <a:r>
              <a:rPr lang="en-US" dirty="0" err="1"/>
              <a:t>może</a:t>
            </a:r>
            <a:r>
              <a:rPr lang="en-US" dirty="0"/>
              <a:t> </a:t>
            </a:r>
            <a:r>
              <a:rPr lang="en-US" dirty="0" err="1"/>
              <a:t>wywnioskować</a:t>
            </a:r>
            <a:r>
              <a:rPr lang="en-US" dirty="0"/>
              <a:t> </a:t>
            </a:r>
            <a:r>
              <a:rPr lang="en-US" dirty="0" err="1"/>
              <a:t>typ</a:t>
            </a:r>
            <a:r>
              <a:rPr lang="en-US" dirty="0"/>
              <a:t> </a:t>
            </a:r>
            <a:r>
              <a:rPr lang="en-US" dirty="0" err="1"/>
              <a:t>czegoś</a:t>
            </a:r>
            <a:r>
              <a:rPr lang="en-US" dirty="0"/>
              <a:t>, to </a:t>
            </a:r>
            <a:r>
              <a:rPr lang="en-US" dirty="0" err="1"/>
              <a:t>możemy</a:t>
            </a:r>
            <a:r>
              <a:rPr lang="en-US" dirty="0"/>
              <a:t> go </a:t>
            </a: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podawać</a:t>
            </a:r>
            <a:r>
              <a:rPr lang="en-US" dirty="0"/>
              <a:t>. W </a:t>
            </a:r>
            <a:r>
              <a:rPr lang="en-US" dirty="0" err="1"/>
              <a:t>przeciwnym</a:t>
            </a:r>
            <a:r>
              <a:rPr lang="en-US" dirty="0"/>
              <a:t> </a:t>
            </a:r>
            <a:r>
              <a:rPr lang="en-US" dirty="0" err="1"/>
              <a:t>przypadku</a:t>
            </a:r>
            <a:r>
              <a:rPr lang="en-US" dirty="0"/>
              <a:t>, </a:t>
            </a:r>
            <a:r>
              <a:rPr lang="en-US" dirty="0" err="1"/>
              <a:t>standardowo</a:t>
            </a:r>
            <a:r>
              <a:rPr lang="en-US" dirty="0"/>
              <a:t>, program </a:t>
            </a:r>
            <a:r>
              <a:rPr lang="en-US" dirty="0" err="1"/>
              <a:t>się</a:t>
            </a:r>
            <a:r>
              <a:rPr lang="en-US" dirty="0"/>
              <a:t> </a:t>
            </a: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skompiluje</a:t>
            </a:r>
            <a:r>
              <a:rPr lang="en-US" dirty="0"/>
              <a:t> I </a:t>
            </a:r>
            <a:r>
              <a:rPr lang="en-US" dirty="0" err="1"/>
              <a:t>dostaniemy</a:t>
            </a:r>
            <a:r>
              <a:rPr lang="en-US" dirty="0"/>
              <a:t> </a:t>
            </a:r>
            <a:r>
              <a:rPr lang="en-US" dirty="0" err="1"/>
              <a:t>wymaganie</a:t>
            </a:r>
            <a:r>
              <a:rPr lang="en-US" dirty="0"/>
              <a:t> od </a:t>
            </a:r>
            <a:r>
              <a:rPr lang="en-US" dirty="0" err="1"/>
              <a:t>kompilatora</a:t>
            </a:r>
            <a:r>
              <a:rPr lang="en-US" dirty="0"/>
              <a:t> </a:t>
            </a:r>
            <a:r>
              <a:rPr lang="en-US" dirty="0" err="1"/>
              <a:t>wprost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W </a:t>
            </a:r>
            <a:r>
              <a:rPr lang="en-US" dirty="0" err="1"/>
              <a:t>końcu</a:t>
            </a:r>
            <a:r>
              <a:rPr lang="en-US" dirty="0"/>
              <a:t>, </a:t>
            </a:r>
            <a:r>
              <a:rPr lang="en-US" dirty="0" err="1"/>
              <a:t>zauważcie</a:t>
            </a:r>
            <a:r>
              <a:rPr lang="en-US" dirty="0"/>
              <a:t>, </a:t>
            </a:r>
            <a:r>
              <a:rPr lang="en-US" dirty="0" err="1"/>
              <a:t>że</a:t>
            </a:r>
            <a:r>
              <a:rPr lang="en-US" dirty="0"/>
              <a:t> </a:t>
            </a:r>
            <a:r>
              <a:rPr lang="en-US" dirty="0" err="1"/>
              <a:t>użyłem</a:t>
            </a:r>
            <a:r>
              <a:rPr lang="en-US" dirty="0"/>
              <a:t> </a:t>
            </a:r>
            <a:r>
              <a:rPr lang="en-US" dirty="0" err="1"/>
              <a:t>typu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z </a:t>
            </a:r>
            <a:r>
              <a:rPr lang="en-US" dirty="0" err="1"/>
              <a:t>wielkiej</a:t>
            </a:r>
            <a:r>
              <a:rPr lang="en-US" dirty="0"/>
              <a:t> w </a:t>
            </a:r>
            <a:r>
              <a:rPr lang="en-US" dirty="0" err="1"/>
              <a:t>tym</a:t>
            </a:r>
            <a:r>
              <a:rPr lang="en-US" dirty="0"/>
              <a:t> </a:t>
            </a:r>
            <a:r>
              <a:rPr lang="en-US" dirty="0" err="1"/>
              <a:t>przykładzie</a:t>
            </a:r>
            <a:r>
              <a:rPr lang="en-US" dirty="0"/>
              <a:t>. To </a:t>
            </a:r>
            <a:r>
              <a:rPr lang="en-US" dirty="0" err="1"/>
              <a:t>Scal’owy</a:t>
            </a:r>
            <a:r>
              <a:rPr lang="en-US" dirty="0"/>
              <a:t> </a:t>
            </a:r>
            <a:r>
              <a:rPr lang="en-US" dirty="0" err="1"/>
              <a:t>typ</a:t>
            </a:r>
            <a:r>
              <a:rPr lang="en-US" dirty="0"/>
              <a:t>, </a:t>
            </a:r>
            <a:r>
              <a:rPr lang="en-US" dirty="0" err="1"/>
              <a:t>który</a:t>
            </a:r>
            <a:r>
              <a:rPr lang="en-US" dirty="0"/>
              <a:t> </a:t>
            </a:r>
            <a:r>
              <a:rPr lang="en-US" dirty="0" err="1"/>
              <a:t>automatycznie</a:t>
            </a:r>
            <a:r>
              <a:rPr lang="en-US" dirty="0"/>
              <a:t> </a:t>
            </a:r>
            <a:r>
              <a:rPr lang="en-US" dirty="0" err="1"/>
              <a:t>zawierta</a:t>
            </a:r>
            <a:r>
              <a:rPr lang="en-US" dirty="0"/>
              <a:t> w </a:t>
            </a:r>
            <a:r>
              <a:rPr lang="en-US" dirty="0" err="1"/>
              <a:t>sobie</a:t>
            </a:r>
            <a:r>
              <a:rPr lang="en-US" dirty="0"/>
              <a:t> </a:t>
            </a:r>
            <a:r>
              <a:rPr lang="en-US" dirty="0" err="1"/>
              <a:t>typy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Integer z </a:t>
            </a:r>
            <a:r>
              <a:rPr lang="en-US" dirty="0" err="1"/>
              <a:t>Javy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Scala </a:t>
            </a:r>
            <a:r>
              <a:rPr lang="en-US" dirty="0" err="1"/>
              <a:t>automatycznie</a:t>
            </a:r>
            <a:r>
              <a:rPr lang="en-US" dirty="0"/>
              <a:t> </a:t>
            </a:r>
            <a:r>
              <a:rPr lang="en-US" dirty="0" err="1"/>
              <a:t>wykonuje</a:t>
            </a:r>
            <a:r>
              <a:rPr lang="en-US" dirty="0"/>
              <a:t> “boxing” </a:t>
            </a:r>
            <a:r>
              <a:rPr lang="en-US" dirty="0" err="1"/>
              <a:t>i</a:t>
            </a:r>
            <a:r>
              <a:rPr lang="en-US" dirty="0"/>
              <a:t> “unboxing” </a:t>
            </a:r>
            <a:r>
              <a:rPr lang="en-US" dirty="0" err="1"/>
              <a:t>typów</a:t>
            </a:r>
            <a:r>
              <a:rPr lang="en-US" dirty="0"/>
              <a:t> pod </a:t>
            </a:r>
            <a:r>
              <a:rPr lang="en-US" dirty="0" err="1"/>
              <a:t>spodem</a:t>
            </a:r>
            <a:r>
              <a:rPr lang="en-US" dirty="0"/>
              <a:t>. To </a:t>
            </a:r>
            <a:r>
              <a:rPr lang="en-US" dirty="0" err="1"/>
              <a:t>dotyczy</a:t>
            </a:r>
            <a:r>
              <a:rPr lang="en-US" dirty="0"/>
              <a:t> </a:t>
            </a:r>
            <a:r>
              <a:rPr lang="en-US" dirty="0" err="1"/>
              <a:t>wszystkich</a:t>
            </a:r>
            <a:r>
              <a:rPr lang="en-US" dirty="0"/>
              <a:t> </a:t>
            </a:r>
            <a:r>
              <a:rPr lang="en-US" dirty="0" err="1"/>
              <a:t>typów</a:t>
            </a:r>
            <a:r>
              <a:rPr lang="en-US" dirty="0"/>
              <a:t> </a:t>
            </a:r>
            <a:r>
              <a:rPr lang="en-US" dirty="0" err="1"/>
              <a:t>Jav’owych</a:t>
            </a:r>
            <a:r>
              <a:rPr lang="en-US" dirty="0"/>
              <a:t> </a:t>
            </a:r>
            <a:r>
              <a:rPr lang="en-US" dirty="0" err="1"/>
              <a:t>które</a:t>
            </a:r>
            <a:r>
              <a:rPr lang="en-US" dirty="0"/>
              <a:t> </a:t>
            </a:r>
            <a:r>
              <a:rPr lang="en-US" dirty="0" err="1"/>
              <a:t>mają</a:t>
            </a:r>
            <a:r>
              <a:rPr lang="en-US" dirty="0"/>
              <a:t> “</a:t>
            </a:r>
            <a:r>
              <a:rPr lang="en-US" dirty="0" err="1"/>
              <a:t>privmitives</a:t>
            </a:r>
            <a:r>
              <a:rPr lang="en-US" dirty="0"/>
              <a:t>” I </a:t>
            </a:r>
            <a:r>
              <a:rPr lang="en-US" dirty="0" err="1"/>
              <a:t>odpowiedniki</a:t>
            </a:r>
            <a:r>
              <a:rPr lang="en-US" dirty="0"/>
              <a:t> </a:t>
            </a:r>
            <a:r>
              <a:rPr lang="en-US" dirty="0" err="1"/>
              <a:t>obiektowe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jest, </a:t>
            </a:r>
            <a:r>
              <a:rPr lang="en-US" dirty="0" err="1"/>
              <a:t>moim</a:t>
            </a:r>
            <a:r>
              <a:rPr lang="en-US" dirty="0"/>
              <a:t> </a:t>
            </a:r>
            <a:r>
              <a:rPr lang="en-US" dirty="0" err="1"/>
              <a:t>zdaniem</a:t>
            </a:r>
            <a:r>
              <a:rPr lang="en-US" dirty="0"/>
              <a:t>, </a:t>
            </a:r>
            <a:r>
              <a:rPr lang="en-US" dirty="0" err="1"/>
              <a:t>dość</a:t>
            </a:r>
            <a:r>
              <a:rPr lang="en-US" dirty="0"/>
              <a:t> </a:t>
            </a:r>
            <a:r>
              <a:rPr lang="en-US" dirty="0" err="1"/>
              <a:t>wygodne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519E4-C833-AD4B-93D7-0286E8B4E6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52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Nastepną</a:t>
            </a:r>
            <a:r>
              <a:rPr lang="en-US" dirty="0"/>
              <a:t> </a:t>
            </a:r>
            <a:r>
              <a:rPr lang="en-US" dirty="0" err="1"/>
              <a:t>podstawą</a:t>
            </a:r>
            <a:r>
              <a:rPr lang="en-US" dirty="0"/>
              <a:t> </a:t>
            </a:r>
            <a:r>
              <a:rPr lang="en-US" dirty="0" err="1"/>
              <a:t>składni</a:t>
            </a:r>
            <a:r>
              <a:rPr lang="en-US" dirty="0"/>
              <a:t> jest </a:t>
            </a:r>
            <a:r>
              <a:rPr lang="en-US" dirty="0" err="1"/>
              <a:t>tworzenie</a:t>
            </a:r>
            <a:r>
              <a:rPr lang="en-US" dirty="0"/>
              <a:t> </a:t>
            </a:r>
            <a:r>
              <a:rPr lang="en-US" dirty="0" err="1"/>
              <a:t>metod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err="1"/>
              <a:t>Robimy</a:t>
            </a:r>
            <a:r>
              <a:rPr lang="en-US" dirty="0"/>
              <a:t> to </a:t>
            </a:r>
            <a:r>
              <a:rPr lang="en-US" dirty="0" err="1"/>
              <a:t>pisząc</a:t>
            </a:r>
            <a:r>
              <a:rPr lang="en-US" dirty="0"/>
              <a:t> </a:t>
            </a:r>
            <a:r>
              <a:rPr lang="en-US" dirty="0" err="1"/>
              <a:t>słowo</a:t>
            </a:r>
            <a:r>
              <a:rPr lang="en-US" dirty="0"/>
              <a:t> </a:t>
            </a:r>
            <a:r>
              <a:rPr lang="en-US" dirty="0" err="1"/>
              <a:t>kluczowe</a:t>
            </a:r>
            <a:r>
              <a:rPr lang="en-US" dirty="0"/>
              <a:t> “def”,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czym</a:t>
            </a:r>
            <a:r>
              <a:rPr lang="en-US" dirty="0"/>
              <a:t> </a:t>
            </a:r>
            <a:r>
              <a:rPr lang="en-US" dirty="0" err="1"/>
              <a:t>nazwę</a:t>
            </a:r>
            <a:r>
              <a:rPr lang="en-US" dirty="0"/>
              <a:t> </a:t>
            </a:r>
            <a:r>
              <a:rPr lang="en-US" dirty="0" err="1"/>
              <a:t>metody</a:t>
            </a:r>
            <a:r>
              <a:rPr lang="en-US" dirty="0"/>
              <a:t>, </a:t>
            </a:r>
            <a:r>
              <a:rPr lang="en-US" dirty="0" err="1"/>
              <a:t>argumenty</a:t>
            </a:r>
            <a:r>
              <a:rPr lang="en-US" dirty="0"/>
              <a:t> w </a:t>
            </a:r>
            <a:r>
              <a:rPr lang="en-US" dirty="0" err="1"/>
              <a:t>nawiasach</a:t>
            </a:r>
            <a:r>
              <a:rPr lang="en-US" dirty="0"/>
              <a:t>. </a:t>
            </a:r>
            <a:r>
              <a:rPr lang="en-US" dirty="0" err="1"/>
              <a:t>Przy</a:t>
            </a:r>
            <a:r>
              <a:rPr lang="en-US" dirty="0"/>
              <a:t> </a:t>
            </a:r>
            <a:r>
              <a:rPr lang="en-US" dirty="0" err="1"/>
              <a:t>czym</a:t>
            </a:r>
            <a:r>
              <a:rPr lang="en-US" dirty="0"/>
              <a:t> </a:t>
            </a:r>
            <a:r>
              <a:rPr lang="en-US" dirty="0" err="1"/>
              <a:t>argumenty</a:t>
            </a:r>
            <a:r>
              <a:rPr lang="en-US" dirty="0"/>
              <a:t> </a:t>
            </a:r>
            <a:r>
              <a:rPr lang="en-US" dirty="0" err="1"/>
              <a:t>podajemy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zasadzie</a:t>
            </a:r>
            <a:r>
              <a:rPr lang="en-US" dirty="0"/>
              <a:t> </a:t>
            </a:r>
            <a:r>
              <a:rPr lang="en-US" dirty="0" err="1"/>
              <a:t>nazwa</a:t>
            </a:r>
            <a:r>
              <a:rPr lang="en-US" dirty="0"/>
              <a:t> </a:t>
            </a:r>
            <a:r>
              <a:rPr lang="en-US" dirty="0" err="1"/>
              <a:t>argumentu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jego</a:t>
            </a:r>
            <a:r>
              <a:rPr lang="en-US" dirty="0"/>
              <a:t> </a:t>
            </a:r>
            <a:r>
              <a:rPr lang="en-US" dirty="0" err="1"/>
              <a:t>typ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dwukropku</a:t>
            </a:r>
            <a:r>
              <a:rPr lang="en-US" dirty="0"/>
              <a:t>. Na </a:t>
            </a:r>
            <a:r>
              <a:rPr lang="en-US" dirty="0" err="1"/>
              <a:t>koniec</a:t>
            </a:r>
            <a:r>
              <a:rPr lang="en-US" dirty="0"/>
              <a:t> </a:t>
            </a:r>
            <a:r>
              <a:rPr lang="en-US" dirty="0" err="1"/>
              <a:t>podajemy</a:t>
            </a:r>
            <a:r>
              <a:rPr lang="en-US" dirty="0"/>
              <a:t> </a:t>
            </a:r>
            <a:r>
              <a:rPr lang="en-US" dirty="0" err="1"/>
              <a:t>typ</a:t>
            </a:r>
            <a:r>
              <a:rPr lang="en-US" dirty="0"/>
              <a:t> </a:t>
            </a:r>
            <a:r>
              <a:rPr lang="en-US" dirty="0" err="1"/>
              <a:t>zwracany</a:t>
            </a:r>
            <a:r>
              <a:rPr lang="en-US" dirty="0"/>
              <a:t> </a:t>
            </a:r>
            <a:r>
              <a:rPr lang="en-US" dirty="0" err="1"/>
              <a:t>przez</a:t>
            </a:r>
            <a:r>
              <a:rPr lang="en-US" dirty="0"/>
              <a:t> </a:t>
            </a:r>
            <a:r>
              <a:rPr lang="en-US" dirty="0" err="1"/>
              <a:t>metodę</a:t>
            </a:r>
            <a:r>
              <a:rPr lang="en-US" dirty="0"/>
              <a:t>, </a:t>
            </a:r>
            <a:r>
              <a:rPr lang="en-US" dirty="0" err="1"/>
              <a:t>też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dwukropku</a:t>
            </a:r>
            <a:r>
              <a:rPr lang="en-US" dirty="0"/>
              <a:t>. W ten </a:t>
            </a:r>
            <a:r>
              <a:rPr lang="en-US" dirty="0" err="1"/>
              <a:t>sposób</a:t>
            </a:r>
            <a:r>
              <a:rPr lang="en-US" dirty="0"/>
              <a:t> </a:t>
            </a:r>
            <a:r>
              <a:rPr lang="en-US" dirty="0" err="1"/>
              <a:t>określamy</a:t>
            </a:r>
            <a:r>
              <a:rPr lang="en-US" dirty="0"/>
              <a:t> </a:t>
            </a:r>
            <a:r>
              <a:rPr lang="en-US" dirty="0" err="1"/>
              <a:t>sygnaturę</a:t>
            </a:r>
            <a:r>
              <a:rPr lang="en-US" dirty="0"/>
              <a:t> </a:t>
            </a:r>
            <a:r>
              <a:rPr lang="en-US" dirty="0" err="1"/>
              <a:t>metody</a:t>
            </a:r>
            <a:r>
              <a:rPr lang="en-US" dirty="0"/>
              <a:t>, </a:t>
            </a:r>
            <a:r>
              <a:rPr lang="en-US" dirty="0" err="1"/>
              <a:t>przy</a:t>
            </a:r>
            <a:r>
              <a:rPr lang="en-US" dirty="0"/>
              <a:t> </a:t>
            </a:r>
            <a:r>
              <a:rPr lang="en-US" dirty="0" err="1"/>
              <a:t>czym</a:t>
            </a:r>
            <a:r>
              <a:rPr lang="en-US" dirty="0"/>
              <a:t> </a:t>
            </a: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zawsze</a:t>
            </a:r>
            <a:r>
              <a:rPr lang="en-US" dirty="0"/>
              <a:t> </a:t>
            </a:r>
            <a:r>
              <a:rPr lang="en-US" dirty="0" err="1"/>
              <a:t>musimy</a:t>
            </a:r>
            <a:r>
              <a:rPr lang="en-US" dirty="0"/>
              <a:t> </a:t>
            </a:r>
            <a:r>
              <a:rPr lang="en-US" dirty="0" err="1"/>
              <a:t>podawać</a:t>
            </a:r>
            <a:r>
              <a:rPr lang="en-US" dirty="0"/>
              <a:t> </a:t>
            </a:r>
            <a:r>
              <a:rPr lang="en-US" dirty="0" err="1"/>
              <a:t>typ</a:t>
            </a:r>
            <a:r>
              <a:rPr lang="en-US" dirty="0"/>
              <a:t> </a:t>
            </a:r>
            <a:r>
              <a:rPr lang="en-US" dirty="0" err="1"/>
              <a:t>zwracany</a:t>
            </a:r>
            <a:r>
              <a:rPr lang="en-US" dirty="0"/>
              <a:t>, </a:t>
            </a:r>
            <a:r>
              <a:rPr lang="en-US" dirty="0" err="1"/>
              <a:t>bo</a:t>
            </a:r>
            <a:r>
              <a:rPr lang="en-US" dirty="0"/>
              <a:t> </a:t>
            </a:r>
            <a:r>
              <a:rPr lang="en-US" dirty="0" err="1"/>
              <a:t>znowu</a:t>
            </a:r>
            <a:r>
              <a:rPr lang="en-US" dirty="0"/>
              <a:t>, </a:t>
            </a:r>
            <a:r>
              <a:rPr lang="en-US" dirty="0" err="1"/>
              <a:t>kompilator</a:t>
            </a:r>
            <a:r>
              <a:rPr lang="en-US" dirty="0"/>
              <a:t> </a:t>
            </a:r>
            <a:r>
              <a:rPr lang="en-US" dirty="0" err="1"/>
              <a:t>często</a:t>
            </a:r>
            <a:r>
              <a:rPr lang="en-US" dirty="0"/>
              <a:t> </a:t>
            </a:r>
            <a:r>
              <a:rPr lang="en-US" dirty="0" err="1"/>
              <a:t>może</a:t>
            </a:r>
            <a:r>
              <a:rPr lang="en-US" dirty="0"/>
              <a:t> go </a:t>
            </a:r>
            <a:r>
              <a:rPr lang="en-US" dirty="0" err="1"/>
              <a:t>wywnioskować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podstawie</a:t>
            </a:r>
            <a:r>
              <a:rPr lang="en-US" dirty="0"/>
              <a:t> </a:t>
            </a:r>
            <a:r>
              <a:rPr lang="en-US" dirty="0" err="1"/>
              <a:t>samej</a:t>
            </a:r>
            <a:r>
              <a:rPr lang="en-US" dirty="0"/>
              <a:t> </a:t>
            </a:r>
            <a:r>
              <a:rPr lang="en-US" dirty="0" err="1"/>
              <a:t>metody</a:t>
            </a:r>
            <a:r>
              <a:rPr lang="en-US" dirty="0"/>
              <a:t> I </a:t>
            </a:r>
            <a:r>
              <a:rPr lang="en-US" dirty="0" err="1"/>
              <a:t>wtedy</a:t>
            </a:r>
            <a:r>
              <a:rPr lang="en-US" dirty="0"/>
              <a:t> </a:t>
            </a:r>
            <a:r>
              <a:rPr lang="en-US" dirty="0" err="1"/>
              <a:t>możemy</a:t>
            </a:r>
            <a:r>
              <a:rPr lang="en-US" dirty="0"/>
              <a:t> </a:t>
            </a:r>
            <a:r>
              <a:rPr lang="en-US" dirty="0" err="1"/>
              <a:t>tego</a:t>
            </a:r>
            <a:r>
              <a:rPr lang="en-US" dirty="0"/>
              <a:t> </a:t>
            </a: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robić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Jesli</a:t>
            </a:r>
            <a:r>
              <a:rPr lang="en-US" dirty="0"/>
              <a:t> </a:t>
            </a:r>
            <a:r>
              <a:rPr lang="en-US" dirty="0" err="1"/>
              <a:t>potem</a:t>
            </a:r>
            <a:r>
              <a:rPr lang="en-US" dirty="0"/>
              <a:t> </a:t>
            </a:r>
            <a:r>
              <a:rPr lang="en-US" dirty="0" err="1"/>
              <a:t>chcemy</a:t>
            </a:r>
            <a:r>
              <a:rPr lang="en-US" dirty="0"/>
              <a:t> </a:t>
            </a:r>
            <a:r>
              <a:rPr lang="en-US" dirty="0" err="1"/>
              <a:t>podać</a:t>
            </a:r>
            <a:r>
              <a:rPr lang="en-US" dirty="0"/>
              <a:t> </a:t>
            </a:r>
            <a:r>
              <a:rPr lang="en-US" dirty="0" err="1"/>
              <a:t>definicję</a:t>
            </a:r>
            <a:r>
              <a:rPr lang="en-US" dirty="0"/>
              <a:t> </a:t>
            </a:r>
            <a:r>
              <a:rPr lang="en-US" dirty="0" err="1"/>
              <a:t>tej</a:t>
            </a:r>
            <a:r>
              <a:rPr lang="en-US" dirty="0"/>
              <a:t> </a:t>
            </a:r>
            <a:r>
              <a:rPr lang="en-US" dirty="0" err="1"/>
              <a:t>metody</a:t>
            </a:r>
            <a:r>
              <a:rPr lang="en-US" dirty="0"/>
              <a:t>, to </a:t>
            </a:r>
            <a:r>
              <a:rPr lang="en-US" dirty="0" err="1"/>
              <a:t>musimy</a:t>
            </a:r>
            <a:r>
              <a:rPr lang="en-US" dirty="0"/>
              <a:t> </a:t>
            </a:r>
            <a:r>
              <a:rPr lang="en-US" dirty="0" err="1"/>
              <a:t>napisać</a:t>
            </a:r>
            <a:r>
              <a:rPr lang="en-US" dirty="0"/>
              <a:t> </a:t>
            </a:r>
            <a:r>
              <a:rPr lang="en-US" dirty="0" err="1"/>
              <a:t>znak</a:t>
            </a:r>
            <a:r>
              <a:rPr lang="en-US" dirty="0"/>
              <a:t> “=“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</a:t>
            </a:r>
            <a:r>
              <a:rPr lang="en-US" dirty="0" err="1"/>
              <a:t>podać</a:t>
            </a:r>
            <a:r>
              <a:rPr lang="en-US" dirty="0"/>
              <a:t> </a:t>
            </a:r>
            <a:r>
              <a:rPr lang="en-US" dirty="0" err="1"/>
              <a:t>tę</a:t>
            </a:r>
            <a:r>
              <a:rPr lang="en-US" dirty="0"/>
              <a:t> </a:t>
            </a:r>
            <a:r>
              <a:rPr lang="en-US" dirty="0" err="1"/>
              <a:t>definicję</a:t>
            </a:r>
            <a:r>
              <a:rPr lang="en-US" dirty="0"/>
              <a:t>, w </a:t>
            </a:r>
            <a:r>
              <a:rPr lang="en-US" dirty="0" err="1"/>
              <a:t>nawiasach</a:t>
            </a:r>
            <a:r>
              <a:rPr lang="en-US" dirty="0"/>
              <a:t> </a:t>
            </a:r>
            <a:r>
              <a:rPr lang="en-US" dirty="0" err="1"/>
              <a:t>klamrowych</a:t>
            </a:r>
            <a:r>
              <a:rPr lang="en-US" dirty="0"/>
              <a:t> </a:t>
            </a:r>
            <a:r>
              <a:rPr lang="en-US" dirty="0" err="1"/>
              <a:t>lub</a:t>
            </a:r>
            <a:r>
              <a:rPr lang="en-US" dirty="0"/>
              <a:t> bez. </a:t>
            </a:r>
            <a:r>
              <a:rPr lang="en-US" dirty="0" err="1"/>
              <a:t>Kiedy</a:t>
            </a:r>
            <a:r>
              <a:rPr lang="en-US" dirty="0"/>
              <a:t> da </a:t>
            </a:r>
            <a:r>
              <a:rPr lang="en-US" dirty="0" err="1"/>
              <a:t>się</a:t>
            </a:r>
            <a:r>
              <a:rPr lang="en-US" dirty="0"/>
              <a:t> to </a:t>
            </a:r>
            <a:r>
              <a:rPr lang="en-US" dirty="0" err="1"/>
              <a:t>zrobić</a:t>
            </a:r>
            <a:r>
              <a:rPr lang="en-US" dirty="0"/>
              <a:t> bez? Na </a:t>
            </a:r>
            <a:r>
              <a:rPr lang="en-US" dirty="0" err="1"/>
              <a:t>przykład</a:t>
            </a:r>
            <a:r>
              <a:rPr lang="en-US" dirty="0"/>
              <a:t> </a:t>
            </a:r>
            <a:r>
              <a:rPr lang="en-US" dirty="0" err="1"/>
              <a:t>jeśli</a:t>
            </a:r>
            <a:r>
              <a:rPr lang="en-US" dirty="0"/>
              <a:t> </a:t>
            </a:r>
            <a:r>
              <a:rPr lang="en-US" dirty="0" err="1"/>
              <a:t>mamy</a:t>
            </a:r>
            <a:r>
              <a:rPr lang="en-US" dirty="0"/>
              <a:t> </a:t>
            </a:r>
            <a:r>
              <a:rPr lang="en-US" dirty="0" err="1"/>
              <a:t>dwa</a:t>
            </a:r>
            <a:r>
              <a:rPr lang="en-US" dirty="0"/>
              <a:t> </a:t>
            </a:r>
            <a:r>
              <a:rPr lang="en-US" dirty="0" err="1"/>
              <a:t>int’y</a:t>
            </a:r>
            <a:r>
              <a:rPr lang="en-US" dirty="0"/>
              <a:t> I </a:t>
            </a:r>
            <a:r>
              <a:rPr lang="en-US" dirty="0" err="1"/>
              <a:t>chcemy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prostu</a:t>
            </a:r>
            <a:r>
              <a:rPr lang="en-US" dirty="0"/>
              <a:t> </a:t>
            </a:r>
            <a:r>
              <a:rPr lang="en-US" dirty="0" err="1"/>
              <a:t>zsumować</a:t>
            </a:r>
            <a:r>
              <a:rPr lang="en-US" dirty="0"/>
              <a:t>, to </a:t>
            </a:r>
            <a:r>
              <a:rPr lang="en-US" dirty="0" err="1"/>
              <a:t>możemy</a:t>
            </a:r>
            <a:r>
              <a:rPr lang="en-US" dirty="0"/>
              <a:t> </a:t>
            </a:r>
            <a:r>
              <a:rPr lang="en-US" dirty="0" err="1"/>
              <a:t>napisac</a:t>
            </a:r>
            <a:r>
              <a:rPr lang="en-US" dirty="0"/>
              <a:t> a + b bez </a:t>
            </a:r>
            <a:r>
              <a:rPr lang="en-US" dirty="0" err="1"/>
              <a:t>nawiasów</a:t>
            </a:r>
            <a:r>
              <a:rPr lang="en-US" dirty="0"/>
              <a:t> I </a:t>
            </a:r>
            <a:r>
              <a:rPr lang="en-US" dirty="0" err="1"/>
              <a:t>nie</a:t>
            </a:r>
            <a:r>
              <a:rPr lang="en-US" dirty="0"/>
              <a:t> ma </a:t>
            </a:r>
            <a:r>
              <a:rPr lang="en-US" dirty="0" err="1"/>
              <a:t>problemu</a:t>
            </a:r>
            <a:r>
              <a:rPr lang="en-US" dirty="0"/>
              <a:t>. </a:t>
            </a:r>
            <a:r>
              <a:rPr lang="en-US" dirty="0" err="1"/>
              <a:t>Ogólnie</a:t>
            </a:r>
            <a:r>
              <a:rPr lang="en-US" dirty="0"/>
              <a:t>, z </a:t>
            </a:r>
            <a:r>
              <a:rPr lang="en-US" dirty="0" err="1"/>
              <a:t>nawiasami</a:t>
            </a:r>
            <a:r>
              <a:rPr lang="en-US" dirty="0"/>
              <a:t> jest </a:t>
            </a:r>
            <a:r>
              <a:rPr lang="en-US" dirty="0" err="1"/>
              <a:t>podobnie</a:t>
            </a:r>
            <a:r>
              <a:rPr lang="en-US" dirty="0"/>
              <a:t> co z </a:t>
            </a:r>
            <a:r>
              <a:rPr lang="en-US" dirty="0" err="1"/>
              <a:t>var’ami</a:t>
            </a:r>
            <a:r>
              <a:rPr lang="en-US" dirty="0"/>
              <a:t> I </a:t>
            </a:r>
            <a:r>
              <a:rPr lang="en-US" dirty="0" err="1"/>
              <a:t>val’ami</a:t>
            </a:r>
            <a:r>
              <a:rPr lang="en-US" dirty="0"/>
              <a:t>. Na </a:t>
            </a:r>
            <a:r>
              <a:rPr lang="en-US" dirty="0" err="1"/>
              <a:t>początku</a:t>
            </a:r>
            <a:r>
              <a:rPr lang="en-US" dirty="0"/>
              <a:t> </a:t>
            </a:r>
            <a:r>
              <a:rPr lang="en-US" dirty="0" err="1"/>
              <a:t>sporo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 </a:t>
            </a:r>
            <a:r>
              <a:rPr lang="en-US" dirty="0" err="1"/>
              <a:t>ich</a:t>
            </a:r>
            <a:r>
              <a:rPr lang="en-US" dirty="0"/>
              <a:t> </a:t>
            </a:r>
            <a:r>
              <a:rPr lang="en-US" dirty="0" err="1"/>
              <a:t>używa</a:t>
            </a:r>
            <a:r>
              <a:rPr lang="en-US" dirty="0"/>
              <a:t>, ale w </a:t>
            </a:r>
            <a:r>
              <a:rPr lang="en-US" dirty="0" err="1"/>
              <a:t>miarę</a:t>
            </a:r>
            <a:r>
              <a:rPr lang="en-US" dirty="0"/>
              <a:t> </a:t>
            </a:r>
            <a:r>
              <a:rPr lang="en-US" dirty="0" err="1"/>
              <a:t>jak</a:t>
            </a:r>
            <a:r>
              <a:rPr lang="en-US" dirty="0"/>
              <a:t> </a:t>
            </a:r>
            <a:r>
              <a:rPr lang="en-US" dirty="0" err="1"/>
              <a:t>nabierzecie</a:t>
            </a:r>
            <a:r>
              <a:rPr lang="en-US" dirty="0"/>
              <a:t> </a:t>
            </a:r>
            <a:r>
              <a:rPr lang="en-US" dirty="0" err="1"/>
              <a:t>wprawy</a:t>
            </a:r>
            <a:r>
              <a:rPr lang="en-US" dirty="0"/>
              <a:t> w Scali, </a:t>
            </a:r>
            <a:r>
              <a:rPr lang="en-US" dirty="0" err="1"/>
              <a:t>praktycznie</a:t>
            </a:r>
            <a:r>
              <a:rPr lang="en-US" dirty="0"/>
              <a:t> </a:t>
            </a:r>
            <a:r>
              <a:rPr lang="en-US" dirty="0" err="1"/>
              <a:t>zawsze</a:t>
            </a:r>
            <a:r>
              <a:rPr lang="en-US" dirty="0"/>
              <a:t> </a:t>
            </a:r>
            <a:r>
              <a:rPr lang="en-US" dirty="0" err="1"/>
              <a:t>będziecie</a:t>
            </a:r>
            <a:r>
              <a:rPr lang="en-US" dirty="0"/>
              <a:t> </a:t>
            </a:r>
            <a:r>
              <a:rPr lang="en-US" dirty="0" err="1"/>
              <a:t>pisali</a:t>
            </a:r>
            <a:r>
              <a:rPr lang="en-US" dirty="0"/>
              <a:t> bez </a:t>
            </a:r>
            <a:r>
              <a:rPr lang="en-US" dirty="0" err="1"/>
              <a:t>nich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Dalej</a:t>
            </a:r>
            <a:r>
              <a:rPr lang="en-US" dirty="0"/>
              <a:t>, </a:t>
            </a:r>
            <a:r>
              <a:rPr lang="en-US" dirty="0" err="1"/>
              <a:t>jeśli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niczego</a:t>
            </a:r>
            <a:r>
              <a:rPr lang="en-US" dirty="0"/>
              <a:t> </a:t>
            </a: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zwraca</a:t>
            </a:r>
            <a:r>
              <a:rPr lang="en-US" dirty="0"/>
              <a:t>, to </a:t>
            </a: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używa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 </a:t>
            </a:r>
            <a:r>
              <a:rPr lang="en-US" dirty="0" err="1"/>
              <a:t>słowa</a:t>
            </a:r>
            <a:r>
              <a:rPr lang="en-US" dirty="0"/>
              <a:t> </a:t>
            </a:r>
            <a:r>
              <a:rPr lang="en-US" dirty="0" err="1"/>
              <a:t>kluczowego</a:t>
            </a:r>
            <a:r>
              <a:rPr lang="en-US" dirty="0"/>
              <a:t> void, </a:t>
            </a:r>
            <a:r>
              <a:rPr lang="en-US" dirty="0" err="1"/>
              <a:t>tylko</a:t>
            </a:r>
            <a:r>
              <a:rPr lang="en-US" dirty="0"/>
              <a:t> </a:t>
            </a:r>
            <a:r>
              <a:rPr lang="en-US" dirty="0" err="1"/>
              <a:t>pisze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 </a:t>
            </a:r>
            <a:r>
              <a:rPr lang="en-US" dirty="0" err="1"/>
              <a:t>że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zwraca</a:t>
            </a:r>
            <a:r>
              <a:rPr lang="en-US" dirty="0"/>
              <a:t> </a:t>
            </a:r>
            <a:r>
              <a:rPr lang="en-US" dirty="0" err="1"/>
              <a:t>typ</a:t>
            </a:r>
            <a:r>
              <a:rPr lang="en-US" dirty="0"/>
              <a:t> </a:t>
            </a:r>
            <a:r>
              <a:rPr lang="en-US" dirty="0" err="1"/>
              <a:t>Uniti</a:t>
            </a:r>
            <a:r>
              <a:rPr lang="en-US" dirty="0"/>
              <a:t> </a:t>
            </a:r>
            <a:r>
              <a:rPr lang="en-US" dirty="0" err="1"/>
              <a:t>wtedy</a:t>
            </a:r>
            <a:r>
              <a:rPr lang="en-US" dirty="0"/>
              <a:t> to co </a:t>
            </a:r>
            <a:r>
              <a:rPr lang="en-US" dirty="0" err="1"/>
              <a:t>będzie</a:t>
            </a:r>
            <a:r>
              <a:rPr lang="en-US" dirty="0"/>
              <a:t> </a:t>
            </a:r>
            <a:r>
              <a:rPr lang="en-US" dirty="0" err="1"/>
              <a:t>zwracane</a:t>
            </a:r>
            <a:r>
              <a:rPr lang="en-US" dirty="0"/>
              <a:t> z </a:t>
            </a:r>
            <a:r>
              <a:rPr lang="en-US" dirty="0" err="1"/>
              <a:t>tej</a:t>
            </a:r>
            <a:r>
              <a:rPr lang="en-US" dirty="0"/>
              <a:t> </a:t>
            </a:r>
            <a:r>
              <a:rPr lang="en-US" dirty="0" err="1"/>
              <a:t>metody</a:t>
            </a:r>
            <a:r>
              <a:rPr lang="en-US" dirty="0"/>
              <a:t>, </a:t>
            </a:r>
            <a:r>
              <a:rPr lang="en-US" dirty="0" err="1"/>
              <a:t>zostanie</a:t>
            </a:r>
            <a:r>
              <a:rPr lang="en-US" dirty="0"/>
              <a:t> </a:t>
            </a:r>
            <a:r>
              <a:rPr lang="en-US" dirty="0" err="1"/>
              <a:t>zignorowane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Co do </a:t>
            </a:r>
            <a:r>
              <a:rPr lang="en-US" dirty="0" err="1"/>
              <a:t>zwracania</a:t>
            </a:r>
            <a:r>
              <a:rPr lang="en-US" dirty="0"/>
              <a:t> </a:t>
            </a:r>
            <a:r>
              <a:rPr lang="en-US" dirty="0" err="1"/>
              <a:t>rzeczy</a:t>
            </a:r>
            <a:r>
              <a:rPr lang="en-US" dirty="0"/>
              <a:t>, to </a:t>
            </a: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trzeba</a:t>
            </a:r>
            <a:r>
              <a:rPr lang="en-US" dirty="0"/>
              <a:t> I </a:t>
            </a:r>
            <a:r>
              <a:rPr lang="en-US" dirty="0" err="1"/>
              <a:t>generalnie</a:t>
            </a:r>
            <a:r>
              <a:rPr lang="en-US" dirty="0"/>
              <a:t> </a:t>
            </a: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używa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 </a:t>
            </a:r>
            <a:r>
              <a:rPr lang="en-US" dirty="0" err="1"/>
              <a:t>słowa</a:t>
            </a:r>
            <a:r>
              <a:rPr lang="en-US" dirty="0"/>
              <a:t> </a:t>
            </a:r>
            <a:r>
              <a:rPr lang="en-US" dirty="0" err="1"/>
              <a:t>kluczowego</a:t>
            </a:r>
            <a:r>
              <a:rPr lang="en-US" dirty="0"/>
              <a:t> ”return” </a:t>
            </a:r>
            <a:r>
              <a:rPr lang="en-US" dirty="0" err="1"/>
              <a:t>chociaż</a:t>
            </a:r>
            <a:r>
              <a:rPr lang="en-US" dirty="0"/>
              <a:t> ono </a:t>
            </a:r>
            <a:r>
              <a:rPr lang="en-US" dirty="0" err="1"/>
              <a:t>istnieje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można</a:t>
            </a:r>
            <a:r>
              <a:rPr lang="en-US" dirty="0"/>
              <a:t> to </a:t>
            </a:r>
            <a:r>
              <a:rPr lang="en-US" dirty="0" err="1"/>
              <a:t>czasem</a:t>
            </a:r>
            <a:r>
              <a:rPr lang="en-US" dirty="0"/>
              <a:t> </a:t>
            </a:r>
            <a:r>
              <a:rPr lang="en-US" dirty="0" err="1"/>
              <a:t>robić</a:t>
            </a:r>
            <a:r>
              <a:rPr lang="en-US" dirty="0"/>
              <a:t>. </a:t>
            </a:r>
            <a:r>
              <a:rPr lang="en-US" dirty="0" err="1"/>
              <a:t>Generalnie</a:t>
            </a:r>
            <a:r>
              <a:rPr lang="en-US" dirty="0"/>
              <a:t> w Scali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zwraca</a:t>
            </a:r>
            <a:r>
              <a:rPr lang="en-US" dirty="0"/>
              <a:t> </a:t>
            </a:r>
            <a:r>
              <a:rPr lang="en-US" dirty="0" err="1"/>
              <a:t>zawartość</a:t>
            </a:r>
            <a:r>
              <a:rPr lang="en-US" dirty="0"/>
              <a:t> </a:t>
            </a:r>
            <a:r>
              <a:rPr lang="en-US" dirty="0" err="1"/>
              <a:t>swojej</a:t>
            </a:r>
            <a:r>
              <a:rPr lang="en-US" dirty="0"/>
              <a:t> </a:t>
            </a:r>
            <a:r>
              <a:rPr lang="en-US" dirty="0" err="1"/>
              <a:t>ostatniej</a:t>
            </a:r>
            <a:r>
              <a:rPr lang="en-US" dirty="0"/>
              <a:t> </a:t>
            </a:r>
            <a:r>
              <a:rPr lang="en-US" dirty="0" err="1"/>
              <a:t>linijki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 No </a:t>
            </a:r>
            <a:r>
              <a:rPr lang="en-US" dirty="0" err="1"/>
              <a:t>i</a:t>
            </a:r>
            <a:r>
              <a:rPr lang="en-US" dirty="0"/>
              <a:t> w ten </a:t>
            </a:r>
            <a:r>
              <a:rPr lang="en-US" dirty="0" err="1"/>
              <a:t>sposób</a:t>
            </a:r>
            <a:r>
              <a:rPr lang="en-US" dirty="0"/>
              <a:t> </a:t>
            </a:r>
            <a:r>
              <a:rPr lang="en-US" dirty="0" err="1"/>
              <a:t>możecie</a:t>
            </a:r>
            <a:r>
              <a:rPr lang="en-US" dirty="0"/>
              <a:t> </a:t>
            </a:r>
            <a:r>
              <a:rPr lang="en-US" dirty="0" err="1"/>
              <a:t>napisać</a:t>
            </a:r>
            <a:r>
              <a:rPr lang="en-US" dirty="0"/>
              <a:t> </a:t>
            </a:r>
            <a:r>
              <a:rPr lang="en-US" dirty="0" err="1"/>
              <a:t>prostą</a:t>
            </a:r>
            <a:r>
              <a:rPr lang="en-US" dirty="0"/>
              <a:t> </a:t>
            </a:r>
            <a:r>
              <a:rPr lang="en-US" dirty="0" err="1"/>
              <a:t>metodę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519E4-C833-AD4B-93D7-0286E8B4E6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0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Kolejna</a:t>
            </a:r>
            <a:r>
              <a:rPr lang="en-US" dirty="0"/>
              <a:t> </a:t>
            </a:r>
            <a:r>
              <a:rPr lang="en-US" dirty="0" err="1"/>
              <a:t>podstawowa</a:t>
            </a:r>
            <a:r>
              <a:rPr lang="en-US" dirty="0"/>
              <a:t> </a:t>
            </a:r>
            <a:r>
              <a:rPr lang="en-US" dirty="0" err="1"/>
              <a:t>umiejętność</a:t>
            </a:r>
            <a:r>
              <a:rPr lang="en-US" dirty="0"/>
              <a:t>: </a:t>
            </a:r>
            <a:r>
              <a:rPr lang="en-US" dirty="0" err="1"/>
              <a:t>tworzenie</a:t>
            </a:r>
            <a:r>
              <a:rPr lang="en-US" dirty="0"/>
              <a:t> </a:t>
            </a:r>
            <a:r>
              <a:rPr lang="en-US" dirty="0" err="1"/>
              <a:t>klas</a:t>
            </a:r>
            <a:r>
              <a:rPr lang="en-US" dirty="0"/>
              <a:t>. </a:t>
            </a:r>
            <a:r>
              <a:rPr lang="en-US" dirty="0" err="1"/>
              <a:t>Żeby</a:t>
            </a:r>
            <a:r>
              <a:rPr lang="en-US" dirty="0"/>
              <a:t> to </a:t>
            </a:r>
            <a:r>
              <a:rPr lang="en-US" dirty="0" err="1"/>
              <a:t>zrobić</a:t>
            </a:r>
            <a:r>
              <a:rPr lang="en-US" dirty="0"/>
              <a:t>, </a:t>
            </a:r>
            <a:r>
              <a:rPr lang="en-US" dirty="0" err="1"/>
              <a:t>piszemy</a:t>
            </a:r>
            <a:r>
              <a:rPr lang="en-US" dirty="0"/>
              <a:t> </a:t>
            </a:r>
            <a:r>
              <a:rPr lang="en-US" dirty="0" err="1"/>
              <a:t>słowo</a:t>
            </a:r>
            <a:r>
              <a:rPr lang="en-US" dirty="0"/>
              <a:t> </a:t>
            </a:r>
            <a:r>
              <a:rPr lang="en-US" dirty="0" err="1"/>
              <a:t>klasowe</a:t>
            </a:r>
            <a:r>
              <a:rPr lang="en-US" dirty="0"/>
              <a:t> “class” plus </a:t>
            </a:r>
            <a:r>
              <a:rPr lang="en-US" dirty="0" err="1"/>
              <a:t>nazwę</a:t>
            </a:r>
            <a:r>
              <a:rPr lang="en-US" dirty="0"/>
              <a:t> </a:t>
            </a:r>
            <a:r>
              <a:rPr lang="en-US" dirty="0" err="1"/>
              <a:t>tej</a:t>
            </a:r>
            <a:r>
              <a:rPr lang="en-US" dirty="0"/>
              <a:t> </a:t>
            </a:r>
            <a:r>
              <a:rPr lang="en-US" dirty="0" err="1"/>
              <a:t>klasy</a:t>
            </a:r>
            <a:r>
              <a:rPr lang="en-US" dirty="0"/>
              <a:t>, z </a:t>
            </a:r>
            <a:r>
              <a:rPr lang="en-US" dirty="0" err="1"/>
              <a:t>wielkiej</a:t>
            </a:r>
            <a:r>
              <a:rPr lang="en-US" dirty="0"/>
              <a:t> </a:t>
            </a:r>
            <a:r>
              <a:rPr lang="en-US" dirty="0" err="1"/>
              <a:t>jak</a:t>
            </a:r>
            <a:r>
              <a:rPr lang="en-US" dirty="0"/>
              <a:t> w </a:t>
            </a:r>
            <a:r>
              <a:rPr lang="en-US" dirty="0" err="1"/>
              <a:t>Javie</a:t>
            </a:r>
            <a:r>
              <a:rPr lang="en-US" dirty="0"/>
              <a:t>. </a:t>
            </a:r>
            <a:r>
              <a:rPr lang="en-US" dirty="0" err="1"/>
              <a:t>Dalej</a:t>
            </a:r>
            <a:r>
              <a:rPr lang="en-US" dirty="0"/>
              <a:t> </a:t>
            </a:r>
            <a:r>
              <a:rPr lang="en-US" dirty="0" err="1"/>
              <a:t>mamy</a:t>
            </a:r>
            <a:r>
              <a:rPr lang="en-US" dirty="0"/>
              <a:t> </a:t>
            </a:r>
            <a:r>
              <a:rPr lang="en-US" dirty="0" err="1"/>
              <a:t>kolejne</a:t>
            </a:r>
            <a:r>
              <a:rPr lang="en-US" dirty="0"/>
              <a:t> </a:t>
            </a:r>
            <a:r>
              <a:rPr lang="en-US" dirty="0" err="1"/>
              <a:t>usprawnienie</a:t>
            </a:r>
            <a:r>
              <a:rPr lang="en-US" dirty="0"/>
              <a:t> </a:t>
            </a:r>
            <a:r>
              <a:rPr lang="en-US" dirty="0" err="1"/>
              <a:t>względem</a:t>
            </a:r>
            <a:r>
              <a:rPr lang="en-US" dirty="0"/>
              <a:t> </a:t>
            </a:r>
            <a:r>
              <a:rPr lang="en-US" dirty="0" err="1"/>
              <a:t>Javy</a:t>
            </a:r>
            <a:r>
              <a:rPr lang="en-US" dirty="0"/>
              <a:t>. </a:t>
            </a:r>
            <a:r>
              <a:rPr lang="en-US" dirty="0" err="1"/>
              <a:t>Zamiast</a:t>
            </a:r>
            <a:r>
              <a:rPr lang="en-US" dirty="0"/>
              <a:t> </a:t>
            </a:r>
            <a:r>
              <a:rPr lang="en-US" dirty="0" err="1"/>
              <a:t>pisać</a:t>
            </a:r>
            <a:r>
              <a:rPr lang="en-US" dirty="0"/>
              <a:t> </a:t>
            </a:r>
            <a:r>
              <a:rPr lang="en-US" dirty="0" err="1"/>
              <a:t>nazwę</a:t>
            </a:r>
            <a:r>
              <a:rPr lang="en-US" dirty="0"/>
              <a:t> </a:t>
            </a:r>
            <a:r>
              <a:rPr lang="en-US" dirty="0" err="1"/>
              <a:t>klasy</a:t>
            </a:r>
            <a:r>
              <a:rPr lang="en-US" dirty="0"/>
              <a:t>, a </a:t>
            </a:r>
            <a:r>
              <a:rPr lang="en-US" dirty="0" err="1"/>
              <a:t>potem</a:t>
            </a:r>
            <a:r>
              <a:rPr lang="en-US" dirty="0"/>
              <a:t> </a:t>
            </a:r>
            <a:r>
              <a:rPr lang="en-US" dirty="0" err="1"/>
              <a:t>linijkę</a:t>
            </a:r>
            <a:r>
              <a:rPr lang="en-US" dirty="0"/>
              <a:t> </a:t>
            </a:r>
            <a:r>
              <a:rPr lang="en-US" dirty="0" err="1"/>
              <a:t>niż</a:t>
            </a:r>
            <a:r>
              <a:rPr lang="en-US" dirty="0"/>
              <a:t> </a:t>
            </a:r>
            <a:r>
              <a:rPr lang="en-US" dirty="0" err="1"/>
              <a:t>cały</a:t>
            </a:r>
            <a:r>
              <a:rPr lang="en-US" dirty="0"/>
              <a:t> </a:t>
            </a:r>
            <a:r>
              <a:rPr lang="en-US" dirty="0" err="1"/>
              <a:t>konstruktor</a:t>
            </a:r>
            <a:r>
              <a:rPr lang="en-US" dirty="0"/>
              <a:t>, </a:t>
            </a:r>
            <a:r>
              <a:rPr lang="en-US" dirty="0" err="1"/>
              <a:t>nazwa</a:t>
            </a:r>
            <a:r>
              <a:rPr lang="en-US" dirty="0"/>
              <a:t> </a:t>
            </a:r>
            <a:r>
              <a:rPr lang="en-US" dirty="0" err="1"/>
              <a:t>klasy</a:t>
            </a:r>
            <a:r>
              <a:rPr lang="en-US" dirty="0"/>
              <a:t> jest </a:t>
            </a:r>
            <a:r>
              <a:rPr lang="en-US" dirty="0" err="1"/>
              <a:t>automatycznie</a:t>
            </a:r>
            <a:r>
              <a:rPr lang="en-US" dirty="0"/>
              <a:t> </a:t>
            </a:r>
            <a:r>
              <a:rPr lang="en-US" dirty="0" err="1"/>
              <a:t>jej</a:t>
            </a:r>
            <a:r>
              <a:rPr lang="en-US" dirty="0"/>
              <a:t> </a:t>
            </a:r>
            <a:r>
              <a:rPr lang="en-US" dirty="0" err="1"/>
              <a:t>głównym</a:t>
            </a:r>
            <a:r>
              <a:rPr lang="en-US" dirty="0"/>
              <a:t> </a:t>
            </a:r>
            <a:r>
              <a:rPr lang="en-US" dirty="0" err="1"/>
              <a:t>konstruktorem</a:t>
            </a:r>
            <a:r>
              <a:rPr lang="en-US" dirty="0"/>
              <a:t> </a:t>
            </a:r>
            <a:r>
              <a:rPr lang="en-US" dirty="0" err="1"/>
              <a:t>tzn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nią</a:t>
            </a:r>
            <a:r>
              <a:rPr lang="en-US" dirty="0"/>
              <a:t> </a:t>
            </a:r>
            <a:r>
              <a:rPr lang="en-US" dirty="0" err="1"/>
              <a:t>podajemy</a:t>
            </a:r>
            <a:r>
              <a:rPr lang="en-US" dirty="0"/>
              <a:t> w </a:t>
            </a:r>
            <a:r>
              <a:rPr lang="en-US" dirty="0" err="1"/>
              <a:t>nawiasach</a:t>
            </a:r>
            <a:r>
              <a:rPr lang="en-US" dirty="0"/>
              <a:t> </a:t>
            </a:r>
            <a:r>
              <a:rPr lang="en-US" dirty="0" err="1"/>
              <a:t>listę</a:t>
            </a:r>
            <a:r>
              <a:rPr lang="en-US" dirty="0"/>
              <a:t> </a:t>
            </a:r>
            <a:r>
              <a:rPr lang="en-US" dirty="0" err="1"/>
              <a:t>argumentów</a:t>
            </a:r>
            <a:r>
              <a:rPr lang="en-US" dirty="0"/>
              <a:t> </a:t>
            </a:r>
            <a:r>
              <a:rPr lang="en-US" dirty="0" err="1"/>
              <a:t>konstruktora</a:t>
            </a:r>
            <a:r>
              <a:rPr lang="en-US" dirty="0"/>
              <a:t>,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jak</a:t>
            </a:r>
            <a:r>
              <a:rPr lang="en-US" dirty="0"/>
              <a:t> </a:t>
            </a:r>
            <a:r>
              <a:rPr lang="en-US" dirty="0" err="1"/>
              <a:t>byśmy</a:t>
            </a:r>
            <a:r>
              <a:rPr lang="en-US" dirty="0"/>
              <a:t> </a:t>
            </a:r>
            <a:r>
              <a:rPr lang="en-US" dirty="0" err="1"/>
              <a:t>podawali</a:t>
            </a:r>
            <a:r>
              <a:rPr lang="en-US" dirty="0"/>
              <a:t> </a:t>
            </a:r>
            <a:r>
              <a:rPr lang="en-US" dirty="0" err="1"/>
              <a:t>argumenty</a:t>
            </a:r>
            <a:r>
              <a:rPr lang="en-US" dirty="0"/>
              <a:t> </a:t>
            </a:r>
            <a:r>
              <a:rPr lang="en-US" dirty="0" err="1"/>
              <a:t>metody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Żeby</a:t>
            </a:r>
            <a:r>
              <a:rPr lang="en-US" dirty="0"/>
              <a:t> </a:t>
            </a:r>
            <a:r>
              <a:rPr lang="en-US" dirty="0" err="1"/>
              <a:t>potem</a:t>
            </a:r>
            <a:r>
              <a:rPr lang="en-US" dirty="0"/>
              <a:t> </a:t>
            </a: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pisać</a:t>
            </a:r>
            <a:r>
              <a:rPr lang="en-US" dirty="0"/>
              <a:t> </a:t>
            </a:r>
            <a:r>
              <a:rPr lang="en-US" dirty="0" err="1"/>
              <a:t>zbędnego</a:t>
            </a:r>
            <a:r>
              <a:rPr lang="en-US" dirty="0"/>
              <a:t> </a:t>
            </a:r>
            <a:r>
              <a:rPr lang="en-US" dirty="0" err="1"/>
              <a:t>kodu</a:t>
            </a:r>
            <a:r>
              <a:rPr lang="en-US" dirty="0"/>
              <a:t>,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podane</a:t>
            </a:r>
            <a:r>
              <a:rPr lang="en-US" dirty="0"/>
              <a:t> </a:t>
            </a:r>
            <a:r>
              <a:rPr lang="en-US" dirty="0" err="1"/>
              <a:t>jako</a:t>
            </a:r>
            <a:r>
              <a:rPr lang="en-US" dirty="0"/>
              <a:t> </a:t>
            </a:r>
            <a:r>
              <a:rPr lang="en-US" dirty="0" err="1"/>
              <a:t>wejście</a:t>
            </a:r>
            <a:r>
              <a:rPr lang="en-US" dirty="0"/>
              <a:t> </a:t>
            </a:r>
            <a:r>
              <a:rPr lang="en-US" dirty="0" err="1"/>
              <a:t>konstruktora</a:t>
            </a:r>
            <a:r>
              <a:rPr lang="en-US" dirty="0"/>
              <a:t>, </a:t>
            </a:r>
            <a:r>
              <a:rPr lang="en-US" dirty="0" err="1"/>
              <a:t>są</a:t>
            </a:r>
            <a:r>
              <a:rPr lang="en-US" dirty="0"/>
              <a:t> </a:t>
            </a:r>
            <a:r>
              <a:rPr lang="en-US" dirty="0" err="1"/>
              <a:t>automatycznie</a:t>
            </a:r>
            <a:r>
              <a:rPr lang="en-US" dirty="0"/>
              <a:t> </a:t>
            </a:r>
            <a:r>
              <a:rPr lang="en-US" dirty="0" err="1"/>
              <a:t>polami</a:t>
            </a:r>
            <a:r>
              <a:rPr lang="en-US" dirty="0"/>
              <a:t> </a:t>
            </a:r>
            <a:r>
              <a:rPr lang="en-US" dirty="0" err="1"/>
              <a:t>naszej</a:t>
            </a:r>
            <a:r>
              <a:rPr lang="en-US" dirty="0"/>
              <a:t> </a:t>
            </a:r>
            <a:r>
              <a:rPr lang="en-US" dirty="0" err="1"/>
              <a:t>klasy</a:t>
            </a:r>
            <a:r>
              <a:rPr lang="en-US" dirty="0"/>
              <a:t>. </a:t>
            </a:r>
            <a:r>
              <a:rPr lang="en-US" dirty="0" err="1"/>
              <a:t>Moga</a:t>
            </a:r>
            <a:r>
              <a:rPr lang="en-US" dirty="0"/>
              <a:t> </a:t>
            </a:r>
            <a:r>
              <a:rPr lang="en-US" dirty="0" err="1"/>
              <a:t>być</a:t>
            </a:r>
            <a:r>
              <a:rPr lang="en-US" dirty="0"/>
              <a:t> </a:t>
            </a:r>
            <a:r>
              <a:rPr lang="en-US" dirty="0" err="1"/>
              <a:t>różnymi</a:t>
            </a:r>
            <a:r>
              <a:rPr lang="en-US" dirty="0"/>
              <a:t> </a:t>
            </a:r>
            <a:r>
              <a:rPr lang="en-US" dirty="0" err="1"/>
              <a:t>typami</a:t>
            </a:r>
            <a:r>
              <a:rPr lang="en-US" dirty="0"/>
              <a:t> </a:t>
            </a:r>
            <a:r>
              <a:rPr lang="en-US" dirty="0" err="1"/>
              <a:t>pól</a:t>
            </a:r>
            <a:r>
              <a:rPr lang="en-US" dirty="0"/>
              <a:t> </a:t>
            </a:r>
            <a:r>
              <a:rPr lang="en-US" dirty="0" err="1"/>
              <a:t>tej</a:t>
            </a:r>
            <a:r>
              <a:rPr lang="en-US" dirty="0"/>
              <a:t> </a:t>
            </a:r>
            <a:r>
              <a:rPr lang="en-US" dirty="0" err="1"/>
              <a:t>klasy</a:t>
            </a:r>
            <a:r>
              <a:rPr lang="en-US" dirty="0"/>
              <a:t>. Np </a:t>
            </a:r>
            <a:r>
              <a:rPr lang="en-US" dirty="0" err="1"/>
              <a:t>jeśli</a:t>
            </a:r>
            <a:r>
              <a:rPr lang="en-US" dirty="0"/>
              <a:t> </a:t>
            </a:r>
            <a:r>
              <a:rPr lang="en-US" dirty="0" err="1"/>
              <a:t>podamy</a:t>
            </a:r>
            <a:r>
              <a:rPr lang="en-US" dirty="0"/>
              <a:t> </a:t>
            </a:r>
            <a:r>
              <a:rPr lang="en-US" dirty="0" err="1"/>
              <a:t>przed</a:t>
            </a:r>
            <a:r>
              <a:rPr lang="en-US" dirty="0"/>
              <a:t> </a:t>
            </a:r>
            <a:r>
              <a:rPr lang="en-US" dirty="0" err="1"/>
              <a:t>nimi</a:t>
            </a:r>
            <a:r>
              <a:rPr lang="en-US" dirty="0"/>
              <a:t> ”</a:t>
            </a:r>
            <a:r>
              <a:rPr lang="en-US" dirty="0" err="1"/>
              <a:t>val</a:t>
            </a:r>
            <a:r>
              <a:rPr lang="en-US" dirty="0"/>
              <a:t>” to </a:t>
            </a:r>
            <a:r>
              <a:rPr lang="en-US" dirty="0" err="1"/>
              <a:t>bedzie</a:t>
            </a:r>
            <a:r>
              <a:rPr lang="en-US" dirty="0"/>
              <a:t> </a:t>
            </a:r>
            <a:r>
              <a:rPr lang="en-US" dirty="0" err="1"/>
              <a:t>oznaczało</a:t>
            </a:r>
            <a:r>
              <a:rPr lang="en-US" dirty="0"/>
              <a:t>, </a:t>
            </a:r>
            <a:r>
              <a:rPr lang="en-US" dirty="0" err="1"/>
              <a:t>że</a:t>
            </a:r>
            <a:r>
              <a:rPr lang="en-US" dirty="0"/>
              <a:t> </a:t>
            </a:r>
            <a:r>
              <a:rPr lang="en-US" dirty="0" err="1"/>
              <a:t>są</a:t>
            </a:r>
            <a:r>
              <a:rPr lang="en-US" dirty="0"/>
              <a:t> </a:t>
            </a:r>
            <a:r>
              <a:rPr lang="en-US" dirty="0" err="1"/>
              <a:t>polami</a:t>
            </a:r>
            <a:r>
              <a:rPr lang="en-US" dirty="0"/>
              <a:t> </a:t>
            </a:r>
            <a:r>
              <a:rPr lang="en-US" dirty="0" err="1"/>
              <a:t>publicznymi</a:t>
            </a:r>
            <a:r>
              <a:rPr lang="en-US" dirty="0"/>
              <a:t>, </a:t>
            </a:r>
            <a:r>
              <a:rPr lang="en-US" dirty="0" err="1"/>
              <a:t>stałymi</a:t>
            </a:r>
            <a:r>
              <a:rPr lang="en-US" dirty="0"/>
              <a:t>, </a:t>
            </a:r>
            <a:r>
              <a:rPr lang="en-US" dirty="0" err="1"/>
              <a:t>tzn</a:t>
            </a:r>
            <a:r>
              <a:rPr lang="en-US" dirty="0"/>
              <a:t> </a:t>
            </a:r>
            <a:r>
              <a:rPr lang="en-US" dirty="0" err="1"/>
              <a:t>mają</a:t>
            </a:r>
            <a:r>
              <a:rPr lang="en-US" dirty="0"/>
              <a:t> getter, ale </a:t>
            </a:r>
            <a:r>
              <a:rPr lang="en-US" dirty="0" err="1"/>
              <a:t>nie</a:t>
            </a:r>
            <a:r>
              <a:rPr lang="en-US" dirty="0"/>
              <a:t> setter. </a:t>
            </a:r>
            <a:r>
              <a:rPr lang="en-US" dirty="0" err="1"/>
              <a:t>Dalej</a:t>
            </a:r>
            <a:r>
              <a:rPr lang="en-US" dirty="0"/>
              <a:t>, </a:t>
            </a:r>
            <a:r>
              <a:rPr lang="en-US" dirty="0" err="1"/>
              <a:t>jeśli</a:t>
            </a:r>
            <a:r>
              <a:rPr lang="en-US" dirty="0"/>
              <a:t> </a:t>
            </a:r>
            <a:r>
              <a:rPr lang="en-US" dirty="0" err="1"/>
              <a:t>podamy</a:t>
            </a:r>
            <a:r>
              <a:rPr lang="en-US" dirty="0"/>
              <a:t> </a:t>
            </a:r>
            <a:r>
              <a:rPr lang="en-US" dirty="0" err="1"/>
              <a:t>przed</a:t>
            </a:r>
            <a:r>
              <a:rPr lang="en-US" dirty="0"/>
              <a:t> </a:t>
            </a:r>
            <a:r>
              <a:rPr lang="en-US" dirty="0" err="1"/>
              <a:t>nimi</a:t>
            </a:r>
            <a:r>
              <a:rPr lang="en-US" dirty="0"/>
              <a:t> “</a:t>
            </a:r>
            <a:r>
              <a:rPr lang="en-US" dirty="0" err="1"/>
              <a:t>var</a:t>
            </a:r>
            <a:r>
              <a:rPr lang="en-US" dirty="0"/>
              <a:t>”, </a:t>
            </a:r>
            <a:r>
              <a:rPr lang="en-US" dirty="0" err="1"/>
              <a:t>wtedy</a:t>
            </a:r>
            <a:r>
              <a:rPr lang="en-US" dirty="0"/>
              <a:t> </a:t>
            </a:r>
            <a:r>
              <a:rPr lang="en-US" dirty="0" err="1"/>
              <a:t>będą</a:t>
            </a:r>
            <a:r>
              <a:rPr lang="en-US" dirty="0"/>
              <a:t> </a:t>
            </a:r>
            <a:r>
              <a:rPr lang="en-US" dirty="0" err="1"/>
              <a:t>publiczne</a:t>
            </a:r>
            <a:r>
              <a:rPr lang="en-US" dirty="0"/>
              <a:t>, ale </a:t>
            </a:r>
            <a:r>
              <a:rPr lang="en-US" dirty="0" err="1"/>
              <a:t>zmienne</a:t>
            </a:r>
            <a:r>
              <a:rPr lang="en-US" dirty="0"/>
              <a:t>, </a:t>
            </a:r>
            <a:r>
              <a:rPr lang="en-US" dirty="0" err="1"/>
              <a:t>więc</a:t>
            </a:r>
            <a:r>
              <a:rPr lang="en-US" dirty="0"/>
              <a:t> </a:t>
            </a:r>
            <a:r>
              <a:rPr lang="en-US" dirty="0" err="1"/>
              <a:t>mają</a:t>
            </a:r>
            <a:r>
              <a:rPr lang="en-US" dirty="0"/>
              <a:t> getter I setter. A </a:t>
            </a:r>
            <a:r>
              <a:rPr lang="en-US" dirty="0" err="1"/>
              <a:t>dodatkowo</a:t>
            </a:r>
            <a:r>
              <a:rPr lang="en-US" dirty="0"/>
              <a:t> do “</a:t>
            </a:r>
            <a:r>
              <a:rPr lang="en-US" dirty="0" err="1"/>
              <a:t>var</a:t>
            </a:r>
            <a:r>
              <a:rPr lang="en-US" dirty="0"/>
              <a:t>” </a:t>
            </a:r>
            <a:r>
              <a:rPr lang="en-US" dirty="0" err="1"/>
              <a:t>albo</a:t>
            </a:r>
            <a:r>
              <a:rPr lang="en-US" dirty="0"/>
              <a:t> “</a:t>
            </a:r>
            <a:r>
              <a:rPr lang="en-US" dirty="0" err="1"/>
              <a:t>val</a:t>
            </a:r>
            <a:r>
              <a:rPr lang="en-US" dirty="0"/>
              <a:t>” </a:t>
            </a:r>
            <a:r>
              <a:rPr lang="en-US" dirty="0" err="1"/>
              <a:t>można</a:t>
            </a:r>
            <a:r>
              <a:rPr lang="en-US" dirty="0"/>
              <a:t> </a:t>
            </a:r>
            <a:r>
              <a:rPr lang="en-US" dirty="0" err="1"/>
              <a:t>wcześniej</a:t>
            </a:r>
            <a:r>
              <a:rPr lang="en-US" dirty="0"/>
              <a:t> </a:t>
            </a:r>
            <a:r>
              <a:rPr lang="en-US" dirty="0" err="1"/>
              <a:t>dodać</a:t>
            </a:r>
            <a:r>
              <a:rPr lang="en-US" dirty="0"/>
              <a:t> “private” , co </a:t>
            </a:r>
            <a:r>
              <a:rPr lang="en-US" dirty="0" err="1"/>
              <a:t>spowoduje</a:t>
            </a:r>
            <a:r>
              <a:rPr lang="en-US" dirty="0"/>
              <a:t>, </a:t>
            </a:r>
            <a:r>
              <a:rPr lang="en-US" dirty="0" err="1"/>
              <a:t>że</a:t>
            </a:r>
            <a:r>
              <a:rPr lang="en-US" dirty="0"/>
              <a:t> </a:t>
            </a: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bedą</a:t>
            </a:r>
            <a:r>
              <a:rPr lang="en-US" dirty="0"/>
              <a:t> </a:t>
            </a:r>
            <a:r>
              <a:rPr lang="en-US" dirty="0" err="1"/>
              <a:t>publicznie</a:t>
            </a:r>
            <a:r>
              <a:rPr lang="en-US" dirty="0"/>
              <a:t> </a:t>
            </a:r>
            <a:r>
              <a:rPr lang="en-US" dirty="0" err="1"/>
              <a:t>dostępne</a:t>
            </a:r>
            <a:r>
              <a:rPr lang="en-US" dirty="0"/>
              <a:t>, </a:t>
            </a:r>
            <a:r>
              <a:rPr lang="en-US" dirty="0" err="1"/>
              <a:t>więc</a:t>
            </a:r>
            <a:r>
              <a:rPr lang="en-US" dirty="0"/>
              <a:t> np </a:t>
            </a:r>
            <a:r>
              <a:rPr lang="en-US" dirty="0" err="1"/>
              <a:t>var’a</a:t>
            </a:r>
            <a:r>
              <a:rPr lang="en-US" dirty="0"/>
              <a:t> </a:t>
            </a:r>
            <a:r>
              <a:rPr lang="en-US" dirty="0" err="1"/>
              <a:t>gędzie</a:t>
            </a:r>
            <a:r>
              <a:rPr lang="en-US" dirty="0"/>
              <a:t> </a:t>
            </a:r>
            <a:r>
              <a:rPr lang="en-US" dirty="0" err="1"/>
              <a:t>można</a:t>
            </a:r>
            <a:r>
              <a:rPr lang="en-US" dirty="0"/>
              <a:t> </a:t>
            </a:r>
            <a:r>
              <a:rPr lang="en-US" dirty="0" err="1"/>
              <a:t>zmieniać</a:t>
            </a:r>
            <a:r>
              <a:rPr lang="en-US" dirty="0"/>
              <a:t>, ale </a:t>
            </a:r>
            <a:r>
              <a:rPr lang="en-US" dirty="0" err="1"/>
              <a:t>tylko</a:t>
            </a:r>
            <a:r>
              <a:rPr lang="en-US" dirty="0"/>
              <a:t> </a:t>
            </a:r>
            <a:r>
              <a:rPr lang="en-US" dirty="0" err="1"/>
              <a:t>wewnątrz</a:t>
            </a:r>
            <a:r>
              <a:rPr lang="en-US" dirty="0"/>
              <a:t> </a:t>
            </a:r>
            <a:r>
              <a:rPr lang="en-US" dirty="0" err="1"/>
              <a:t>klasy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519E4-C833-AD4B-93D7-0286E8B4E6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00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Dobra, </a:t>
            </a:r>
            <a:r>
              <a:rPr lang="en-US" dirty="0" err="1"/>
              <a:t>umiemy</a:t>
            </a:r>
            <a:r>
              <a:rPr lang="en-US" dirty="0"/>
              <a:t> </a:t>
            </a:r>
            <a:r>
              <a:rPr lang="en-US" dirty="0" err="1"/>
              <a:t>pisać</a:t>
            </a:r>
            <a:r>
              <a:rPr lang="en-US" dirty="0"/>
              <a:t> </a:t>
            </a:r>
            <a:r>
              <a:rPr lang="en-US" dirty="0" err="1"/>
              <a:t>zmienne</a:t>
            </a:r>
            <a:r>
              <a:rPr lang="en-US" dirty="0"/>
              <a:t>, </a:t>
            </a:r>
            <a:r>
              <a:rPr lang="en-US" dirty="0" err="1"/>
              <a:t>stałe</a:t>
            </a:r>
            <a:r>
              <a:rPr lang="en-US" dirty="0"/>
              <a:t>, </a:t>
            </a:r>
            <a:r>
              <a:rPr lang="en-US" dirty="0" err="1"/>
              <a:t>metody</a:t>
            </a:r>
            <a:r>
              <a:rPr lang="en-US" dirty="0"/>
              <a:t>, </a:t>
            </a:r>
            <a:r>
              <a:rPr lang="en-US" dirty="0" err="1"/>
              <a:t>podstawowe</a:t>
            </a:r>
            <a:r>
              <a:rPr lang="en-US" dirty="0"/>
              <a:t> </a:t>
            </a:r>
            <a:r>
              <a:rPr lang="en-US" dirty="0" err="1"/>
              <a:t>klasy</a:t>
            </a:r>
            <a:r>
              <a:rPr lang="en-US" dirty="0"/>
              <a:t>, to </a:t>
            </a:r>
            <a:r>
              <a:rPr lang="en-US" dirty="0" err="1"/>
              <a:t>czego</a:t>
            </a:r>
            <a:r>
              <a:rPr lang="en-US" dirty="0"/>
              <a:t> </a:t>
            </a:r>
            <a:r>
              <a:rPr lang="en-US" dirty="0" err="1"/>
              <a:t>jeszcze</a:t>
            </a:r>
            <a:r>
              <a:rPr lang="en-US" dirty="0"/>
              <a:t> </a:t>
            </a:r>
            <a:r>
              <a:rPr lang="en-US" dirty="0" err="1"/>
              <a:t>potrzebujemy</a:t>
            </a:r>
            <a:r>
              <a:rPr lang="en-US" dirty="0"/>
              <a:t> to </a:t>
            </a:r>
            <a:r>
              <a:rPr lang="en-US" dirty="0" err="1"/>
              <a:t>jeszcze</a:t>
            </a:r>
            <a:r>
              <a:rPr lang="en-US" dirty="0"/>
              <a:t> </a:t>
            </a:r>
            <a:r>
              <a:rPr lang="en-US" dirty="0" err="1"/>
              <a:t>pętle</a:t>
            </a:r>
            <a:r>
              <a:rPr lang="en-US" dirty="0"/>
              <a:t>. While </a:t>
            </a:r>
            <a:r>
              <a:rPr lang="en-US" dirty="0" err="1"/>
              <a:t>i</a:t>
            </a:r>
            <a:r>
              <a:rPr lang="en-US" dirty="0"/>
              <a:t> do while </a:t>
            </a:r>
            <a:r>
              <a:rPr lang="en-US" dirty="0" err="1"/>
              <a:t>wyglądają</a:t>
            </a:r>
            <a:r>
              <a:rPr lang="en-US" dirty="0"/>
              <a:t> </a:t>
            </a:r>
            <a:r>
              <a:rPr lang="en-US" dirty="0" err="1"/>
              <a:t>dokładnie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jako</a:t>
            </a:r>
            <a:r>
              <a:rPr lang="en-US" dirty="0"/>
              <a:t> w </a:t>
            </a:r>
            <a:r>
              <a:rPr lang="en-US" dirty="0" err="1"/>
              <a:t>Javie</a:t>
            </a:r>
            <a:r>
              <a:rPr lang="en-US" dirty="0"/>
              <a:t>, </a:t>
            </a:r>
            <a:r>
              <a:rPr lang="en-US" dirty="0" err="1"/>
              <a:t>tymczasem</a:t>
            </a:r>
            <a:r>
              <a:rPr lang="en-US" dirty="0"/>
              <a:t> for </a:t>
            </a:r>
            <a:r>
              <a:rPr lang="en-US" dirty="0" err="1"/>
              <a:t>wtgląda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jak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slajdzie</a:t>
            </a:r>
            <a:r>
              <a:rPr lang="en-US" dirty="0"/>
              <a:t>, </a:t>
            </a:r>
            <a:r>
              <a:rPr lang="en-US" dirty="0" err="1"/>
              <a:t>mamy</a:t>
            </a:r>
            <a:r>
              <a:rPr lang="en-US" dirty="0"/>
              <a:t> for,. Po </a:t>
            </a:r>
            <a:r>
              <a:rPr lang="en-US" dirty="0" err="1"/>
              <a:t>czym</a:t>
            </a:r>
            <a:r>
              <a:rPr lang="en-US" dirty="0"/>
              <a:t> w </a:t>
            </a:r>
            <a:r>
              <a:rPr lang="en-US" dirty="0" err="1"/>
              <a:t>nawiasach</a:t>
            </a:r>
            <a:r>
              <a:rPr lang="en-US" dirty="0"/>
              <a:t> </a:t>
            </a:r>
            <a:r>
              <a:rPr lang="en-US" dirty="0" err="1"/>
              <a:t>zmienną</a:t>
            </a:r>
            <a:r>
              <a:rPr lang="en-US" dirty="0"/>
              <a:t> </a:t>
            </a:r>
            <a:r>
              <a:rPr lang="en-US" dirty="0" err="1"/>
              <a:t>pętli</a:t>
            </a:r>
            <a:r>
              <a:rPr lang="en-US" dirty="0"/>
              <a:t>, do </a:t>
            </a:r>
            <a:r>
              <a:rPr lang="en-US" dirty="0" err="1"/>
              <a:t>której</a:t>
            </a:r>
            <a:r>
              <a:rPr lang="en-US" dirty="0"/>
              <a:t> </a:t>
            </a:r>
            <a:r>
              <a:rPr lang="en-US" dirty="0" err="1"/>
              <a:t>przypisujemy</a:t>
            </a:r>
            <a:r>
              <a:rPr lang="en-US" dirty="0"/>
              <a:t> </a:t>
            </a:r>
            <a:r>
              <a:rPr lang="en-US" dirty="0" err="1"/>
              <a:t>jakiś</a:t>
            </a:r>
            <a:r>
              <a:rPr lang="en-US" dirty="0"/>
              <a:t> </a:t>
            </a:r>
            <a:r>
              <a:rPr lang="en-US" dirty="0" err="1"/>
              <a:t>zakres</a:t>
            </a:r>
            <a:r>
              <a:rPr lang="en-US" dirty="0"/>
              <a:t>, </a:t>
            </a:r>
            <a:r>
              <a:rPr lang="en-US" dirty="0" err="1"/>
              <a:t>zapisywany</a:t>
            </a:r>
            <a:r>
              <a:rPr lang="en-US" dirty="0"/>
              <a:t> </a:t>
            </a:r>
            <a:r>
              <a:rPr lang="en-US" dirty="0" err="1"/>
              <a:t>przez</a:t>
            </a:r>
            <a:r>
              <a:rPr lang="en-US" dirty="0"/>
              <a:t> “x to y” </a:t>
            </a:r>
            <a:r>
              <a:rPr lang="en-US" dirty="0" err="1"/>
              <a:t>albo</a:t>
            </a:r>
            <a:r>
              <a:rPr lang="en-US" dirty="0"/>
              <a:t> “x until y” </a:t>
            </a:r>
            <a:r>
              <a:rPr lang="en-US" dirty="0" err="1"/>
              <a:t>jeśli</a:t>
            </a:r>
            <a:r>
              <a:rPr lang="en-US" dirty="0"/>
              <a:t> </a:t>
            </a:r>
            <a:r>
              <a:rPr lang="en-US" dirty="0" err="1"/>
              <a:t>chcemy</a:t>
            </a:r>
            <a:r>
              <a:rPr lang="en-US" dirty="0"/>
              <a:t> </a:t>
            </a:r>
            <a:r>
              <a:rPr lang="en-US" dirty="0" err="1"/>
              <a:t>żeby</a:t>
            </a:r>
            <a:r>
              <a:rPr lang="en-US" dirty="0"/>
              <a:t> </a:t>
            </a:r>
            <a:r>
              <a:rPr lang="en-US" dirty="0" err="1"/>
              <a:t>był</a:t>
            </a:r>
            <a:r>
              <a:rPr lang="en-US" dirty="0"/>
              <a:t> </a:t>
            </a:r>
            <a:r>
              <a:rPr lang="en-US" dirty="0" err="1"/>
              <a:t>inkluzywny</a:t>
            </a:r>
            <a:r>
              <a:rPr lang="en-US" dirty="0"/>
              <a:t>, a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tym</a:t>
            </a:r>
            <a:r>
              <a:rPr lang="en-US" dirty="0"/>
              <a:t> w </a:t>
            </a:r>
            <a:r>
              <a:rPr lang="en-US" dirty="0" err="1"/>
              <a:t>nawiasach</a:t>
            </a:r>
            <a:r>
              <a:rPr lang="en-US" dirty="0"/>
              <a:t> </a:t>
            </a:r>
            <a:r>
              <a:rPr lang="en-US" dirty="0" err="1"/>
              <a:t>ciało</a:t>
            </a:r>
            <a:r>
              <a:rPr lang="en-US" dirty="0"/>
              <a:t> </a:t>
            </a:r>
            <a:r>
              <a:rPr lang="en-US" dirty="0" err="1"/>
              <a:t>pętli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Co </a:t>
            </a:r>
            <a:r>
              <a:rPr lang="en-US" dirty="0" err="1"/>
              <a:t>istotne</a:t>
            </a:r>
            <a:r>
              <a:rPr lang="en-US" dirty="0"/>
              <a:t>, w Scali </a:t>
            </a: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używa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 </a:t>
            </a:r>
            <a:r>
              <a:rPr lang="en-US" dirty="0" err="1"/>
              <a:t>słów</a:t>
            </a:r>
            <a:r>
              <a:rPr lang="en-US" dirty="0"/>
              <a:t> </a:t>
            </a:r>
            <a:r>
              <a:rPr lang="en-US" dirty="0" err="1"/>
              <a:t>kluczowych</a:t>
            </a:r>
            <a:r>
              <a:rPr lang="en-US" dirty="0"/>
              <a:t> </a:t>
            </a:r>
            <a:r>
              <a:rPr lang="en-US" dirty="0" err="1"/>
              <a:t>typu</a:t>
            </a:r>
            <a:r>
              <a:rPr lang="en-US" dirty="0"/>
              <a:t> “break” </a:t>
            </a:r>
            <a:r>
              <a:rPr lang="en-US" dirty="0" err="1"/>
              <a:t>albo</a:t>
            </a:r>
            <a:r>
              <a:rPr lang="en-US" dirty="0"/>
              <a:t> “continue” </a:t>
            </a:r>
            <a:r>
              <a:rPr lang="en-US" dirty="0" err="1"/>
              <a:t>bo</a:t>
            </a:r>
            <a:r>
              <a:rPr lang="en-US" dirty="0"/>
              <a:t> </a:t>
            </a:r>
            <a:r>
              <a:rPr lang="en-US" dirty="0" err="1"/>
              <a:t>są</a:t>
            </a:r>
            <a:r>
              <a:rPr lang="en-US" dirty="0"/>
              <a:t> </a:t>
            </a:r>
            <a:r>
              <a:rPr lang="en-US" dirty="0" err="1"/>
              <a:t>sprzeczne</a:t>
            </a:r>
            <a:r>
              <a:rPr lang="en-US" dirty="0"/>
              <a:t> z </a:t>
            </a:r>
            <a:r>
              <a:rPr lang="en-US" dirty="0" err="1"/>
              <a:t>zadadą</a:t>
            </a:r>
            <a:r>
              <a:rPr lang="en-US" dirty="0"/>
              <a:t> “</a:t>
            </a:r>
            <a:r>
              <a:rPr lang="en-US" dirty="0" err="1"/>
              <a:t>transparentności</a:t>
            </a:r>
            <a:r>
              <a:rPr lang="en-US" dirty="0"/>
              <a:t> </a:t>
            </a:r>
            <a:r>
              <a:rPr lang="en-US" dirty="0" err="1"/>
              <a:t>referencyjnej</a:t>
            </a:r>
            <a:r>
              <a:rPr lang="en-US" dirty="0"/>
              <a:t>” </a:t>
            </a:r>
            <a:r>
              <a:rPr lang="en-US" dirty="0" err="1"/>
              <a:t>czyli</a:t>
            </a:r>
            <a:r>
              <a:rPr lang="en-US" dirty="0"/>
              <a:t> </a:t>
            </a:r>
            <a:r>
              <a:rPr lang="en-US" dirty="0" err="1"/>
              <a:t>łatwości</a:t>
            </a:r>
            <a:r>
              <a:rPr lang="en-US" dirty="0"/>
              <a:t> </a:t>
            </a:r>
            <a:r>
              <a:rPr lang="en-US" dirty="0" err="1"/>
              <a:t>odczytywania</a:t>
            </a:r>
            <a:r>
              <a:rPr lang="en-US" dirty="0"/>
              <a:t> </a:t>
            </a:r>
            <a:r>
              <a:rPr lang="en-US" dirty="0" err="1"/>
              <a:t>kodu</a:t>
            </a:r>
            <a:r>
              <a:rPr lang="en-US" dirty="0"/>
              <a:t>, </a:t>
            </a:r>
            <a:r>
              <a:rPr lang="en-US" dirty="0" err="1"/>
              <a:t>która</a:t>
            </a:r>
            <a:r>
              <a:rPr lang="en-US" dirty="0"/>
              <a:t> jest </a:t>
            </a:r>
            <a:r>
              <a:rPr lang="en-US" dirty="0" err="1"/>
              <a:t>isostna</a:t>
            </a:r>
            <a:r>
              <a:rPr lang="en-US" dirty="0"/>
              <a:t> w </a:t>
            </a:r>
            <a:r>
              <a:rPr lang="en-US" dirty="0" err="1"/>
              <a:t>programowaniu</a:t>
            </a:r>
            <a:r>
              <a:rPr lang="en-US" dirty="0"/>
              <a:t> </a:t>
            </a:r>
            <a:r>
              <a:rPr lang="en-US" dirty="0" err="1"/>
              <a:t>funkcyjnym</a:t>
            </a:r>
            <a:r>
              <a:rPr lang="en-US" dirty="0"/>
              <a:t>. To jest </a:t>
            </a:r>
            <a:r>
              <a:rPr lang="en-US" dirty="0" err="1"/>
              <a:t>kolejna</a:t>
            </a:r>
            <a:r>
              <a:rPr lang="en-US" dirty="0"/>
              <a:t> </a:t>
            </a:r>
            <a:r>
              <a:rPr lang="en-US" dirty="0" err="1"/>
              <a:t>rzecZ</a:t>
            </a:r>
            <a:r>
              <a:rPr lang="en-US" dirty="0"/>
              <a:t>, </a:t>
            </a:r>
            <a:r>
              <a:rPr lang="en-US" dirty="0" err="1"/>
              <a:t>która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początku</a:t>
            </a:r>
            <a:r>
              <a:rPr lang="en-US" dirty="0"/>
              <a:t> </a:t>
            </a:r>
            <a:r>
              <a:rPr lang="en-US" dirty="0" err="1"/>
              <a:t>wydaje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 troche </a:t>
            </a:r>
            <a:r>
              <a:rPr lang="en-US" dirty="0" err="1"/>
              <a:t>ciężka</a:t>
            </a:r>
            <a:r>
              <a:rPr lang="en-US" dirty="0"/>
              <a:t>, ale z </a:t>
            </a:r>
            <a:r>
              <a:rPr lang="en-US" dirty="0" err="1"/>
              <a:t>czasem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 do </a:t>
            </a:r>
            <a:r>
              <a:rPr lang="en-US" dirty="0" err="1"/>
              <a:t>niej</a:t>
            </a:r>
            <a:r>
              <a:rPr lang="en-US" dirty="0"/>
              <a:t> </a:t>
            </a:r>
            <a:r>
              <a:rPr lang="en-US" dirty="0" err="1"/>
              <a:t>przyzwyczaicie</a:t>
            </a:r>
            <a:r>
              <a:rPr lang="en-US" dirty="0"/>
              <a:t>, </a:t>
            </a:r>
            <a:r>
              <a:rPr lang="en-US" dirty="0" err="1"/>
              <a:t>trzeba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prostu</a:t>
            </a:r>
            <a:r>
              <a:rPr lang="en-US" dirty="0"/>
              <a:t> </a:t>
            </a:r>
            <a:r>
              <a:rPr lang="en-US" dirty="0" err="1"/>
              <a:t>dać</a:t>
            </a:r>
            <a:r>
              <a:rPr lang="en-US" dirty="0"/>
              <a:t> </a:t>
            </a:r>
            <a:r>
              <a:rPr lang="en-US" dirty="0" err="1"/>
              <a:t>pętli</a:t>
            </a:r>
            <a:r>
              <a:rPr lang="en-US" dirty="0"/>
              <a:t> </a:t>
            </a:r>
            <a:r>
              <a:rPr lang="en-US" dirty="0" err="1"/>
              <a:t>biec</a:t>
            </a:r>
            <a:r>
              <a:rPr lang="en-US" dirty="0"/>
              <a:t> do </a:t>
            </a:r>
            <a:r>
              <a:rPr lang="en-US" dirty="0" err="1"/>
              <a:t>końca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519E4-C833-AD4B-93D7-0286E8B4E6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25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I w </a:t>
            </a:r>
            <a:r>
              <a:rPr lang="en-US" dirty="0" err="1"/>
              <a:t>końcu</a:t>
            </a:r>
            <a:r>
              <a:rPr lang="en-US" dirty="0"/>
              <a:t> crème de la crème </a:t>
            </a:r>
            <a:r>
              <a:rPr lang="en-US" dirty="0" err="1"/>
              <a:t>pisania</a:t>
            </a:r>
            <a:r>
              <a:rPr lang="en-US" dirty="0"/>
              <a:t> </a:t>
            </a:r>
            <a:r>
              <a:rPr lang="en-US" dirty="0" err="1"/>
              <a:t>ekstremalnie</a:t>
            </a:r>
            <a:r>
              <a:rPr lang="en-US" dirty="0"/>
              <a:t> </a:t>
            </a:r>
            <a:r>
              <a:rPr lang="en-US" dirty="0" err="1"/>
              <a:t>prostych</a:t>
            </a:r>
            <a:r>
              <a:rPr lang="en-US" dirty="0"/>
              <a:t> </a:t>
            </a:r>
            <a:r>
              <a:rPr lang="en-US" dirty="0" err="1"/>
              <a:t>rzeczy</a:t>
            </a:r>
            <a:r>
              <a:rPr lang="en-US" dirty="0"/>
              <a:t>, </a:t>
            </a:r>
            <a:r>
              <a:rPr lang="en-US" dirty="0" err="1"/>
              <a:t>klasa</a:t>
            </a:r>
            <a:r>
              <a:rPr lang="en-US" dirty="0"/>
              <a:t> Main. </a:t>
            </a:r>
            <a:r>
              <a:rPr lang="en-US" dirty="0" err="1"/>
              <a:t>Można</a:t>
            </a:r>
            <a:r>
              <a:rPr lang="en-US" dirty="0"/>
              <a:t> </a:t>
            </a:r>
            <a:r>
              <a:rPr lang="en-US" dirty="0" err="1"/>
              <a:t>ją</a:t>
            </a:r>
            <a:r>
              <a:rPr lang="en-US" dirty="0"/>
              <a:t> </a:t>
            </a:r>
            <a:r>
              <a:rPr lang="en-US" dirty="0" err="1"/>
              <a:t>napisać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kilka</a:t>
            </a:r>
            <a:r>
              <a:rPr lang="en-US" dirty="0"/>
              <a:t> </a:t>
            </a:r>
            <a:r>
              <a:rPr lang="en-US" dirty="0" err="1"/>
              <a:t>sposobów</a:t>
            </a:r>
            <a:r>
              <a:rPr lang="en-US" dirty="0"/>
              <a:t>, ale </a:t>
            </a:r>
            <a:r>
              <a:rPr lang="en-US" dirty="0" err="1"/>
              <a:t>najprostszy</a:t>
            </a:r>
            <a:r>
              <a:rPr lang="en-US" dirty="0"/>
              <a:t> </a:t>
            </a:r>
            <a:r>
              <a:rPr lang="en-US" dirty="0" err="1"/>
              <a:t>dla</a:t>
            </a:r>
            <a:r>
              <a:rPr lang="en-US" dirty="0"/>
              <a:t> Was w </a:t>
            </a:r>
            <a:r>
              <a:rPr lang="en-US" dirty="0" err="1"/>
              <a:t>tej</a:t>
            </a:r>
            <a:r>
              <a:rPr lang="en-US" dirty="0"/>
              <a:t> </a:t>
            </a:r>
            <a:r>
              <a:rPr lang="en-US" dirty="0" err="1"/>
              <a:t>chwili</a:t>
            </a:r>
            <a:r>
              <a:rPr lang="en-US" dirty="0"/>
              <a:t> jest </a:t>
            </a:r>
            <a:r>
              <a:rPr lang="en-US" dirty="0" err="1"/>
              <a:t>taki</a:t>
            </a:r>
            <a:r>
              <a:rPr lang="en-US" dirty="0"/>
              <a:t>: </a:t>
            </a:r>
            <a:r>
              <a:rPr lang="en-US" dirty="0" err="1"/>
              <a:t>pisze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 </a:t>
            </a:r>
            <a:r>
              <a:rPr lang="en-US" dirty="0" err="1"/>
              <a:t>klasę</a:t>
            </a:r>
            <a:r>
              <a:rPr lang="en-US" dirty="0"/>
              <a:t>, </a:t>
            </a:r>
            <a:r>
              <a:rPr lang="en-US" dirty="0" err="1"/>
              <a:t>która</a:t>
            </a:r>
            <a:r>
              <a:rPr lang="en-US" dirty="0"/>
              <a:t> ma </a:t>
            </a:r>
            <a:r>
              <a:rPr lang="en-US" dirty="0" err="1"/>
              <a:t>metodę</a:t>
            </a:r>
            <a:r>
              <a:rPr lang="en-US" dirty="0"/>
              <a:t> </a:t>
            </a:r>
            <a:r>
              <a:rPr lang="en-US" dirty="0" err="1"/>
              <a:t>nazwię</a:t>
            </a:r>
            <a:r>
              <a:rPr lang="en-US" dirty="0"/>
              <a:t> “main”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przyjmuje</a:t>
            </a:r>
            <a:r>
              <a:rPr lang="en-US" dirty="0"/>
              <a:t> argument, </a:t>
            </a:r>
            <a:r>
              <a:rPr lang="en-US" dirty="0" err="1"/>
              <a:t>który</a:t>
            </a:r>
            <a:r>
              <a:rPr lang="en-US" dirty="0"/>
              <a:t> ma </a:t>
            </a:r>
            <a:r>
              <a:rPr lang="en-US" dirty="0" err="1"/>
              <a:t>typ</a:t>
            </a:r>
            <a:r>
              <a:rPr lang="en-US" dirty="0"/>
              <a:t> Array od String,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jak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slajdzie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zwraca</a:t>
            </a:r>
            <a:r>
              <a:rPr lang="en-US" dirty="0"/>
              <a:t> Unit, </a:t>
            </a:r>
            <a:r>
              <a:rPr lang="en-US" dirty="0" err="1"/>
              <a:t>czyli</a:t>
            </a:r>
            <a:r>
              <a:rPr lang="en-US" dirty="0"/>
              <a:t> </a:t>
            </a:r>
            <a:r>
              <a:rPr lang="en-US" dirty="0" err="1"/>
              <a:t>nic.</a:t>
            </a:r>
            <a:r>
              <a:rPr lang="en-US" dirty="0"/>
              <a:t> </a:t>
            </a:r>
            <a:r>
              <a:rPr lang="en-US" dirty="0" err="1"/>
              <a:t>Taką</a:t>
            </a:r>
            <a:r>
              <a:rPr lang="en-US" dirty="0"/>
              <a:t> </a:t>
            </a:r>
            <a:r>
              <a:rPr lang="en-US" dirty="0" err="1"/>
              <a:t>klasę</a:t>
            </a:r>
            <a:r>
              <a:rPr lang="en-US" dirty="0"/>
              <a:t> da </a:t>
            </a:r>
            <a:r>
              <a:rPr lang="en-US" dirty="0" err="1"/>
              <a:t>się</a:t>
            </a:r>
            <a:r>
              <a:rPr lang="en-US" dirty="0"/>
              <a:t> </a:t>
            </a:r>
            <a:r>
              <a:rPr lang="en-US" dirty="0" err="1"/>
              <a:t>automatycznie</a:t>
            </a:r>
            <a:r>
              <a:rPr lang="en-US" dirty="0"/>
              <a:t> </a:t>
            </a:r>
            <a:r>
              <a:rPr lang="en-US" dirty="0" err="1"/>
              <a:t>odpalić</a:t>
            </a:r>
            <a:r>
              <a:rPr lang="en-US" dirty="0"/>
              <a:t> z IDE </a:t>
            </a:r>
            <a:r>
              <a:rPr lang="en-US" dirty="0" err="1"/>
              <a:t>albo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skompilowaniu</a:t>
            </a:r>
            <a:r>
              <a:rPr lang="en-US" dirty="0"/>
              <a:t> z </a:t>
            </a:r>
            <a:r>
              <a:rPr lang="en-US" dirty="0" err="1"/>
              <a:t>JARa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BTW,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println</a:t>
            </a:r>
            <a:r>
              <a:rPr lang="en-US" dirty="0"/>
              <a:t>, </a:t>
            </a:r>
            <a:r>
              <a:rPr lang="en-US" dirty="0" err="1"/>
              <a:t>którą</a:t>
            </a:r>
            <a:r>
              <a:rPr lang="en-US" dirty="0"/>
              <a:t> </a:t>
            </a:r>
            <a:r>
              <a:rPr lang="en-US" dirty="0" err="1"/>
              <a:t>widzicie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slajdzie</a:t>
            </a:r>
            <a:r>
              <a:rPr lang="en-US" dirty="0"/>
              <a:t>, jest </a:t>
            </a:r>
            <a:r>
              <a:rPr lang="en-US" dirty="0" err="1"/>
              <a:t>globalna</a:t>
            </a:r>
            <a:r>
              <a:rPr lang="en-US" dirty="0"/>
              <a:t> I </a:t>
            </a:r>
            <a:r>
              <a:rPr lang="en-US" dirty="0" err="1"/>
              <a:t>służy</a:t>
            </a:r>
            <a:r>
              <a:rPr lang="en-US" dirty="0"/>
              <a:t> do </a:t>
            </a:r>
            <a:r>
              <a:rPr lang="en-US" dirty="0" err="1"/>
              <a:t>prostego</a:t>
            </a:r>
            <a:r>
              <a:rPr lang="en-US" dirty="0"/>
              <a:t> </a:t>
            </a:r>
            <a:r>
              <a:rPr lang="en-US" dirty="0" err="1"/>
              <a:t>wypisywania</a:t>
            </a:r>
            <a:r>
              <a:rPr lang="en-US" dirty="0"/>
              <a:t> </a:t>
            </a:r>
            <a:r>
              <a:rPr lang="en-US" dirty="0" err="1"/>
              <a:t>rzeczy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ekran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519E4-C833-AD4B-93D7-0286E8B4E6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72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</a:t>
            </a:r>
            <a:r>
              <a:rPr lang="en-US" dirty="0" err="1"/>
              <a:t>jeszcze</a:t>
            </a:r>
            <a:r>
              <a:rPr lang="en-US" dirty="0"/>
              <a:t> </a:t>
            </a:r>
            <a:r>
              <a:rPr lang="en-US" dirty="0" err="1"/>
              <a:t>kilka</a:t>
            </a:r>
            <a:r>
              <a:rPr lang="en-US" dirty="0"/>
              <a:t> </a:t>
            </a:r>
            <a:r>
              <a:rPr lang="en-US" dirty="0" err="1"/>
              <a:t>prostych</a:t>
            </a:r>
            <a:r>
              <a:rPr lang="en-US" dirty="0"/>
              <a:t> </a:t>
            </a:r>
            <a:r>
              <a:rPr lang="en-US" dirty="0" err="1"/>
              <a:t>faktów</a:t>
            </a:r>
            <a:r>
              <a:rPr lang="en-US" dirty="0"/>
              <a:t>, </a:t>
            </a:r>
            <a:r>
              <a:rPr lang="en-US" dirty="0" err="1"/>
              <a:t>które</a:t>
            </a:r>
            <a:r>
              <a:rPr lang="en-US" dirty="0"/>
              <a:t> </a:t>
            </a:r>
            <a:r>
              <a:rPr lang="en-US" dirty="0" err="1"/>
              <a:t>trudno</a:t>
            </a:r>
            <a:r>
              <a:rPr lang="en-US" dirty="0"/>
              <a:t> </a:t>
            </a:r>
            <a:r>
              <a:rPr lang="en-US" dirty="0" err="1"/>
              <a:t>ująć</a:t>
            </a:r>
            <a:r>
              <a:rPr lang="en-US" dirty="0"/>
              <a:t> w </a:t>
            </a:r>
            <a:r>
              <a:rPr lang="en-US" dirty="0" err="1"/>
              <a:t>jakiejś</a:t>
            </a:r>
            <a:r>
              <a:rPr lang="en-US" dirty="0"/>
              <a:t> </a:t>
            </a:r>
            <a:r>
              <a:rPr lang="en-US" dirty="0" err="1"/>
              <a:t>mądrej</a:t>
            </a:r>
            <a:r>
              <a:rPr lang="en-US" dirty="0"/>
              <a:t> </a:t>
            </a:r>
            <a:r>
              <a:rPr lang="en-US" dirty="0" err="1"/>
              <a:t>kategorii</a:t>
            </a:r>
            <a:r>
              <a:rPr lang="en-US" dirty="0"/>
              <a:t>: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Scala </a:t>
            </a: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wymaga</a:t>
            </a:r>
            <a:r>
              <a:rPr lang="en-US" dirty="0"/>
              <a:t> </a:t>
            </a:r>
            <a:r>
              <a:rPr lang="en-US" dirty="0" err="1"/>
              <a:t>stawiania</a:t>
            </a:r>
            <a:r>
              <a:rPr lang="en-US" dirty="0"/>
              <a:t> </a:t>
            </a:r>
            <a:r>
              <a:rPr lang="en-US" dirty="0" err="1"/>
              <a:t>średników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końcu</a:t>
            </a:r>
            <a:r>
              <a:rPr lang="en-US" dirty="0"/>
              <a:t> </a:t>
            </a:r>
            <a:r>
              <a:rPr lang="en-US" dirty="0" err="1"/>
              <a:t>linii</a:t>
            </a:r>
            <a:r>
              <a:rPr lang="en-US" dirty="0"/>
              <a:t>, </a:t>
            </a:r>
            <a:r>
              <a:rPr lang="en-US" dirty="0" err="1"/>
              <a:t>aczkolwiek</a:t>
            </a:r>
            <a:r>
              <a:rPr lang="en-US" dirty="0"/>
              <a:t> </a:t>
            </a:r>
            <a:r>
              <a:rPr lang="en-US" dirty="0" err="1"/>
              <a:t>też</a:t>
            </a:r>
            <a:r>
              <a:rPr lang="en-US" dirty="0"/>
              <a:t> </a:t>
            </a:r>
            <a:r>
              <a:rPr lang="en-US" dirty="0" err="1"/>
              <a:t>tego</a:t>
            </a:r>
            <a:r>
              <a:rPr lang="en-US" dirty="0"/>
              <a:t> </a:t>
            </a: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zabrania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Importuje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 </a:t>
            </a:r>
            <a:r>
              <a:rPr lang="en-US" dirty="0" err="1"/>
              <a:t>rzeczy</a:t>
            </a:r>
            <a:r>
              <a:rPr lang="en-US" dirty="0"/>
              <a:t> </a:t>
            </a:r>
            <a:r>
              <a:rPr lang="en-US" dirty="0" err="1"/>
              <a:t>mniej</a:t>
            </a:r>
            <a:r>
              <a:rPr lang="en-US" dirty="0"/>
              <a:t> </a:t>
            </a:r>
            <a:r>
              <a:rPr lang="en-US" dirty="0" err="1"/>
              <a:t>więcej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, </a:t>
            </a:r>
            <a:r>
              <a:rPr lang="en-US" dirty="0" err="1"/>
              <a:t>jak</a:t>
            </a:r>
            <a:r>
              <a:rPr lang="en-US" dirty="0"/>
              <a:t> w </a:t>
            </a:r>
            <a:r>
              <a:rPr lang="en-US" dirty="0" err="1"/>
              <a:t>Javie</a:t>
            </a:r>
            <a:r>
              <a:rPr lang="en-US" dirty="0"/>
              <a:t>, ale </a:t>
            </a: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trzeba</a:t>
            </a:r>
            <a:r>
              <a:rPr lang="en-US" dirty="0"/>
              <a:t> </a:t>
            </a:r>
            <a:r>
              <a:rPr lang="en-US" dirty="0" err="1"/>
              <a:t>tego</a:t>
            </a:r>
            <a:r>
              <a:rPr lang="en-US" dirty="0"/>
              <a:t> </a:t>
            </a:r>
            <a:r>
              <a:rPr lang="en-US" dirty="0" err="1"/>
              <a:t>robić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początku</a:t>
            </a:r>
            <a:r>
              <a:rPr lang="en-US" dirty="0"/>
              <a:t> </a:t>
            </a:r>
            <a:r>
              <a:rPr lang="en-US" dirty="0" err="1"/>
              <a:t>pliku</a:t>
            </a:r>
            <a:r>
              <a:rPr lang="en-US" dirty="0"/>
              <a:t>, </a:t>
            </a:r>
            <a:r>
              <a:rPr lang="en-US" dirty="0" err="1"/>
              <a:t>można</a:t>
            </a:r>
            <a:r>
              <a:rPr lang="en-US" dirty="0"/>
              <a:t> to </a:t>
            </a:r>
            <a:r>
              <a:rPr lang="en-US" dirty="0" err="1"/>
              <a:t>zrobić</a:t>
            </a:r>
            <a:r>
              <a:rPr lang="en-US" dirty="0"/>
              <a:t> </a:t>
            </a:r>
            <a:r>
              <a:rPr lang="en-US" dirty="0" err="1"/>
              <a:t>dosłownie</a:t>
            </a:r>
            <a:r>
              <a:rPr lang="en-US" dirty="0"/>
              <a:t> </a:t>
            </a:r>
            <a:r>
              <a:rPr lang="en-US" dirty="0" err="1"/>
              <a:t>linjkę</a:t>
            </a:r>
            <a:r>
              <a:rPr lang="en-US" dirty="0"/>
              <a:t> </a:t>
            </a:r>
            <a:r>
              <a:rPr lang="en-US" dirty="0" err="1"/>
              <a:t>przed</a:t>
            </a:r>
            <a:r>
              <a:rPr lang="en-US" dirty="0"/>
              <a:t> </a:t>
            </a:r>
            <a:r>
              <a:rPr lang="en-US" dirty="0" err="1"/>
              <a:t>użyciem</a:t>
            </a:r>
            <a:r>
              <a:rPr lang="en-US" dirty="0"/>
              <a:t> </a:t>
            </a:r>
            <a:r>
              <a:rPr lang="en-US" dirty="0" err="1"/>
              <a:t>tego</a:t>
            </a:r>
            <a:r>
              <a:rPr lang="en-US" dirty="0"/>
              <a:t>, co </a:t>
            </a:r>
            <a:r>
              <a:rPr lang="en-US" dirty="0" err="1"/>
              <a:t>się</a:t>
            </a:r>
            <a:r>
              <a:rPr lang="en-US" dirty="0"/>
              <a:t> </a:t>
            </a:r>
            <a:r>
              <a:rPr lang="en-US" dirty="0" err="1"/>
              <a:t>importuje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Są</a:t>
            </a:r>
            <a:r>
              <a:rPr lang="en-US" dirty="0"/>
              <a:t> </a:t>
            </a:r>
            <a:r>
              <a:rPr lang="en-US" dirty="0" err="1"/>
              <a:t>też</a:t>
            </a:r>
            <a:r>
              <a:rPr lang="en-US" dirty="0"/>
              <a:t> </a:t>
            </a:r>
            <a:r>
              <a:rPr lang="en-US" dirty="0" err="1"/>
              <a:t>generyki</a:t>
            </a:r>
            <a:r>
              <a:rPr lang="en-US" dirty="0"/>
              <a:t>, </a:t>
            </a:r>
            <a:r>
              <a:rPr lang="en-US" dirty="0" err="1"/>
              <a:t>takie</a:t>
            </a:r>
            <a:r>
              <a:rPr lang="en-US" dirty="0"/>
              <a:t> </a:t>
            </a:r>
            <a:r>
              <a:rPr lang="en-US" dirty="0" err="1"/>
              <a:t>jak</a:t>
            </a:r>
            <a:r>
              <a:rPr lang="en-US" dirty="0"/>
              <a:t> w </a:t>
            </a:r>
            <a:r>
              <a:rPr lang="en-US" dirty="0" err="1"/>
              <a:t>Javie</a:t>
            </a:r>
            <a:r>
              <a:rPr lang="en-US" dirty="0"/>
              <a:t>, a ja </a:t>
            </a:r>
            <a:r>
              <a:rPr lang="en-US" dirty="0" err="1"/>
              <a:t>się</a:t>
            </a:r>
            <a:r>
              <a:rPr lang="en-US" dirty="0"/>
              <a:t> z </a:t>
            </a:r>
            <a:r>
              <a:rPr lang="en-US" dirty="0" err="1"/>
              <a:t>czasem</a:t>
            </a:r>
            <a:r>
              <a:rPr lang="en-US" dirty="0"/>
              <a:t> </a:t>
            </a:r>
            <a:r>
              <a:rPr lang="en-US" dirty="0" err="1"/>
              <a:t>przekonacie</a:t>
            </a:r>
            <a:r>
              <a:rPr lang="en-US" dirty="0"/>
              <a:t>, </a:t>
            </a:r>
            <a:r>
              <a:rPr lang="en-US" dirty="0" err="1"/>
              <a:t>nawet</a:t>
            </a:r>
            <a:r>
              <a:rPr lang="en-US" dirty="0"/>
              <a:t> </a:t>
            </a:r>
            <a:r>
              <a:rPr lang="en-US" dirty="0" err="1"/>
              <a:t>lepsze</a:t>
            </a:r>
            <a:r>
              <a:rPr lang="en-US" dirty="0"/>
              <a:t>. Ale </a:t>
            </a:r>
            <a:r>
              <a:rPr lang="en-US" dirty="0" err="1"/>
              <a:t>mają</a:t>
            </a:r>
            <a:r>
              <a:rPr lang="en-US" dirty="0"/>
              <a:t> </a:t>
            </a:r>
            <a:r>
              <a:rPr lang="en-US" dirty="0" err="1"/>
              <a:t>lekko</a:t>
            </a:r>
            <a:r>
              <a:rPr lang="en-US" dirty="0"/>
              <a:t> </a:t>
            </a:r>
            <a:r>
              <a:rPr lang="en-US" dirty="0" err="1"/>
              <a:t>inną</a:t>
            </a:r>
            <a:r>
              <a:rPr lang="en-US" dirty="0"/>
              <a:t> </a:t>
            </a:r>
            <a:r>
              <a:rPr lang="en-US" dirty="0" err="1"/>
              <a:t>składnie</a:t>
            </a:r>
            <a:r>
              <a:rPr lang="en-US" dirty="0"/>
              <a:t>, w </a:t>
            </a:r>
            <a:r>
              <a:rPr lang="en-US" dirty="0" err="1"/>
              <a:t>tym</a:t>
            </a:r>
            <a:r>
              <a:rPr lang="en-US" dirty="0"/>
              <a:t> </a:t>
            </a:r>
            <a:r>
              <a:rPr lang="en-US" dirty="0" err="1"/>
              <a:t>sensie</a:t>
            </a:r>
            <a:r>
              <a:rPr lang="en-US" dirty="0"/>
              <a:t> </a:t>
            </a:r>
            <a:r>
              <a:rPr lang="en-US" dirty="0" err="1"/>
              <a:t>że</a:t>
            </a:r>
            <a:r>
              <a:rPr lang="en-US" dirty="0"/>
              <a:t> </a:t>
            </a:r>
            <a:r>
              <a:rPr lang="en-US" dirty="0" err="1"/>
              <a:t>parametry</a:t>
            </a:r>
            <a:r>
              <a:rPr lang="en-US" dirty="0"/>
              <a:t> </a:t>
            </a:r>
            <a:r>
              <a:rPr lang="en-US" dirty="0" err="1"/>
              <a:t>typu</a:t>
            </a:r>
            <a:r>
              <a:rPr lang="en-US" dirty="0"/>
              <a:t> </a:t>
            </a:r>
            <a:r>
              <a:rPr lang="en-US" dirty="0" err="1"/>
              <a:t>są</a:t>
            </a:r>
            <a:r>
              <a:rPr lang="en-US" dirty="0"/>
              <a:t> w </a:t>
            </a:r>
            <a:r>
              <a:rPr lang="en-US" dirty="0" err="1"/>
              <a:t>nawiasach</a:t>
            </a:r>
            <a:r>
              <a:rPr lang="en-US" dirty="0"/>
              <a:t> </a:t>
            </a:r>
            <a:r>
              <a:rPr lang="en-US" dirty="0" err="1"/>
              <a:t>kwadratowych</a:t>
            </a:r>
            <a:r>
              <a:rPr lang="en-US" dirty="0"/>
              <a:t>, a </a:t>
            </a: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trójkątnych</a:t>
            </a:r>
            <a:r>
              <a:rPr lang="en-US" dirty="0"/>
              <a:t>. </a:t>
            </a:r>
            <a:r>
              <a:rPr lang="en-US" dirty="0" err="1"/>
              <a:t>Szok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Jeśli</a:t>
            </a:r>
            <a:r>
              <a:rPr lang="en-US" dirty="0"/>
              <a:t> </a:t>
            </a:r>
            <a:r>
              <a:rPr lang="en-US" dirty="0" err="1"/>
              <a:t>mamy</a:t>
            </a:r>
            <a:r>
              <a:rPr lang="en-US" dirty="0"/>
              <a:t> </a:t>
            </a:r>
            <a:r>
              <a:rPr lang="en-US" dirty="0" err="1"/>
              <a:t>tablicę</a:t>
            </a:r>
            <a:r>
              <a:rPr lang="en-US" dirty="0"/>
              <a:t> </a:t>
            </a:r>
            <a:r>
              <a:rPr lang="en-US" dirty="0" err="1"/>
              <a:t>elementów</a:t>
            </a:r>
            <a:r>
              <a:rPr lang="en-US" dirty="0"/>
              <a:t>, to </a:t>
            </a:r>
            <a:r>
              <a:rPr lang="en-US" dirty="0" err="1"/>
              <a:t>zapisujemy</a:t>
            </a:r>
            <a:r>
              <a:rPr lang="en-US" dirty="0"/>
              <a:t> </a:t>
            </a:r>
            <a:r>
              <a:rPr lang="en-US" dirty="0" err="1"/>
              <a:t>jej</a:t>
            </a:r>
            <a:r>
              <a:rPr lang="en-US" dirty="0"/>
              <a:t> </a:t>
            </a:r>
            <a:r>
              <a:rPr lang="en-US" dirty="0" err="1"/>
              <a:t>typ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prostu</a:t>
            </a:r>
            <a:r>
              <a:rPr lang="en-US" dirty="0"/>
              <a:t> </a:t>
            </a:r>
            <a:r>
              <a:rPr lang="en-US" dirty="0" err="1"/>
              <a:t>jako</a:t>
            </a:r>
            <a:r>
              <a:rPr lang="en-US" dirty="0"/>
              <a:t> Array of Type,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jak</a:t>
            </a:r>
            <a:r>
              <a:rPr lang="en-US" dirty="0"/>
              <a:t> </a:t>
            </a:r>
            <a:r>
              <a:rPr lang="en-US" dirty="0" err="1"/>
              <a:t>listę</a:t>
            </a:r>
            <a:r>
              <a:rPr lang="en-US" dirty="0"/>
              <a:t>, Set I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dalej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 </a:t>
            </a:r>
            <a:r>
              <a:rPr lang="en-US" dirty="0" err="1"/>
              <a:t>scali</a:t>
            </a:r>
            <a:r>
              <a:rPr lang="en-US" dirty="0"/>
              <a:t> </a:t>
            </a:r>
            <a:r>
              <a:rPr lang="en-US" dirty="0" err="1"/>
              <a:t>nie</a:t>
            </a:r>
            <a:r>
              <a:rPr lang="en-US" dirty="0"/>
              <a:t> ma </a:t>
            </a:r>
            <a:r>
              <a:rPr lang="en-US" dirty="0" err="1"/>
              <a:t>też</a:t>
            </a:r>
            <a:r>
              <a:rPr lang="en-US" dirty="0"/>
              <a:t> switch – case. Jest Pattern </a:t>
            </a:r>
            <a:r>
              <a:rPr lang="en-US" dirty="0" err="1"/>
              <a:t>Matchng</a:t>
            </a:r>
            <a:r>
              <a:rPr lang="en-US" dirty="0"/>
              <a:t>, </a:t>
            </a:r>
            <a:r>
              <a:rPr lang="en-US" dirty="0" err="1"/>
              <a:t>który</a:t>
            </a:r>
            <a:r>
              <a:rPr lang="en-US" dirty="0"/>
              <a:t> jest </a:t>
            </a:r>
            <a:r>
              <a:rPr lang="en-US" dirty="0" err="1"/>
              <a:t>nawet</a:t>
            </a:r>
            <a:r>
              <a:rPr lang="en-US" dirty="0"/>
              <a:t> </a:t>
            </a:r>
            <a:r>
              <a:rPr lang="en-US" dirty="0" err="1"/>
              <a:t>lepszy</a:t>
            </a:r>
            <a:r>
              <a:rPr lang="en-US" dirty="0"/>
              <a:t>, ale to </a:t>
            </a:r>
            <a:r>
              <a:rPr lang="en-US" dirty="0" err="1"/>
              <a:t>temat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inną</a:t>
            </a:r>
            <a:r>
              <a:rPr lang="en-US" dirty="0"/>
              <a:t> </a:t>
            </a:r>
            <a:r>
              <a:rPr lang="en-US" dirty="0" err="1"/>
              <a:t>część</a:t>
            </a:r>
            <a:r>
              <a:rPr lang="en-US" dirty="0"/>
              <a:t> </a:t>
            </a:r>
            <a:r>
              <a:rPr lang="en-US" dirty="0" err="1"/>
              <a:t>tego</a:t>
            </a:r>
            <a:r>
              <a:rPr lang="en-US" dirty="0"/>
              <a:t> </a:t>
            </a:r>
            <a:r>
              <a:rPr lang="en-US" dirty="0" err="1"/>
              <a:t>szkolenia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519E4-C833-AD4B-93D7-0286E8B4E6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50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Uhhh</a:t>
            </a:r>
            <a:r>
              <a:rPr lang="en-US" dirty="0"/>
              <a:t>, to </a:t>
            </a:r>
            <a:r>
              <a:rPr lang="en-US" dirty="0" err="1"/>
              <a:t>przerobiliśmy</a:t>
            </a:r>
            <a:r>
              <a:rPr lang="en-US" dirty="0"/>
              <a:t> </a:t>
            </a:r>
            <a:r>
              <a:rPr lang="en-US" dirty="0" err="1"/>
              <a:t>całkiem</a:t>
            </a:r>
            <a:r>
              <a:rPr lang="en-US" dirty="0"/>
              <a:t> </a:t>
            </a:r>
            <a:r>
              <a:rPr lang="en-US" dirty="0" err="1"/>
              <a:t>sporo</a:t>
            </a:r>
            <a:r>
              <a:rPr lang="en-US" dirty="0"/>
              <a:t> </a:t>
            </a:r>
            <a:r>
              <a:rPr lang="en-US" dirty="0" err="1"/>
              <a:t>materiału</a:t>
            </a:r>
            <a:r>
              <a:rPr lang="en-US" dirty="0"/>
              <a:t> </a:t>
            </a:r>
            <a:r>
              <a:rPr lang="en-US" dirty="0" err="1"/>
              <a:t>dzisiaj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wiedząc</a:t>
            </a:r>
            <a:r>
              <a:rPr lang="en-US" dirty="0"/>
              <a:t> to </a:t>
            </a:r>
            <a:r>
              <a:rPr lang="en-US" dirty="0" err="1"/>
              <a:t>powinniście</a:t>
            </a:r>
            <a:r>
              <a:rPr lang="en-US" dirty="0"/>
              <a:t> </a:t>
            </a:r>
            <a:r>
              <a:rPr lang="en-US" dirty="0" err="1"/>
              <a:t>być</a:t>
            </a:r>
            <a:r>
              <a:rPr lang="en-US" dirty="0"/>
              <a:t> w </a:t>
            </a:r>
            <a:r>
              <a:rPr lang="en-US" dirty="0" err="1"/>
              <a:t>stanie</a:t>
            </a:r>
            <a:r>
              <a:rPr lang="en-US" dirty="0"/>
              <a:t> </a:t>
            </a:r>
            <a:r>
              <a:rPr lang="en-US" dirty="0" err="1"/>
              <a:t>pisać</a:t>
            </a:r>
            <a:r>
              <a:rPr lang="en-US" dirty="0"/>
              <a:t> </a:t>
            </a:r>
            <a:r>
              <a:rPr lang="en-US" dirty="0" err="1"/>
              <a:t>najprostsze</a:t>
            </a:r>
            <a:r>
              <a:rPr lang="en-US" dirty="0"/>
              <a:t> </a:t>
            </a:r>
            <a:r>
              <a:rPr lang="en-US" dirty="0" err="1"/>
              <a:t>programy</a:t>
            </a:r>
            <a:r>
              <a:rPr lang="en-US" dirty="0"/>
              <a:t> </a:t>
            </a:r>
            <a:r>
              <a:rPr lang="en-US" dirty="0" err="1"/>
              <a:t>Scal’owe</a:t>
            </a:r>
            <a:r>
              <a:rPr lang="en-US" dirty="0"/>
              <a:t>. Do </a:t>
            </a:r>
            <a:r>
              <a:rPr lang="en-US" dirty="0" err="1"/>
              <a:t>tego</a:t>
            </a:r>
            <a:r>
              <a:rPr lang="en-US" dirty="0"/>
              <a:t> </a:t>
            </a:r>
            <a:r>
              <a:rPr lang="en-US" dirty="0" err="1"/>
              <a:t>chciałem</a:t>
            </a:r>
            <a:r>
              <a:rPr lang="en-US" dirty="0"/>
              <a:t> </a:t>
            </a:r>
            <a:r>
              <a:rPr lang="en-US" dirty="0" err="1"/>
              <a:t>tylko</a:t>
            </a:r>
            <a:r>
              <a:rPr lang="en-US" dirty="0"/>
              <a:t> </a:t>
            </a:r>
            <a:r>
              <a:rPr lang="en-US" dirty="0" err="1"/>
              <a:t>dać</a:t>
            </a:r>
            <a:r>
              <a:rPr lang="en-US" dirty="0"/>
              <a:t> </a:t>
            </a:r>
            <a:r>
              <a:rPr lang="en-US" dirty="0" err="1"/>
              <a:t>tylko</a:t>
            </a:r>
            <a:r>
              <a:rPr lang="en-US" dirty="0"/>
              <a:t> pare </a:t>
            </a:r>
            <a:r>
              <a:rPr lang="en-US" dirty="0" err="1"/>
              <a:t>dodatkowych</a:t>
            </a:r>
            <a:r>
              <a:rPr lang="en-US" dirty="0"/>
              <a:t> </a:t>
            </a:r>
            <a:r>
              <a:rPr lang="en-US" dirty="0" err="1"/>
              <a:t>informacji</a:t>
            </a:r>
            <a:r>
              <a:rPr lang="en-US" dirty="0"/>
              <a:t>, </a:t>
            </a:r>
            <a:r>
              <a:rPr lang="en-US" dirty="0" err="1"/>
              <a:t>które</a:t>
            </a:r>
            <a:r>
              <a:rPr lang="en-US" dirty="0"/>
              <a:t> </a:t>
            </a:r>
            <a:r>
              <a:rPr lang="en-US" dirty="0" err="1"/>
              <a:t>pomogą</a:t>
            </a:r>
            <a:r>
              <a:rPr lang="en-US" dirty="0"/>
              <a:t> </a:t>
            </a:r>
            <a:r>
              <a:rPr lang="en-US" dirty="0" err="1"/>
              <a:t>Wam</a:t>
            </a:r>
            <a:r>
              <a:rPr lang="en-US" dirty="0"/>
              <a:t> </a:t>
            </a:r>
            <a:r>
              <a:rPr lang="en-US" dirty="0" err="1"/>
              <a:t>programować</a:t>
            </a:r>
            <a:r>
              <a:rPr lang="en-US" dirty="0"/>
              <a:t> w Scali w </a:t>
            </a:r>
            <a:r>
              <a:rPr lang="en-US" dirty="0" err="1"/>
              <a:t>praktyce</a:t>
            </a:r>
            <a:r>
              <a:rPr lang="en-US" dirty="0"/>
              <a:t>. Po </a:t>
            </a:r>
            <a:r>
              <a:rPr lang="en-US" dirty="0" err="1"/>
              <a:t>pierwsze</a:t>
            </a:r>
            <a:r>
              <a:rPr lang="en-US" dirty="0"/>
              <a:t>, </a:t>
            </a: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próbujcie</a:t>
            </a:r>
            <a:r>
              <a:rPr lang="en-US" dirty="0"/>
              <a:t> </a:t>
            </a:r>
            <a:r>
              <a:rPr lang="en-US" dirty="0" err="1"/>
              <a:t>nawet</a:t>
            </a:r>
            <a:r>
              <a:rPr lang="en-US" dirty="0"/>
              <a:t> </a:t>
            </a:r>
            <a:r>
              <a:rPr lang="en-US" dirty="0" err="1"/>
              <a:t>uzywać</a:t>
            </a:r>
            <a:r>
              <a:rPr lang="en-US" dirty="0"/>
              <a:t> do </a:t>
            </a:r>
            <a:r>
              <a:rPr lang="en-US" dirty="0" err="1"/>
              <a:t>tego</a:t>
            </a:r>
            <a:r>
              <a:rPr lang="en-US" dirty="0"/>
              <a:t> Eclipse, </a:t>
            </a:r>
            <a:r>
              <a:rPr lang="en-US" dirty="0" err="1"/>
              <a:t>mimo</a:t>
            </a:r>
            <a:r>
              <a:rPr lang="en-US" dirty="0"/>
              <a:t> </a:t>
            </a:r>
            <a:r>
              <a:rPr lang="en-US" dirty="0" err="1"/>
              <a:t>że</a:t>
            </a:r>
            <a:r>
              <a:rPr lang="en-US" dirty="0"/>
              <a:t> jest </a:t>
            </a:r>
            <a:r>
              <a:rPr lang="en-US" dirty="0" err="1"/>
              <a:t>jakaś</a:t>
            </a:r>
            <a:r>
              <a:rPr lang="en-US" dirty="0"/>
              <a:t> </a:t>
            </a:r>
            <a:r>
              <a:rPr lang="en-US" dirty="0" err="1"/>
              <a:t>wtyczka</a:t>
            </a:r>
            <a:r>
              <a:rPr lang="en-US" dirty="0"/>
              <a:t>, to jest </a:t>
            </a:r>
            <a:r>
              <a:rPr lang="en-US" dirty="0" err="1"/>
              <a:t>naprawdę</a:t>
            </a:r>
            <a:r>
              <a:rPr lang="en-US" dirty="0"/>
              <a:t> </a:t>
            </a:r>
            <a:r>
              <a:rPr lang="en-US" dirty="0" err="1"/>
              <a:t>beznadziejne</a:t>
            </a:r>
            <a:r>
              <a:rPr lang="en-US" dirty="0"/>
              <a:t>. </a:t>
            </a:r>
            <a:r>
              <a:rPr lang="en-US" dirty="0" err="1"/>
              <a:t>Tylko</a:t>
            </a:r>
            <a:r>
              <a:rPr lang="en-US" dirty="0"/>
              <a:t> IntelliJ Idea. No, </a:t>
            </a:r>
            <a:r>
              <a:rPr lang="en-US" dirty="0" err="1"/>
              <a:t>jeśli</a:t>
            </a:r>
            <a:r>
              <a:rPr lang="en-US" dirty="0"/>
              <a:t> </a:t>
            </a:r>
            <a:r>
              <a:rPr lang="en-US" dirty="0" err="1"/>
              <a:t>jesteście</a:t>
            </a:r>
            <a:r>
              <a:rPr lang="en-US" dirty="0"/>
              <a:t> </a:t>
            </a:r>
            <a:r>
              <a:rPr lang="en-US" dirty="0" err="1"/>
              <a:t>hipsterami</a:t>
            </a:r>
            <a:r>
              <a:rPr lang="en-US" dirty="0"/>
              <a:t> jest </a:t>
            </a:r>
            <a:r>
              <a:rPr lang="en-US" dirty="0" err="1"/>
              <a:t>jeszcze</a:t>
            </a:r>
            <a:r>
              <a:rPr lang="en-US" dirty="0"/>
              <a:t> </a:t>
            </a:r>
            <a:r>
              <a:rPr lang="en-US" dirty="0" err="1"/>
              <a:t>Ensyme</a:t>
            </a:r>
            <a:r>
              <a:rPr lang="en-US" dirty="0"/>
              <a:t>, ale </a:t>
            </a:r>
            <a:r>
              <a:rPr lang="en-US" dirty="0" err="1"/>
              <a:t>ostrzegam</a:t>
            </a:r>
            <a:r>
              <a:rPr lang="en-US" dirty="0"/>
              <a:t>, </a:t>
            </a:r>
            <a:r>
              <a:rPr lang="en-US" dirty="0" err="1"/>
              <a:t>że</a:t>
            </a:r>
            <a:r>
              <a:rPr lang="en-US" dirty="0"/>
              <a:t> </a:t>
            </a:r>
            <a:r>
              <a:rPr lang="en-US" dirty="0" err="1"/>
              <a:t>nie</a:t>
            </a:r>
            <a:r>
              <a:rPr lang="en-US" dirty="0"/>
              <a:t> mam </a:t>
            </a:r>
            <a:r>
              <a:rPr lang="en-US" dirty="0" err="1"/>
              <a:t>pojęcia</a:t>
            </a:r>
            <a:r>
              <a:rPr lang="en-US" dirty="0"/>
              <a:t> </a:t>
            </a:r>
            <a:r>
              <a:rPr lang="en-US" dirty="0" err="1"/>
              <a:t>jak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 z </a:t>
            </a:r>
            <a:r>
              <a:rPr lang="en-US" dirty="0" err="1"/>
              <a:t>tego</a:t>
            </a:r>
            <a:r>
              <a:rPr lang="en-US" dirty="0"/>
              <a:t> w </a:t>
            </a:r>
            <a:r>
              <a:rPr lang="en-US" dirty="0" err="1"/>
              <a:t>ogóle</a:t>
            </a:r>
            <a:r>
              <a:rPr lang="en-US" dirty="0"/>
              <a:t> </a:t>
            </a:r>
            <a:r>
              <a:rPr lang="en-US" dirty="0" err="1"/>
              <a:t>korzysta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Do </a:t>
            </a:r>
            <a:r>
              <a:rPr lang="en-US" dirty="0" err="1"/>
              <a:t>budowani</a:t>
            </a:r>
            <a:r>
              <a:rPr lang="en-US" dirty="0"/>
              <a:t> Scali </a:t>
            </a:r>
            <a:r>
              <a:rPr lang="en-US" dirty="0" err="1"/>
              <a:t>został</a:t>
            </a:r>
            <a:r>
              <a:rPr lang="en-US" dirty="0"/>
              <a:t> </a:t>
            </a:r>
            <a:r>
              <a:rPr lang="en-US" dirty="0" err="1"/>
              <a:t>stworzony</a:t>
            </a:r>
            <a:r>
              <a:rPr lang="en-US" dirty="0"/>
              <a:t> </a:t>
            </a:r>
            <a:r>
              <a:rPr lang="en-US" dirty="0" err="1"/>
              <a:t>specjalny</a:t>
            </a:r>
            <a:r>
              <a:rPr lang="en-US" dirty="0"/>
              <a:t> tool </a:t>
            </a:r>
            <a:r>
              <a:rPr lang="en-US" dirty="0" err="1"/>
              <a:t>przez</a:t>
            </a:r>
            <a:r>
              <a:rPr lang="en-US" dirty="0"/>
              <a:t> </a:t>
            </a:r>
            <a:r>
              <a:rPr lang="en-US" dirty="0" err="1"/>
              <a:t>twórców</a:t>
            </a:r>
            <a:r>
              <a:rPr lang="en-US" dirty="0"/>
              <a:t> Scali, </a:t>
            </a:r>
            <a:r>
              <a:rPr lang="en-US" dirty="0" err="1"/>
              <a:t>czyli</a:t>
            </a:r>
            <a:r>
              <a:rPr lang="en-US" dirty="0"/>
              <a:t> </a:t>
            </a:r>
            <a:r>
              <a:rPr lang="en-US" dirty="0" err="1"/>
              <a:t>Typesafe</a:t>
            </a:r>
            <a:r>
              <a:rPr lang="en-US" dirty="0"/>
              <a:t>, </a:t>
            </a:r>
            <a:r>
              <a:rPr lang="en-US" dirty="0" err="1"/>
              <a:t>który</a:t>
            </a:r>
            <a:r>
              <a:rPr lang="en-US" dirty="0"/>
              <a:t> </a:t>
            </a:r>
            <a:r>
              <a:rPr lang="en-US" dirty="0" err="1"/>
              <a:t>nazywa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 SBT, </a:t>
            </a:r>
            <a:r>
              <a:rPr lang="en-US" dirty="0" err="1"/>
              <a:t>czyli</a:t>
            </a:r>
            <a:r>
              <a:rPr lang="en-US" dirty="0"/>
              <a:t> Simple Build Tool. </a:t>
            </a:r>
            <a:r>
              <a:rPr lang="en-US" dirty="0" err="1"/>
              <a:t>Większośc</a:t>
            </a:r>
            <a:r>
              <a:rPr lang="en-US" dirty="0"/>
              <a:t> </a:t>
            </a:r>
            <a:r>
              <a:rPr lang="en-US" dirty="0" err="1"/>
              <a:t>programistów</a:t>
            </a:r>
            <a:r>
              <a:rPr lang="en-US" dirty="0"/>
              <a:t> Scali go </a:t>
            </a:r>
            <a:r>
              <a:rPr lang="en-US" dirty="0" err="1"/>
              <a:t>używa</a:t>
            </a:r>
            <a:r>
              <a:rPr lang="en-US" dirty="0"/>
              <a:t>, I Wy </a:t>
            </a:r>
            <a:r>
              <a:rPr lang="en-US" dirty="0" err="1"/>
              <a:t>możecie</a:t>
            </a:r>
            <a:r>
              <a:rPr lang="en-US" dirty="0"/>
              <a:t>. </a:t>
            </a:r>
            <a:r>
              <a:rPr lang="en-US" dirty="0" err="1"/>
              <a:t>Mogę</a:t>
            </a:r>
            <a:r>
              <a:rPr lang="en-US" dirty="0"/>
              <a:t> </a:t>
            </a:r>
            <a:r>
              <a:rPr lang="en-US" dirty="0" err="1"/>
              <a:t>Wam</a:t>
            </a:r>
            <a:r>
              <a:rPr lang="en-US" dirty="0"/>
              <a:t> </a:t>
            </a:r>
            <a:r>
              <a:rPr lang="en-US" dirty="0" err="1"/>
              <a:t>nawet</a:t>
            </a:r>
            <a:r>
              <a:rPr lang="en-US" dirty="0"/>
              <a:t> </a:t>
            </a:r>
            <a:r>
              <a:rPr lang="en-US" dirty="0" err="1"/>
              <a:t>dać</a:t>
            </a:r>
            <a:r>
              <a:rPr lang="en-US" dirty="0"/>
              <a:t> </a:t>
            </a:r>
            <a:r>
              <a:rPr lang="en-US" dirty="0" err="1"/>
              <a:t>mój</a:t>
            </a:r>
            <a:r>
              <a:rPr lang="en-US" dirty="0"/>
              <a:t> </a:t>
            </a:r>
            <a:r>
              <a:rPr lang="en-US" dirty="0" err="1"/>
              <a:t>warsztat</a:t>
            </a:r>
            <a:r>
              <a:rPr lang="en-US" dirty="0"/>
              <a:t> do </a:t>
            </a:r>
            <a:r>
              <a:rPr lang="en-US" dirty="0" err="1"/>
              <a:t>niego</a:t>
            </a:r>
            <a:r>
              <a:rPr lang="en-US" dirty="0"/>
              <a:t>, </a:t>
            </a:r>
            <a:r>
              <a:rPr lang="en-US" dirty="0" err="1"/>
              <a:t>podobny</a:t>
            </a:r>
            <a:r>
              <a:rPr lang="en-US" dirty="0"/>
              <a:t> do </a:t>
            </a:r>
            <a:r>
              <a:rPr lang="en-US" dirty="0" err="1"/>
              <a:t>tego</a:t>
            </a:r>
            <a:r>
              <a:rPr lang="en-US" dirty="0"/>
              <a:t>, ALE </a:t>
            </a:r>
            <a:r>
              <a:rPr lang="en-US" dirty="0" err="1"/>
              <a:t>chciałem</a:t>
            </a:r>
            <a:r>
              <a:rPr lang="en-US" dirty="0"/>
              <a:t> </a:t>
            </a:r>
            <a:r>
              <a:rPr lang="en-US" dirty="0" err="1"/>
              <a:t>powiedzieć</a:t>
            </a:r>
            <a:r>
              <a:rPr lang="en-US" dirty="0"/>
              <a:t>, </a:t>
            </a:r>
            <a:r>
              <a:rPr lang="en-US" dirty="0" err="1"/>
              <a:t>że</a:t>
            </a:r>
            <a:r>
              <a:rPr lang="en-US" dirty="0"/>
              <a:t> </a:t>
            </a:r>
            <a:r>
              <a:rPr lang="en-US" dirty="0" err="1"/>
              <a:t>osobiście</a:t>
            </a:r>
            <a:r>
              <a:rPr lang="en-US" dirty="0"/>
              <a:t> go </a:t>
            </a: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lubię</a:t>
            </a:r>
            <a:r>
              <a:rPr lang="en-US" dirty="0"/>
              <a:t> I </a:t>
            </a:r>
            <a:r>
              <a:rPr lang="en-US" dirty="0" err="1"/>
              <a:t>uważam</a:t>
            </a:r>
            <a:r>
              <a:rPr lang="en-US" dirty="0"/>
              <a:t> </a:t>
            </a:r>
            <a:r>
              <a:rPr lang="en-US" dirty="0" err="1"/>
              <a:t>że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dziwaczną</a:t>
            </a:r>
            <a:r>
              <a:rPr lang="en-US" dirty="0"/>
              <a:t> </a:t>
            </a:r>
            <a:r>
              <a:rPr lang="en-US" dirty="0" err="1"/>
              <a:t>składnię</a:t>
            </a:r>
            <a:r>
              <a:rPr lang="en-US" dirty="0"/>
              <a:t>. Ja </a:t>
            </a:r>
            <a:r>
              <a:rPr lang="en-US" dirty="0" err="1"/>
              <a:t>używam</a:t>
            </a:r>
            <a:r>
              <a:rPr lang="en-US" dirty="0"/>
              <a:t> Gradle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projekty</a:t>
            </a:r>
            <a:r>
              <a:rPr lang="en-US" dirty="0"/>
              <a:t>,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których</a:t>
            </a:r>
            <a:r>
              <a:rPr lang="en-US" dirty="0"/>
              <a:t> </a:t>
            </a:r>
            <a:r>
              <a:rPr lang="en-US" dirty="0" err="1"/>
              <a:t>będziecie</a:t>
            </a:r>
            <a:r>
              <a:rPr lang="en-US" dirty="0"/>
              <a:t> </a:t>
            </a:r>
            <a:r>
              <a:rPr lang="en-US" dirty="0" err="1"/>
              <a:t>robili</a:t>
            </a:r>
            <a:r>
              <a:rPr lang="en-US" dirty="0"/>
              <a:t> </a:t>
            </a:r>
            <a:r>
              <a:rPr lang="en-US" dirty="0" err="1"/>
              <a:t>ćwiczenia</a:t>
            </a:r>
            <a:r>
              <a:rPr lang="en-US" dirty="0"/>
              <a:t> </a:t>
            </a:r>
            <a:r>
              <a:rPr lang="en-US" dirty="0" err="1"/>
              <a:t>też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519E4-C833-AD4B-93D7-0286E8B4E65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65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8A60-85B8-4BEC-BDEB-BEE44B871073}" type="datetimeFigureOut">
              <a:rPr lang="pl-PL" smtClean="0"/>
              <a:t>9.05.2022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B85A-0028-4F55-A43B-7021275EC8C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540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8A60-85B8-4BEC-BDEB-BEE44B871073}" type="datetimeFigureOut">
              <a:rPr lang="pl-PL" smtClean="0"/>
              <a:t>9.05.2022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B85A-0028-4F55-A43B-7021275EC8C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5066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8A60-85B8-4BEC-BDEB-BEE44B871073}" type="datetimeFigureOut">
              <a:rPr lang="pl-PL" smtClean="0"/>
              <a:t>9.05.2022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B85A-0028-4F55-A43B-7021275EC8C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2518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8A60-85B8-4BEC-BDEB-BEE44B871073}" type="datetimeFigureOut">
              <a:rPr lang="pl-PL" smtClean="0"/>
              <a:t>9.05.2022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B85A-0028-4F55-A43B-7021275EC8C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7448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8A60-85B8-4BEC-BDEB-BEE44B871073}" type="datetimeFigureOut">
              <a:rPr lang="pl-PL" smtClean="0"/>
              <a:t>9.05.2022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B85A-0028-4F55-A43B-7021275EC8C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957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8A60-85B8-4BEC-BDEB-BEE44B871073}" type="datetimeFigureOut">
              <a:rPr lang="pl-PL" smtClean="0"/>
              <a:t>9.05.2022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B85A-0028-4F55-A43B-7021275EC8C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4277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8A60-85B8-4BEC-BDEB-BEE44B871073}" type="datetimeFigureOut">
              <a:rPr lang="pl-PL" smtClean="0"/>
              <a:t>9.05.2022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B85A-0028-4F55-A43B-7021275EC8C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2014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8A60-85B8-4BEC-BDEB-BEE44B871073}" type="datetimeFigureOut">
              <a:rPr lang="pl-PL" smtClean="0"/>
              <a:t>9.05.2022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B85A-0028-4F55-A43B-7021275EC8C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6297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8A60-85B8-4BEC-BDEB-BEE44B871073}" type="datetimeFigureOut">
              <a:rPr lang="pl-PL" smtClean="0"/>
              <a:t>9.05.2022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B85A-0028-4F55-A43B-7021275EC8C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7850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8A60-85B8-4BEC-BDEB-BEE44B871073}" type="datetimeFigureOut">
              <a:rPr lang="pl-PL" smtClean="0"/>
              <a:t>9.05.2022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B85A-0028-4F55-A43B-7021275EC8C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8861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8A60-85B8-4BEC-BDEB-BEE44B871073}" type="datetimeFigureOut">
              <a:rPr lang="pl-PL" smtClean="0"/>
              <a:t>9.05.2022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B85A-0028-4F55-A43B-7021275EC8C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2608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78A60-85B8-4BEC-BDEB-BEE44B871073}" type="datetimeFigureOut">
              <a:rPr lang="pl-PL" smtClean="0"/>
              <a:t>9.05.2022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BB85A-0028-4F55-A43B-7021275EC8C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7223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nsta5v53r71w.cloudfront.net/images/why-scala/scala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241" y="332656"/>
            <a:ext cx="5625211" cy="166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edge.alluremedia.com.au/m/l/2016/01/Java_620X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73" y="2564904"/>
            <a:ext cx="7035736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pictures.dealer.com/n/neuwirthmotorscllc/0175/2cb7418777b00e897e99291608ba2d01x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699" y="2564904"/>
            <a:ext cx="751930" cy="77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7784" y="5996580"/>
            <a:ext cx="3024336" cy="861420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tx1"/>
                </a:solidFill>
              </a:rPr>
              <a:t>Kamil Owczarek</a:t>
            </a:r>
          </a:p>
        </p:txBody>
      </p:sp>
    </p:spTree>
    <p:extLst>
      <p:ext uri="{BB962C8B-B14F-4D97-AF65-F5344CB8AC3E}">
        <p14:creationId xmlns:p14="http://schemas.microsoft.com/office/powerpoint/2010/main" val="3276603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pl-PL" dirty="0"/>
              <a:t>Dlaczego Scala?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pl-PL" sz="2400" dirty="0"/>
              <a:t>Hype!</a:t>
            </a:r>
          </a:p>
          <a:p>
            <a:r>
              <a:rPr lang="pl-PL" sz="2400" dirty="0"/>
              <a:t>Programowanie funkcyjne</a:t>
            </a:r>
          </a:p>
          <a:p>
            <a:pPr lvl="1"/>
            <a:r>
              <a:rPr lang="pl-PL" sz="2400" dirty="0"/>
              <a:t>Przejrzystość programów</a:t>
            </a:r>
          </a:p>
          <a:p>
            <a:pPr lvl="1"/>
            <a:r>
              <a:rPr lang="pl-PL" sz="2400" dirty="0"/>
              <a:t>Debugowalność</a:t>
            </a:r>
          </a:p>
          <a:p>
            <a:pPr lvl="1"/>
            <a:r>
              <a:rPr lang="pl-PL" sz="2400" dirty="0"/>
              <a:t>Testowalność</a:t>
            </a:r>
          </a:p>
          <a:p>
            <a:r>
              <a:rPr lang="pl-PL" sz="2400" dirty="0"/>
              <a:t>Programowanie obiektowe</a:t>
            </a:r>
          </a:p>
          <a:p>
            <a:r>
              <a:rPr lang="pl-PL" sz="2400" dirty="0"/>
              <a:t>Akka / Spark – popularne frameworki</a:t>
            </a:r>
          </a:p>
          <a:p>
            <a:r>
              <a:rPr lang="pl-PL" sz="2400" dirty="0"/>
              <a:t>Uruchamiana na JVM</a:t>
            </a:r>
          </a:p>
          <a:p>
            <a:pPr lvl="1"/>
            <a:r>
              <a:rPr lang="pl-PL" sz="2400" dirty="0"/>
              <a:t>Dostęp do ekosystemu Javy</a:t>
            </a:r>
          </a:p>
          <a:p>
            <a:pPr lvl="1"/>
            <a:r>
              <a:rPr lang="pl-PL" sz="2400" dirty="0"/>
              <a:t>Ulepszenia w stosunku do Javy</a:t>
            </a:r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60079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Deklarancja typu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pl-PL" sz="2400" dirty="0"/>
              <a:t>Typowa zmienna: </a:t>
            </a:r>
            <a:r>
              <a:rPr lang="pl-PL" sz="2400" i="1" dirty="0">
                <a:latin typeface="Bodoni MT" panose="02070603080606020203" pitchFamily="18" charset="0"/>
              </a:rPr>
              <a:t>var sth:Int = 10</a:t>
            </a:r>
          </a:p>
          <a:p>
            <a:endParaRPr lang="pl-PL" sz="2400" dirty="0"/>
          </a:p>
          <a:p>
            <a:r>
              <a:rPr lang="pl-PL" sz="2400" dirty="0"/>
              <a:t>Niezmienna referencja: </a:t>
            </a:r>
            <a:r>
              <a:rPr lang="pl-PL" sz="2400" i="1" dirty="0">
                <a:latin typeface="Bodoni MT" panose="02070603080606020203" pitchFamily="18" charset="0"/>
              </a:rPr>
              <a:t>val sth:Int = 10</a:t>
            </a:r>
          </a:p>
          <a:p>
            <a:endParaRPr lang="pl-PL" sz="2400" dirty="0"/>
          </a:p>
          <a:p>
            <a:r>
              <a:rPr lang="pl-PL" sz="2400" dirty="0"/>
              <a:t>Deklarancja typu nieobowiązkowa : kompilator może wywnioskować typ</a:t>
            </a:r>
          </a:p>
          <a:p>
            <a:endParaRPr lang="pl-PL" sz="2400" dirty="0"/>
          </a:p>
          <a:p>
            <a:r>
              <a:rPr lang="pl-PL" sz="2400" dirty="0"/>
              <a:t>Automatyczny „wrapping” typów prostych Javy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31267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Tworzenie metod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 lnSpcReduction="20000"/>
          </a:bodyPr>
          <a:lstStyle/>
          <a:p>
            <a:r>
              <a:rPr lang="pl-PL" sz="3100" dirty="0"/>
              <a:t>Typowa metoda: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sz="2800" i="1" dirty="0">
                <a:latin typeface="Bodoni MT" panose="02070603080606020203" pitchFamily="18" charset="0"/>
              </a:rPr>
              <a:t>def someMethod(param1:Int, param2: String): Long = {</a:t>
            </a:r>
          </a:p>
          <a:p>
            <a:pPr marL="0" indent="0">
              <a:buNone/>
            </a:pPr>
            <a:r>
              <a:rPr lang="pl-PL" sz="2800" i="1" dirty="0">
                <a:latin typeface="Bodoni MT" panose="02070603080606020203" pitchFamily="18" charset="0"/>
              </a:rPr>
              <a:t>	(...)</a:t>
            </a:r>
          </a:p>
          <a:p>
            <a:pPr marL="0" indent="0">
              <a:buNone/>
            </a:pPr>
            <a:r>
              <a:rPr lang="pl-PL" sz="2800" i="1" dirty="0">
                <a:latin typeface="Bodoni MT" panose="02070603080606020203" pitchFamily="18" charset="0"/>
              </a:rPr>
              <a:t>	17L</a:t>
            </a:r>
          </a:p>
          <a:p>
            <a:pPr marL="0" indent="0">
              <a:buNone/>
            </a:pPr>
            <a:r>
              <a:rPr lang="pl-PL" sz="2800" i="1" dirty="0">
                <a:latin typeface="Bodoni MT" panose="02070603080606020203" pitchFamily="18" charset="0"/>
              </a:rPr>
              <a:t>}</a:t>
            </a:r>
          </a:p>
          <a:p>
            <a:pPr marL="0" indent="0">
              <a:buNone/>
            </a:pPr>
            <a:endParaRPr lang="pl-PL" sz="3100" i="1" dirty="0"/>
          </a:p>
          <a:p>
            <a:r>
              <a:rPr lang="pl-PL" sz="3100" dirty="0"/>
              <a:t>Nie ma słowa „void”, zamiast tego metody nie zwracające nic deklarują typ </a:t>
            </a:r>
            <a:r>
              <a:rPr lang="pl-PL" sz="3100" b="1" dirty="0"/>
              <a:t>Unit</a:t>
            </a:r>
          </a:p>
          <a:p>
            <a:r>
              <a:rPr lang="pl-PL" sz="3100" dirty="0"/>
              <a:t>Nie trzeba używać „return”: zwracane jest to, co w ostatniej linijce metody</a:t>
            </a:r>
          </a:p>
          <a:p>
            <a:r>
              <a:rPr lang="pl-PL" sz="3100" dirty="0"/>
              <a:t>Kompilator może wywnioskować zwracany typ</a:t>
            </a:r>
          </a:p>
          <a:p>
            <a:pPr marL="0" indent="0">
              <a:buNone/>
            </a:pPr>
            <a:endParaRPr lang="pl-PL" sz="2800" b="1" i="1" dirty="0"/>
          </a:p>
        </p:txBody>
      </p:sp>
    </p:spTree>
    <p:extLst>
      <p:ext uri="{BB962C8B-B14F-4D97-AF65-F5344CB8AC3E}">
        <p14:creationId xmlns:p14="http://schemas.microsoft.com/office/powerpoint/2010/main" val="562774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Klasy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pl-PL" sz="3100" dirty="0"/>
              <a:t>Deklaracja klasy to automatycznie jej konstrutor</a:t>
            </a:r>
          </a:p>
          <a:p>
            <a:r>
              <a:rPr lang="pl-PL" sz="3100" dirty="0"/>
              <a:t>Dane przyjmowane przez konstruktor są automatycznie polami klasy</a:t>
            </a:r>
          </a:p>
          <a:p>
            <a:r>
              <a:rPr lang="pl-PL" sz="3100" dirty="0"/>
              <a:t>Domyślnie pola i metody są publiczne (implicit getter/setter)  + jest modyfikator </a:t>
            </a:r>
            <a:r>
              <a:rPr lang="pl-PL" sz="3100" b="1" dirty="0"/>
              <a:t>private</a:t>
            </a:r>
            <a:endParaRPr lang="pl-PL" sz="3100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sz="2900" i="1" dirty="0">
                <a:latin typeface="Bodoni MT" panose="02070603080606020203" pitchFamily="18" charset="0"/>
              </a:rPr>
              <a:t>class Person(name:String, var surname:String)  {</a:t>
            </a:r>
          </a:p>
          <a:p>
            <a:pPr marL="0" indent="0">
              <a:buNone/>
            </a:pPr>
            <a:r>
              <a:rPr lang="pl-PL" sz="2900" i="1" dirty="0">
                <a:latin typeface="Bodoni MT" panose="02070603080606020203" pitchFamily="18" charset="0"/>
              </a:rPr>
              <a:t>		</a:t>
            </a:r>
          </a:p>
          <a:p>
            <a:pPr marL="0" indent="0">
              <a:buNone/>
            </a:pPr>
            <a:r>
              <a:rPr lang="pl-PL" sz="2900" i="1" dirty="0">
                <a:latin typeface="Bodoni MT" panose="02070603080606020203" pitchFamily="18" charset="0"/>
              </a:rPr>
              <a:t>		var age:Int = 0</a:t>
            </a:r>
          </a:p>
          <a:p>
            <a:pPr marL="0" indent="0">
              <a:buNone/>
            </a:pPr>
            <a:r>
              <a:rPr lang="pl-PL" sz="2900" i="1" dirty="0">
                <a:latin typeface="Bodoni MT" panose="02070603080606020203" pitchFamily="18" charset="0"/>
              </a:rPr>
              <a:t> </a:t>
            </a:r>
          </a:p>
          <a:p>
            <a:pPr marL="457200" lvl="1" indent="0">
              <a:buNone/>
            </a:pPr>
            <a:r>
              <a:rPr lang="pl-PL" sz="2900" i="1" dirty="0">
                <a:latin typeface="Bodoni MT" panose="02070603080606020203" pitchFamily="18" charset="0"/>
              </a:rPr>
              <a:t> 		def introduceYourself():Unit = {</a:t>
            </a:r>
          </a:p>
          <a:p>
            <a:pPr marL="457200" lvl="1" indent="0">
              <a:buNone/>
            </a:pPr>
            <a:r>
              <a:rPr lang="pl-PL" sz="2900" i="1" dirty="0">
                <a:latin typeface="Bodoni MT" panose="02070603080606020203" pitchFamily="18" charset="0"/>
              </a:rPr>
              <a:t>			name + „” + surname;</a:t>
            </a:r>
          </a:p>
          <a:p>
            <a:pPr marL="457200" lvl="1" indent="0">
              <a:buNone/>
            </a:pPr>
            <a:r>
              <a:rPr lang="pl-PL" sz="2900" i="1" dirty="0">
                <a:latin typeface="Bodoni MT" panose="02070603080606020203" pitchFamily="18" charset="0"/>
              </a:rPr>
              <a:t>		}</a:t>
            </a:r>
          </a:p>
          <a:p>
            <a:pPr marL="457200" lvl="1" indent="0">
              <a:buNone/>
            </a:pPr>
            <a:r>
              <a:rPr lang="pl-PL" sz="2900" i="1" dirty="0">
                <a:latin typeface="Bodoni MT" panose="02070603080606020203" pitchFamily="18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864760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Pętle i warunki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brak </a:t>
            </a:r>
            <a:r>
              <a:rPr lang="pl-PL" sz="2400" b="1" dirty="0"/>
              <a:t>break</a:t>
            </a:r>
            <a:r>
              <a:rPr lang="pl-PL" sz="2400" dirty="0"/>
              <a:t> i </a:t>
            </a:r>
            <a:r>
              <a:rPr lang="pl-PL" sz="2400" b="1" dirty="0"/>
              <a:t>continue</a:t>
            </a:r>
            <a:r>
              <a:rPr lang="pl-PL" sz="2400" dirty="0"/>
              <a:t>!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i="1" dirty="0">
                <a:latin typeface="Bodoni MT" panose="02070603080606020203" pitchFamily="18" charset="0"/>
              </a:rPr>
              <a:t>for(i &lt;- 0 to 10) {</a:t>
            </a:r>
          </a:p>
          <a:p>
            <a:pPr marL="0" indent="0">
              <a:buNone/>
            </a:pPr>
            <a:r>
              <a:rPr lang="pl-PL" i="1" dirty="0">
                <a:latin typeface="Bodoni MT" panose="02070603080606020203" pitchFamily="18" charset="0"/>
              </a:rPr>
              <a:t>	(...)	</a:t>
            </a:r>
          </a:p>
          <a:p>
            <a:pPr marL="0" indent="0">
              <a:buNone/>
            </a:pPr>
            <a:r>
              <a:rPr lang="pl-PL" i="1" dirty="0">
                <a:latin typeface="Bodoni MT" panose="02070603080606020203" pitchFamily="18" charset="0"/>
              </a:rPr>
              <a:t>} 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sz="2400" dirty="0"/>
              <a:t>Operatory </a:t>
            </a:r>
            <a:r>
              <a:rPr lang="pl-PL" sz="2400" b="1" dirty="0"/>
              <a:t>to</a:t>
            </a:r>
            <a:r>
              <a:rPr lang="pl-PL" sz="2400" dirty="0"/>
              <a:t> (eksluzywne) i </a:t>
            </a:r>
            <a:r>
              <a:rPr lang="pl-PL" sz="2400" b="1" dirty="0"/>
              <a:t>until</a:t>
            </a:r>
            <a:r>
              <a:rPr lang="pl-PL" sz="2400" dirty="0"/>
              <a:t> (inkluzywne) tworzą zakresy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77596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Klasa 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20888"/>
            <a:ext cx="8229600" cy="3240360"/>
          </a:xfrm>
        </p:spPr>
        <p:txBody>
          <a:bodyPr/>
          <a:lstStyle/>
          <a:p>
            <a:pPr marL="0" indent="0">
              <a:buNone/>
            </a:pPr>
            <a:r>
              <a:rPr lang="pl-PL" i="1" dirty="0">
                <a:latin typeface="Bodoni MT" panose="02070603080606020203" pitchFamily="18" charset="0"/>
              </a:rPr>
              <a:t>class Main {</a:t>
            </a:r>
          </a:p>
          <a:p>
            <a:pPr marL="0" indent="0">
              <a:buNone/>
            </a:pPr>
            <a:r>
              <a:rPr lang="pl-PL" i="1" dirty="0">
                <a:latin typeface="Bodoni MT" panose="02070603080606020203" pitchFamily="18" charset="0"/>
              </a:rPr>
              <a:t>	def main(args:Array[String]):Unit = {</a:t>
            </a:r>
          </a:p>
          <a:p>
            <a:pPr marL="0" indent="0">
              <a:buNone/>
            </a:pPr>
            <a:r>
              <a:rPr lang="pl-PL" i="1" dirty="0">
                <a:latin typeface="Bodoni MT" panose="02070603080606020203" pitchFamily="18" charset="0"/>
              </a:rPr>
              <a:t>		println(„Hello World!”)</a:t>
            </a:r>
          </a:p>
          <a:p>
            <a:pPr marL="0" indent="0">
              <a:buNone/>
            </a:pPr>
            <a:r>
              <a:rPr lang="pl-PL" i="1" dirty="0">
                <a:latin typeface="Bodoni MT" panose="02070603080606020203" pitchFamily="18" charset="0"/>
              </a:rPr>
              <a:t>	}</a:t>
            </a:r>
          </a:p>
          <a:p>
            <a:pPr marL="0" indent="0">
              <a:buNone/>
            </a:pPr>
            <a:r>
              <a:rPr lang="pl-PL" i="1" dirty="0">
                <a:latin typeface="Bodoni MT" panose="02070603080606020203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4769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Inne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400" dirty="0"/>
              <a:t>Nie trzeba stawiać średników na końcu linii;</a:t>
            </a:r>
          </a:p>
          <a:p>
            <a:r>
              <a:rPr lang="pl-PL" sz="2400" b="1" dirty="0"/>
              <a:t>Import</a:t>
            </a:r>
            <a:r>
              <a:rPr lang="pl-PL" sz="2400" dirty="0"/>
              <a:t>’y mogą znajdować się w dowolnym miejscu w kodzie (mają zakres)</a:t>
            </a:r>
          </a:p>
          <a:p>
            <a:r>
              <a:rPr lang="pl-PL" sz="2400" dirty="0"/>
              <a:t> Inna składnia w „generics” : </a:t>
            </a:r>
            <a:r>
              <a:rPr lang="pl-PL" sz="2400" b="1" dirty="0"/>
              <a:t>List[TYPE]</a:t>
            </a:r>
          </a:p>
          <a:p>
            <a:r>
              <a:rPr lang="pl-PL" sz="2400" dirty="0"/>
              <a:t>Inna składnia tablic: tablica to po prostu obiekt klasy </a:t>
            </a:r>
            <a:r>
              <a:rPr lang="pl-PL" sz="2400" b="1" dirty="0"/>
              <a:t>Array[TYPE]</a:t>
            </a:r>
          </a:p>
          <a:p>
            <a:r>
              <a:rPr lang="pl-PL" sz="2400" dirty="0"/>
              <a:t>Brak </a:t>
            </a:r>
            <a:r>
              <a:rPr lang="pl-PL" sz="2400" b="1" dirty="0"/>
              <a:t>switch – case</a:t>
            </a:r>
          </a:p>
          <a:p>
            <a:endParaRPr lang="pl-PL" sz="2400" b="1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62192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Używajcie IntelliJ Idea, nie Eclipse’a</a:t>
            </a:r>
          </a:p>
          <a:p>
            <a:endParaRPr lang="pl-PL" dirty="0"/>
          </a:p>
          <a:p>
            <a:r>
              <a:rPr lang="pl-PL" dirty="0"/>
              <a:t>Build tool: SBT / Gradle</a:t>
            </a:r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19897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</TotalTime>
  <Words>2296</Words>
  <Application>Microsoft Macintosh PowerPoint</Application>
  <PresentationFormat>On-screen Show (4:3)</PresentationFormat>
  <Paragraphs>141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Bodoni MT</vt:lpstr>
      <vt:lpstr>Calibri</vt:lpstr>
      <vt:lpstr>Office Theme</vt:lpstr>
      <vt:lpstr>PowerPoint Presentation</vt:lpstr>
      <vt:lpstr>Dlaczego Scala?</vt:lpstr>
      <vt:lpstr>Deklarancja typu</vt:lpstr>
      <vt:lpstr>Tworzenie metod</vt:lpstr>
      <vt:lpstr>Klasy</vt:lpstr>
      <vt:lpstr>Pętle i warunki</vt:lpstr>
      <vt:lpstr>Klasa main</vt:lpstr>
      <vt:lpstr>Inne </vt:lpstr>
      <vt:lpstr>Protips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Architektura Lambda: Jak i dlaczego?</dc:title>
  <dc:creator>Zielony</dc:creator>
  <cp:lastModifiedBy>Kamil Owczarek</cp:lastModifiedBy>
  <cp:revision>18</cp:revision>
  <dcterms:created xsi:type="dcterms:W3CDTF">2015-11-12T00:10:14Z</dcterms:created>
  <dcterms:modified xsi:type="dcterms:W3CDTF">2022-05-09T09:42:37Z</dcterms:modified>
</cp:coreProperties>
</file>