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43CE-4E9A-44F5-BA7B-9E27AD05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69055-81C7-36C6-057A-777B94417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44C5-9652-4032-5AF4-AADB90C7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8BB1-3F2B-A334-4C09-40093944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DB00-7E91-AC46-2F09-0EBDB99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EC23-3396-F240-8CDD-64C4D151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2309-FB24-D4F5-9D50-27A4A299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59DE-BDD5-FC80-95AF-9EDCBD78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F2CD-FE0A-5217-1D44-B1D35A2B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AA5E-1A65-87C4-D6BA-27FAF745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7CB03-BEA0-40BD-D891-86D948C0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6B577-F102-F3CF-9568-E8523039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AFA2-EAE0-5B24-278B-145D7D85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EE3B-FDF3-F169-1CC6-8BE6FA36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1C37-AD77-061C-9973-E976879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CB13-0173-0B48-0D29-8A9C31E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AE9E-6590-3F8F-2034-6D19CB00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8C50-000F-C978-1616-E02F7FF0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BA2B-8131-00B4-3DA0-1FEA5B57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6B0C-37B3-98D6-D451-155388E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705-28CA-DDF3-C06E-5D05183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1774-5725-49F1-19C7-57DF2DFD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CDDF-F5BE-57DD-7BBC-28F6E732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83DE-E4DB-2B48-259A-CFAA3DBD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3569-72AD-6E01-7424-786F94C2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9077-C537-0B30-A943-49685CC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D0E3-FC6E-3301-4C50-EABF96D6E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5AF1-BEDA-53FF-AA73-922E2907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7B4D-59C2-CB93-2080-A0733C51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0CB1-ED31-0DFA-ABCA-EBE3B74D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208AD-C7F5-D976-170F-08D85C6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198A-12FF-6AD7-F4EB-068BE5F3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0B3C-667C-1E95-53B7-6A48824C9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3030-77B8-4C52-E462-D95C3499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6B023-BE79-1E73-E03D-FF83B68E4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9AE6F-EFF5-DA6F-BB27-290A821A8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F73D4-B8CE-CF60-057E-9AE8D2F3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6FF4B-2D19-6CB5-FDC4-7A245E61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C14B-8EE6-60CD-D0F0-9021EE1D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2E9-0A54-C21D-9533-0406DFE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45B9-6CA0-DB9E-51D2-5FCFC37A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602B-5AD1-2F6A-B415-E0B4D277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3A6BC-B3A0-50A3-8D0C-DC185CD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57AE-F616-CCD8-6267-E8931BA3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D97DA-C310-745A-E3A5-01362FC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D64A-DAA9-43A2-EFC2-B58DD5E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0957-721D-75A0-31C7-54B3A506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F782-FA93-9642-67B6-FA3B143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9332-3D3B-81EE-26E9-CB5176DC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50DA0-994A-B534-DD34-FA568021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0625-4EA9-B987-0531-D3F2446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3A11-134A-32C5-93DC-63EA24CA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70C-699B-4DFC-95BB-F877658A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77C71-92F1-8E9A-371B-B400FF3C2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4F01-384B-8977-3E9B-841369CE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D82A-C6D4-9861-D40D-76E6363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6E41-DE3B-C5EC-3697-D3D71EF9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F1D37-53FB-C8F3-5001-E193340D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CB59-03A6-7D4C-A96F-9F067A0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E9B6-AD43-D6B5-1915-C07F27F3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9392-8A50-C94E-94D6-4E466AD77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AF280-5D4C-4507-B06F-06B6BCAE88A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7DE5-3519-3C5C-6D70-0F38CF78B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7F79-5F37-E7A4-D015-18251903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5A1CC-13F7-420C-9A1D-75C79135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AE10-7A3C-FB32-547A-4AADC6F63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C5DC-8131-4790-78D7-3C8D8F82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 khier</dc:creator>
  <cp:lastModifiedBy>safa khier</cp:lastModifiedBy>
  <cp:revision>1</cp:revision>
  <dcterms:created xsi:type="dcterms:W3CDTF">2024-09-13T18:02:49Z</dcterms:created>
  <dcterms:modified xsi:type="dcterms:W3CDTF">2024-09-13T18:03:21Z</dcterms:modified>
</cp:coreProperties>
</file>