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7143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RDBMS: </a:t>
            </a:r>
            <a:r>
              <a:rPr lang="fr-FR" b="1" dirty="0" err="1" smtClean="0"/>
              <a:t>R</a:t>
            </a:r>
            <a:r>
              <a:rPr lang="fr-FR" b="1" dirty="0" err="1" smtClean="0"/>
              <a:t>elational</a:t>
            </a:r>
            <a:r>
              <a:rPr lang="fr-FR" b="1" dirty="0" smtClean="0"/>
              <a:t> </a:t>
            </a:r>
            <a:r>
              <a:rPr lang="fr-FR" b="1" dirty="0" err="1" smtClean="0"/>
              <a:t>DataBase</a:t>
            </a:r>
            <a:r>
              <a:rPr lang="fr-FR" b="1" dirty="0" smtClean="0"/>
              <a:t> Management System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14282" y="1857364"/>
            <a:ext cx="86439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one of the most popular relational database systems. Originally an open-source solution,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now is owned by Oracle Corporation. Today,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a pillar of LAMP application software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=&gt;Use cases: -Small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web-based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solutions.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-OLAP/OLTP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fr-FR" b="1" dirty="0" err="1" smtClean="0">
                <a:latin typeface="Arial" pitchFamily="34" charset="0"/>
                <a:cs typeface="Arial" pitchFamily="34" charset="0"/>
              </a:rPr>
              <a:t>PostgreSQL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database management system shares its popularity with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is an object-relational DBMS where user-defined objects and table approach are combined to build more complex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structures. Consequently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it can process any workload, for both single-machine products and complex applications.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Owned and developed by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PostgreSQL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Global Development Group, it still remains a completely open source. This DBMS is available for use with such platform systems as Microsoft,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Android, and many more.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=&gt;</a:t>
            </a:r>
            <a:r>
              <a:rPr lang="en-US" sz="1800" b="1" dirty="0" smtClean="0"/>
              <a:t>Use cases: </a:t>
            </a:r>
            <a:r>
              <a:rPr lang="en-US" sz="1800" dirty="0" smtClean="0"/>
              <a:t>Due to complicated queries and a wide choice of custom interfaces</a:t>
            </a:r>
          </a:p>
          <a:p>
            <a:pPr>
              <a:buNone/>
            </a:pPr>
            <a:r>
              <a:rPr lang="en-US" sz="1800" dirty="0" smtClean="0"/>
              <a:t>accomplished with predefined functions, </a:t>
            </a:r>
            <a:r>
              <a:rPr lang="en-US" sz="1800" dirty="0" err="1" smtClean="0"/>
              <a:t>PostgreSQL</a:t>
            </a:r>
            <a:r>
              <a:rPr lang="en-US" sz="1800" dirty="0" smtClean="0"/>
              <a:t> is a perfect match for </a:t>
            </a:r>
          </a:p>
          <a:p>
            <a:pPr>
              <a:buNone/>
            </a:pPr>
            <a:r>
              <a:rPr lang="en-US" sz="1800" dirty="0" smtClean="0"/>
              <a:t>data analysis and warehousing. If you are building a database automation tool, </a:t>
            </a:r>
          </a:p>
          <a:p>
            <a:pPr>
              <a:buNone/>
            </a:pPr>
            <a:r>
              <a:rPr lang="en-US" sz="1800" dirty="0" err="1" smtClean="0"/>
              <a:t>PostgreSQL</a:t>
            </a:r>
            <a:r>
              <a:rPr lang="en-US" sz="1800" dirty="0" smtClean="0"/>
              <a:t> is the best fit for it due to its strong analytical capabilities, ACID-</a:t>
            </a:r>
          </a:p>
          <a:p>
            <a:pPr>
              <a:buNone/>
            </a:pPr>
            <a:r>
              <a:rPr lang="en-US" sz="1800" dirty="0" smtClean="0"/>
              <a:t>compliance, and powerful SQL engine. All in one, it significantly accelerates the </a:t>
            </a:r>
          </a:p>
          <a:p>
            <a:pPr>
              <a:buNone/>
            </a:pPr>
            <a:r>
              <a:rPr lang="en-US" sz="1800" dirty="0" smtClean="0"/>
              <a:t>processing of vast amounts of data. This DBMS is popular with financial</a:t>
            </a:r>
          </a:p>
          <a:p>
            <a:pPr>
              <a:buNone/>
            </a:pPr>
            <a:r>
              <a:rPr lang="en-US" sz="1800" dirty="0" smtClean="0"/>
              <a:t>institutions and telecommunication systems.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1800" b="1" dirty="0" smtClean="0">
                <a:latin typeface="Arial" pitchFamily="34" charset="0"/>
                <a:cs typeface="Arial" pitchFamily="34" charset="0"/>
              </a:rPr>
              <a:t>SQL SERVER</a:t>
            </a:r>
            <a:r>
              <a:rPr lang="fr-FR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fr-FR" sz="1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/>
              <a:t>As a completely commercial tool, Microsoft SQL Server is one of the most </a:t>
            </a:r>
            <a:r>
              <a:rPr lang="en-US" sz="1800" dirty="0" smtClean="0"/>
              <a:t>popular</a:t>
            </a:r>
          </a:p>
          <a:p>
            <a:pPr>
              <a:buNone/>
            </a:pPr>
            <a:r>
              <a:rPr lang="en-US" sz="1800" dirty="0" smtClean="0"/>
              <a:t>relational </a:t>
            </a:r>
            <a:r>
              <a:rPr lang="en-US" sz="1800" dirty="0" smtClean="0"/>
              <a:t>DBMS, in addition to </a:t>
            </a:r>
            <a:r>
              <a:rPr lang="en-US" sz="1800" dirty="0" err="1" smtClean="0"/>
              <a:t>MySQL</a:t>
            </a:r>
            <a:r>
              <a:rPr lang="en-US" sz="1800" dirty="0" smtClean="0"/>
              <a:t>, </a:t>
            </a:r>
            <a:r>
              <a:rPr lang="en-US" sz="1800" dirty="0" err="1" smtClean="0"/>
              <a:t>PostgreSQL</a:t>
            </a:r>
            <a:r>
              <a:rPr lang="en-US" sz="1800" dirty="0" smtClean="0"/>
              <a:t>, and Oracle. It copes well with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effective </a:t>
            </a:r>
            <a:r>
              <a:rPr lang="en-US" sz="1800" dirty="0" smtClean="0"/>
              <a:t>storing, changing, and managing relational data. To interact with SQL </a:t>
            </a:r>
            <a:r>
              <a:rPr lang="en-US" sz="1800" dirty="0" smtClean="0"/>
              <a:t>Server</a:t>
            </a:r>
          </a:p>
          <a:p>
            <a:pPr>
              <a:buNone/>
            </a:pPr>
            <a:r>
              <a:rPr lang="en-US" sz="1800" dirty="0" smtClean="0"/>
              <a:t>databases</a:t>
            </a:r>
            <a:r>
              <a:rPr lang="en-US" sz="1800" dirty="0" smtClean="0"/>
              <a:t>, DB engineers usually utilize the </a:t>
            </a:r>
            <a:r>
              <a:rPr lang="en-US" sz="1800" dirty="0" smtClean="0"/>
              <a:t> (</a:t>
            </a:r>
            <a:r>
              <a:rPr lang="en-US" sz="1800" dirty="0" smtClean="0"/>
              <a:t>T-SQL) language, which is an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extension </a:t>
            </a:r>
            <a:r>
              <a:rPr lang="en-US" sz="1800" dirty="0" smtClean="0"/>
              <a:t>of the SQL standard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=&gt;</a:t>
            </a:r>
            <a:r>
              <a:rPr lang="en-US" sz="1800" b="1" dirty="0" smtClean="0"/>
              <a:t>Use cases</a:t>
            </a:r>
            <a:r>
              <a:rPr lang="en-US" sz="1800" dirty="0" smtClean="0"/>
              <a:t>: MSSQL </a:t>
            </a:r>
            <a:r>
              <a:rPr lang="en-US" sz="1800" dirty="0" smtClean="0"/>
              <a:t>Server is a reasonable option for companies with other </a:t>
            </a:r>
            <a:r>
              <a:rPr lang="en-US" sz="1800" dirty="0" smtClean="0"/>
              <a:t>Microsoft </a:t>
            </a:r>
          </a:p>
          <a:p>
            <a:pPr>
              <a:buNone/>
            </a:pPr>
            <a:r>
              <a:rPr lang="en-US" sz="1800" dirty="0" smtClean="0"/>
              <a:t>product </a:t>
            </a:r>
            <a:r>
              <a:rPr lang="en-US" sz="1800" dirty="0" smtClean="0"/>
              <a:t>subscriptions. As Microsoft creates a sustainable ecosystem with </a:t>
            </a:r>
            <a:r>
              <a:rPr lang="en-US" sz="1800" dirty="0" smtClean="0"/>
              <a:t>well</a:t>
            </a:r>
          </a:p>
          <a:p>
            <a:pPr>
              <a:buNone/>
            </a:pPr>
            <a:r>
              <a:rPr lang="en-US" sz="1800" dirty="0" smtClean="0"/>
              <a:t>integrated </a:t>
            </a:r>
            <a:r>
              <a:rPr lang="en-US" sz="1800" dirty="0" smtClean="0"/>
              <a:t>services, the MSSQL here with its access to cloud and powerful data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retrieval </a:t>
            </a:r>
            <a:r>
              <a:rPr lang="en-US" sz="1800" dirty="0" smtClean="0"/>
              <a:t>tools comes in handy.</a:t>
            </a:r>
          </a:p>
          <a:p>
            <a:pPr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5556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785926"/>
            <a:ext cx="8643998" cy="35719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288</Words>
  <PresentationFormat>Affichage à l'écran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RDBMS: Relational DataBase Management System 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RDBMS: Relational DataBase Management System </dc:title>
  <dc:creator>PC</dc:creator>
  <cp:lastModifiedBy>PC</cp:lastModifiedBy>
  <cp:revision>3</cp:revision>
  <dcterms:created xsi:type="dcterms:W3CDTF">2021-08-05T19:02:33Z</dcterms:created>
  <dcterms:modified xsi:type="dcterms:W3CDTF">2021-08-05T19:32:00Z</dcterms:modified>
</cp:coreProperties>
</file>