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832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6F0B3-9576-40C3-A35B-C7194BBB3063}" type="datetimeFigureOut">
              <a:rPr lang="fr-FR" smtClean="0"/>
              <a:pPr/>
              <a:t>24/03/2021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FCCEB-BF09-4FE2-A0B3-C6BBCCD2B6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 smtClean="0">
              <a:solidFill>
                <a:srgbClr val="DE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FCCEB-BF09-4FE2-A0B3-C6BBCCD2B6A9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5852" y="928670"/>
            <a:ext cx="7286676" cy="2528904"/>
          </a:xfrm>
        </p:spPr>
        <p:txBody>
          <a:bodyPr>
            <a:normAutofit/>
          </a:bodyPr>
          <a:lstStyle/>
          <a:p>
            <a:pPr algn="l"/>
            <a:r>
              <a:rPr lang="fr-FR" dirty="0" err="1" smtClean="0"/>
              <a:t>Checkpoint</a:t>
            </a:r>
            <a:r>
              <a:rPr lang="fr-FR" dirty="0" smtClean="0"/>
              <a:t> :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       Web </a:t>
            </a:r>
            <a:r>
              <a:rPr lang="fr-FR" dirty="0" err="1" smtClean="0"/>
              <a:t>fundamentals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643702" y="5143512"/>
            <a:ext cx="2271738" cy="685808"/>
          </a:xfrm>
        </p:spPr>
        <p:txBody>
          <a:bodyPr>
            <a:normAutofit fontScale="92500"/>
          </a:bodyPr>
          <a:lstStyle/>
          <a:p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Safa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Mohamed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8662" y="0"/>
            <a:ext cx="7498080" cy="92871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4000" i="1" dirty="0" smtClean="0"/>
              <a:t>How does the web works?</a:t>
            </a:r>
            <a:endParaRPr lang="fr-FR" sz="4000" i="1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57224" y="1000108"/>
            <a:ext cx="8286776" cy="564360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400" dirty="0" smtClean="0"/>
              <a:t>Web it is a part from the internet. </a:t>
            </a:r>
            <a:r>
              <a:rPr lang="en-US" sz="2400" dirty="0" smtClean="0"/>
              <a:t>We can open a web using </a:t>
            </a:r>
            <a:r>
              <a:rPr lang="en-US" sz="2400" dirty="0" smtClean="0"/>
              <a:t>a</a:t>
            </a:r>
          </a:p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400" dirty="0" smtClean="0"/>
              <a:t>browser </a:t>
            </a:r>
            <a:r>
              <a:rPr lang="en-US" sz="2400" dirty="0" smtClean="0"/>
              <a:t>like Google chrome, Opera, </a:t>
            </a:r>
            <a:r>
              <a:rPr lang="en-US" sz="2400" dirty="0" err="1" smtClean="0"/>
              <a:t>ect</a:t>
            </a:r>
            <a:r>
              <a:rPr lang="en-US" sz="2400" dirty="0" smtClean="0"/>
              <a:t>.</a:t>
            </a:r>
          </a:p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How you can open </a:t>
            </a:r>
            <a:r>
              <a:rPr lang="en-US" sz="2400" b="1" dirty="0" smtClean="0">
                <a:solidFill>
                  <a:schemeClr val="tx2"/>
                </a:solidFill>
              </a:rPr>
              <a:t>a web?</a:t>
            </a:r>
          </a:p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Open the browser click for the link space and write what you are looking for.</a:t>
            </a:r>
          </a:p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The application protocol that makes the web work is HTTP: HTTP is the protocol that web browsers and web servers use to communicate with each other over the Internet.</a:t>
            </a:r>
          </a:p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400" dirty="0" smtClean="0"/>
              <a:t>When you type the URL into a browser, this is what happens:</a:t>
            </a:r>
          </a:p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The </a:t>
            </a:r>
            <a:r>
              <a:rPr lang="en-US" sz="2400" dirty="0" smtClean="0"/>
              <a:t>browser first connects to a domain name server and retrieves the corresponding IP address for the server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7224" y="214290"/>
            <a:ext cx="8286776" cy="6429396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The </a:t>
            </a:r>
            <a:r>
              <a:rPr lang="en-US" sz="2400" dirty="0" smtClean="0"/>
              <a:t>browser connects to the server and sends an HTTP request for the desired web page.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The </a:t>
            </a:r>
            <a:r>
              <a:rPr lang="en-US" sz="2400" dirty="0" smtClean="0"/>
              <a:t>server receives the request and checks for the desired page and sends it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browser receives the page back and the connection is closed.</a:t>
            </a:r>
            <a:endParaRPr lang="en-US" sz="2400" dirty="0" smtClean="0"/>
          </a:p>
          <a:p>
            <a:pPr algn="just"/>
            <a:r>
              <a:rPr lang="en-US" sz="2400" dirty="0" smtClean="0"/>
              <a:t>The browser then parses through the page and looks for other page elements it needs to complete  the web page. These usually include images, applets, etc.</a:t>
            </a:r>
          </a:p>
          <a:p>
            <a:pPr algn="just">
              <a:lnSpc>
                <a:spcPct val="110000"/>
              </a:lnSpc>
            </a:pPr>
            <a:r>
              <a:rPr lang="en-US" sz="2400" dirty="0" smtClean="0"/>
              <a:t>For each element needed, the browser makes additional connections and HTTP requests to the server for each element.</a:t>
            </a:r>
          </a:p>
          <a:p>
            <a:pPr algn="just">
              <a:lnSpc>
                <a:spcPct val="110000"/>
              </a:lnSpc>
            </a:pPr>
            <a:r>
              <a:rPr lang="en-US" sz="2400" dirty="0" smtClean="0"/>
              <a:t>When the browser has finished loading all images, applets, etc. </a:t>
            </a:r>
            <a:r>
              <a:rPr lang="en-US" sz="2400" dirty="0" smtClean="0"/>
              <a:t>the page will be completely loaded in the browser window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i="1" dirty="0" smtClean="0"/>
              <a:t>What </a:t>
            </a:r>
            <a:r>
              <a:rPr lang="en-US" dirty="0" smtClean="0"/>
              <a:t>do you need</a:t>
            </a:r>
            <a:r>
              <a:rPr lang="en-US" i="1" dirty="0" smtClean="0"/>
              <a:t> to be a web developer?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7224" y="1643050"/>
            <a:ext cx="8501090" cy="1571636"/>
          </a:xfrm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r>
              <a:rPr lang="en-US" sz="9600" dirty="0" smtClean="0"/>
              <a:t>While there are no formal or specific qualifications required </a:t>
            </a:r>
            <a:r>
              <a:rPr lang="en-US" sz="9600" dirty="0" smtClean="0"/>
              <a:t>to</a:t>
            </a:r>
          </a:p>
          <a:p>
            <a:pPr algn="just">
              <a:buNone/>
            </a:pPr>
            <a:r>
              <a:rPr lang="en-US" sz="9600" dirty="0" smtClean="0"/>
              <a:t>become </a:t>
            </a:r>
            <a:r>
              <a:rPr lang="en-US" sz="9600" dirty="0" smtClean="0"/>
              <a:t>a </a:t>
            </a:r>
            <a:r>
              <a:rPr lang="en-US" sz="9600" dirty="0" smtClean="0"/>
              <a:t>web developer</a:t>
            </a:r>
            <a:r>
              <a:rPr lang="en-US" sz="9600" dirty="0" smtClean="0"/>
              <a:t>, a numerate degree in a subject </a:t>
            </a:r>
            <a:r>
              <a:rPr lang="en-US" sz="9600" dirty="0" smtClean="0"/>
              <a:t>such</a:t>
            </a:r>
          </a:p>
          <a:p>
            <a:pPr algn="just">
              <a:buNone/>
            </a:pPr>
            <a:r>
              <a:rPr lang="en-US" sz="9600" dirty="0" smtClean="0"/>
              <a:t>as </a:t>
            </a:r>
            <a:r>
              <a:rPr lang="en-US" sz="9600" dirty="0" err="1" smtClean="0"/>
              <a:t>maths</a:t>
            </a:r>
            <a:r>
              <a:rPr lang="en-US" sz="9600" dirty="0" smtClean="0"/>
              <a:t> or science will </a:t>
            </a:r>
            <a:r>
              <a:rPr lang="en-US" sz="9600" dirty="0" smtClean="0"/>
              <a:t>be useful. You </a:t>
            </a:r>
            <a:r>
              <a:rPr lang="en-US" sz="9600" dirty="0" smtClean="0"/>
              <a:t>should also ideally </a:t>
            </a:r>
            <a:r>
              <a:rPr lang="en-US" sz="9600" dirty="0" smtClean="0"/>
              <a:t>have</a:t>
            </a:r>
          </a:p>
          <a:p>
            <a:pPr algn="just">
              <a:buNone/>
            </a:pPr>
            <a:r>
              <a:rPr lang="en-US" sz="9600" dirty="0" smtClean="0"/>
              <a:t>an </a:t>
            </a:r>
            <a:r>
              <a:rPr lang="en-US" sz="9600" dirty="0" smtClean="0"/>
              <a:t>aptitude for - or experience of - elements </a:t>
            </a:r>
            <a:r>
              <a:rPr lang="en-US" sz="9600" dirty="0" smtClean="0"/>
              <a:t>such as:</a:t>
            </a:r>
            <a:endParaRPr lang="en-US" sz="96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4500498" y="3286124"/>
            <a:ext cx="46435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and </a:t>
            </a:r>
            <a:r>
              <a:rPr lang="en-US" sz="2400" dirty="0" smtClean="0"/>
              <a:t>skills such as JavaScript, Ajax and web animation techniques</a:t>
            </a:r>
            <a:r>
              <a:rPr lang="fr-FR" sz="2400" dirty="0" smtClean="0"/>
              <a:t>.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Backend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web </a:t>
            </a:r>
            <a:r>
              <a:rPr lang="en-US" sz="2400" dirty="0" err="1" smtClean="0"/>
              <a:t>programing</a:t>
            </a:r>
            <a:r>
              <a:rPr lang="en-US" sz="2400" dirty="0" smtClean="0"/>
              <a:t> languages such as C# or Java, </a:t>
            </a:r>
            <a:r>
              <a:rPr lang="en-US" sz="2400" dirty="0" smtClean="0"/>
              <a:t>PHP.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Design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software </a:t>
            </a:r>
            <a:r>
              <a:rPr lang="en-US" sz="2400" dirty="0" smtClean="0"/>
              <a:t>like Photoshop.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An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understanding of SEO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Web servers and how they </a:t>
            </a:r>
            <a:r>
              <a:rPr lang="en-US" sz="2400" dirty="0" smtClean="0"/>
              <a:t>function</a:t>
            </a:r>
            <a:endParaRPr lang="en-US" sz="24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928662" y="3429000"/>
            <a:ext cx="3571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User </a:t>
            </a:r>
            <a:r>
              <a:rPr lang="en-US" sz="2400" dirty="0" smtClean="0"/>
              <a:t>experience (UX</a:t>
            </a:r>
            <a:r>
              <a:rPr lang="en-US" sz="2400" dirty="0" smtClean="0"/>
              <a:t>).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User </a:t>
            </a:r>
            <a:r>
              <a:rPr lang="en-US" sz="2400" dirty="0" smtClean="0"/>
              <a:t>interface (UI</a:t>
            </a:r>
            <a:r>
              <a:rPr lang="en-US" sz="2400" dirty="0" smtClean="0"/>
              <a:t>).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Visual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d</a:t>
            </a:r>
            <a:r>
              <a:rPr lang="en-US" sz="2400" dirty="0" smtClean="0"/>
              <a:t>esign.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Coding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languages including HTML and </a:t>
            </a:r>
            <a:r>
              <a:rPr lang="en-US" sz="2400" dirty="0" smtClean="0"/>
              <a:t>CSS.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Frontend </a:t>
            </a:r>
            <a:r>
              <a:rPr lang="en-US" sz="2400" dirty="0" smtClean="0"/>
              <a:t>web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programing</a:t>
            </a:r>
            <a:r>
              <a:rPr lang="en-US" sz="2400" dirty="0" smtClean="0"/>
              <a:t> languages</a:t>
            </a:r>
            <a:endParaRPr lang="en-US" sz="2400" dirty="0" smtClean="0"/>
          </a:p>
        </p:txBody>
      </p:sp>
      <p:sp>
        <p:nvSpPr>
          <p:cNvPr id="7" name="Organigramme : Terminateur 6"/>
          <p:cNvSpPr/>
          <p:nvPr/>
        </p:nvSpPr>
        <p:spPr>
          <a:xfrm rot="5400000">
            <a:off x="2821769" y="4822041"/>
            <a:ext cx="3143272" cy="71438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8072462" cy="1143000"/>
          </a:xfrm>
        </p:spPr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i="1" dirty="0" smtClean="0"/>
              <a:t>What’s the role of a web developer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5852" y="1357298"/>
            <a:ext cx="7498080" cy="328614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A </a:t>
            </a:r>
            <a:r>
              <a:rPr lang="en-US" sz="2400" dirty="0" smtClean="0"/>
              <a:t>Web Developer is responsible for the coding,</a:t>
            </a:r>
          </a:p>
          <a:p>
            <a:pPr algn="just">
              <a:buNone/>
            </a:pPr>
            <a:r>
              <a:rPr lang="en-US" sz="2400" dirty="0" smtClean="0"/>
              <a:t>design and layout of a website according to a</a:t>
            </a:r>
          </a:p>
          <a:p>
            <a:pPr algn="just">
              <a:buNone/>
            </a:pPr>
            <a:r>
              <a:rPr lang="en-US" sz="2400" smtClean="0"/>
              <a:t>client’s </a:t>
            </a:r>
            <a:r>
              <a:rPr lang="en-US" sz="2400" dirty="0" smtClean="0"/>
              <a:t>specifications.</a:t>
            </a:r>
          </a:p>
          <a:p>
            <a:pPr algn="just">
              <a:buNone/>
            </a:pPr>
            <a:r>
              <a:rPr lang="en-US" sz="2400" dirty="0" smtClean="0"/>
              <a:t>As the role takes into consideration user</a:t>
            </a:r>
          </a:p>
          <a:p>
            <a:pPr algn="just">
              <a:buNone/>
            </a:pPr>
            <a:r>
              <a:rPr lang="en-US" sz="2400" dirty="0" smtClean="0"/>
              <a:t>experience and function, a certain level of both</a:t>
            </a:r>
          </a:p>
          <a:p>
            <a:pPr algn="just">
              <a:buNone/>
            </a:pPr>
            <a:r>
              <a:rPr lang="en-US" sz="2400" dirty="0" smtClean="0"/>
              <a:t>graphic design and computer programming is</a:t>
            </a:r>
          </a:p>
          <a:p>
            <a:pPr algn="just">
              <a:buNone/>
            </a:pPr>
            <a:r>
              <a:rPr lang="en-US" sz="2400" dirty="0" smtClean="0"/>
              <a:t>Necessary.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182</TotalTime>
  <Words>363</Words>
  <PresentationFormat>Affichage à l'écran (4:3)</PresentationFormat>
  <Paragraphs>40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Solstice</vt:lpstr>
      <vt:lpstr>Checkpoint :           Web fundamentals project</vt:lpstr>
      <vt:lpstr>How does the web works?</vt:lpstr>
      <vt:lpstr>Diapositive 3</vt:lpstr>
      <vt:lpstr>What do you need to be a web developer?</vt:lpstr>
      <vt:lpstr>What’s the role of a web developer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PC</dc:creator>
  <cp:lastModifiedBy>PC</cp:lastModifiedBy>
  <cp:revision>19</cp:revision>
  <dcterms:created xsi:type="dcterms:W3CDTF">2021-03-23T10:06:01Z</dcterms:created>
  <dcterms:modified xsi:type="dcterms:W3CDTF">2021-03-24T12:58:09Z</dcterms:modified>
</cp:coreProperties>
</file>