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83" r:id="rId6"/>
    <p:sldId id="278" r:id="rId7"/>
  </p:sldIdLst>
  <p:sldSz cx="9144000" cy="5143500"/>
  <p:notesSz cx="6858000" cy="9144000"/>
  <p:embeddedFontLst>
    <p:embeddedFont>
      <p:font typeface="Titillium Web ExtraLight" panose="00000500000000000000"/>
      <p:regular r:id="rId11"/>
    </p:embeddedFont>
    <p:embeddedFont>
      <p:font typeface="Titillium Web" panose="0000050000000000000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11"/>
          <p:cNvSpPr txBox="1"/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1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4"/>
          <p:cNvSpPr txBox="1"/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▫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-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●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○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 panose="00000500000000000000"/>
              <a:buChar char="■"/>
              <a:defRPr sz="3000"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5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6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 panose="00000500000000000000"/>
              <a:buNone/>
              <a:defRPr sz="3000">
                <a:solidFill>
                  <a:srgbClr val="FFFFFF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 Dataset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Purpose of The project</a:t>
            </a:r>
            <a:endParaRPr lang="en-US" altLang="en-GB" sz="4000"/>
          </a:p>
        </p:txBody>
      </p:sp>
      <p:sp>
        <p:nvSpPr>
          <p:cNvPr id="808" name="Google Shape;808;p19"/>
          <p:cNvSpPr txBox="1"/>
          <p:nvPr>
            <p:ph type="subTitle" idx="1"/>
          </p:nvPr>
        </p:nvSpPr>
        <p:spPr>
          <a:xfrm>
            <a:off x="1004570" y="1691005"/>
            <a:ext cx="7134860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Forecasting the traffic on a new form of transportation called JetRail for the next 7 months since Unicorn Investors wants to make an investment in it. JetRail uses Jet propulsion technology to run rails and move people at a high speed! The investment would only make sense, if the investors can get more than 1 Million monthly users with in next 18 months.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131445" y="503555"/>
            <a:ext cx="5490210" cy="97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ym typeface="+mn-ea"/>
              </a:rPr>
              <a:t>Modeling Techniques </a:t>
            </a:r>
            <a:r>
              <a:rPr lang="en-US" sz="2800">
                <a:sym typeface="+mn-ea"/>
              </a:rPr>
              <a:t>used for forcasting</a:t>
            </a:r>
            <a:endParaRPr lang="en-US" sz="2800">
              <a:sym typeface="+mn-ea"/>
            </a:endParaRPr>
          </a:p>
        </p:txBody>
      </p:sp>
      <p:sp>
        <p:nvSpPr>
          <p:cNvPr id="794" name="Google Shape;794;p17"/>
          <p:cNvSpPr txBox="1"/>
          <p:nvPr>
            <p:ph type="body" idx="1"/>
          </p:nvPr>
        </p:nvSpPr>
        <p:spPr>
          <a:xfrm>
            <a:off x="615950" y="1473835"/>
            <a:ext cx="3985260" cy="145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Holt’s Linear Trend Model 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Holt Winter’s Model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ARIMA model</a:t>
            </a:r>
            <a:endParaRPr lang="en-GB" sz="2000" b="1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GB" sz="2000" b="1"/>
              <a:t>SARIMAX model</a:t>
            </a:r>
            <a:endParaRPr lang="en-GB" sz="2000" b="1"/>
          </a:p>
        </p:txBody>
      </p:sp>
      <p:pic>
        <p:nvPicPr>
          <p:cNvPr id="795" name="Google Shape;795;p17" descr="photo-1434030216411-0b793f4b4173.jpg"/>
          <p:cNvPicPr preferRelativeResize="0"/>
          <p:nvPr/>
        </p:nvPicPr>
        <p:blipFill rotWithShape="1">
          <a:blip r:embed="rId1"/>
          <a:srcRect l="16447" r="8482"/>
          <a:stretch>
            <a:fillRect/>
          </a:stretch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Google Shape;793;p17"/>
          <p:cNvSpPr txBox="1"/>
          <p:nvPr/>
        </p:nvSpPr>
        <p:spPr>
          <a:xfrm>
            <a:off x="615950" y="3082290"/>
            <a:ext cx="5490210" cy="9702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Titillium Web ExtraLight" panose="00000500000000000000"/>
                <a:ea typeface="Titillium Web ExtraLight" panose="00000500000000000000"/>
                <a:cs typeface="Titillium Web ExtraLight" panose="00000500000000000000"/>
                <a:sym typeface="Titillium Web ExtraLigh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ym typeface="+mn-ea"/>
              </a:rPr>
              <a:t>Used Language For Analyzing and Forecasting </a:t>
            </a:r>
            <a:endParaRPr lang="en-US" sz="2400">
              <a:sym typeface="+mn-ea"/>
            </a:endParaRPr>
          </a:p>
        </p:txBody>
      </p:sp>
      <p:sp>
        <p:nvSpPr>
          <p:cNvPr id="2" name="Google Shape;794;p17"/>
          <p:cNvSpPr txBox="1"/>
          <p:nvPr/>
        </p:nvSpPr>
        <p:spPr>
          <a:xfrm>
            <a:off x="1147445" y="3990340"/>
            <a:ext cx="3985260" cy="659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▫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-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●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○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 panose="00000500000000000000"/>
              <a:buChar char="■"/>
              <a:defRPr sz="2400" b="0" i="0" u="none" strike="noStrike" cap="none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"/>
            </a:pPr>
            <a:r>
              <a:rPr lang="en-US" altLang="en-GB" sz="2000" b="1"/>
              <a:t>Python</a:t>
            </a:r>
            <a:endParaRPr lang="en-US" altLang="en-GB" sz="2000" b="1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/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12" name="Google Shape;1012;p37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  <a:endParaRPr sz="6000"/>
          </a:p>
        </p:txBody>
      </p:sp>
      <p:sp>
        <p:nvSpPr>
          <p:cNvPr id="1013" name="Google Shape;1013;p37"/>
          <p:cNvSpPr txBox="1"/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1"/>
          <a:srcRect l="29032" t="-74" r="24357" b="6947"/>
          <a:stretch>
            <a:fillRect/>
          </a:stretch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WPS Presentation</Application>
  <PresentationFormat/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Arial</vt:lpstr>
      <vt:lpstr>Titillium Web ExtraLight</vt:lpstr>
      <vt:lpstr>Titillium Web</vt:lpstr>
      <vt:lpstr>Wingdings</vt:lpstr>
      <vt:lpstr>Microsoft YaHei</vt:lpstr>
      <vt:lpstr/>
      <vt:lpstr>Arial Unicode MS</vt:lpstr>
      <vt:lpstr>Thaliard template</vt:lpstr>
      <vt:lpstr>Time Series Analysis Dataset</vt:lpstr>
      <vt:lpstr>Purpose of The project</vt:lpstr>
      <vt:lpstr>Modeling Techniques used for forcasting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/>
  <cp:lastModifiedBy>Safofoh</cp:lastModifiedBy>
  <cp:revision>16</cp:revision>
  <dcterms:created xsi:type="dcterms:W3CDTF">2018-10-01T10:46:00Z</dcterms:created>
  <dcterms:modified xsi:type="dcterms:W3CDTF">2018-10-03T05:24:51Z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