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Bahiana" panose="020B0604020202020204" charset="0"/>
      <p:regular r:id="rId21"/>
    </p:embeddedFont>
    <p:embeddedFont>
      <p:font typeface="Barlow Semi Condensed" panose="020B0604020202020204" charset="0"/>
      <p:regular r:id="rId22"/>
      <p:bold r:id="rId23"/>
      <p:italic r:id="rId24"/>
      <p:boldItalic r:id="rId25"/>
    </p:embeddedFont>
    <p:embeddedFont>
      <p:font typeface="Barlow Semi Condensed SemiBold" panose="020B0604020202020204" charset="0"/>
      <p:regular r:id="rId26"/>
      <p:bold r:id="rId27"/>
      <p:italic r:id="rId28"/>
      <p:boldItalic r:id="rId29"/>
    </p:embeddedFont>
    <p:embeddedFont>
      <p:font typeface="Fira Sans Extra Condensed Medium" panose="020B0604020202020204" charset="0"/>
      <p:regular r:id="rId30"/>
      <p:bold r:id="rId31"/>
      <p:italic r:id="rId32"/>
      <p:boldItalic r:id="rId33"/>
    </p:embeddedFont>
    <p:embeddedFont>
      <p:font typeface="Roboto Condensed" panose="020B0604020202020204" charset="0"/>
      <p:regular r:id="rId34"/>
      <p:bold r:id="rId35"/>
      <p:italic r:id="rId36"/>
      <p:boldItalic r:id="rId37"/>
    </p:embeddedFont>
    <p:embeddedFont>
      <p:font typeface="Roboto Condensed Light" panose="020B0604020202020204" charset="0"/>
      <p:regular r:id="rId38"/>
      <p:bold r:id="rId39"/>
      <p:italic r:id="rId40"/>
      <p:boldItalic r:id="rId41"/>
    </p:embeddedFont>
    <p:embeddedFont>
      <p:font typeface="Roboto Slab Regular" panose="020B0604020202020204" charset="0"/>
      <p:regular r:id="rId42"/>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673" autoAdjust="0"/>
  </p:normalViewPr>
  <p:slideViewPr>
    <p:cSldViewPr snapToGrid="0">
      <p:cViewPr>
        <p:scale>
          <a:sx n="110" d="100"/>
          <a:sy n="110" d="100"/>
        </p:scale>
        <p:origin x="658" y="-2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6bd56c9061_0_7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6bd56c9061_0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84253f32f5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84253f32f5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84253f32f5_1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84253f32f5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84253f32f5_1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84253f32f5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84253f32f5_1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84253f32f5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84253f32f5_1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84253f32f5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84253f32f5_1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84253f32f5_1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70c1df8b9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70c1df8b9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graph shows us the top 10 startups in e-learning market and the amount of funding they spend to reach </a:t>
            </a:r>
            <a:r>
              <a:rPr lang="fr-FR" dirty="0" err="1"/>
              <a:t>actual</a:t>
            </a:r>
            <a:r>
              <a:rPr lang="en" dirty="0"/>
              <a:t> level of success. </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70c1df8b9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70c1df8b9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project </a:t>
            </a:r>
            <a:r>
              <a:rPr lang="fr-FR" dirty="0" err="1"/>
              <a:t>was</a:t>
            </a:r>
            <a:r>
              <a:rPr lang="fr-FR" dirty="0"/>
              <a:t> an </a:t>
            </a:r>
            <a:r>
              <a:rPr lang="fr-FR" dirty="0" err="1"/>
              <a:t>opportunity</a:t>
            </a:r>
            <a:r>
              <a:rPr lang="en" dirty="0"/>
              <a:t> to </a:t>
            </a:r>
            <a:r>
              <a:rPr lang="fr-FR" dirty="0"/>
              <a:t>us to </a:t>
            </a:r>
            <a:r>
              <a:rPr lang="en" dirty="0"/>
              <a:t>apply </a:t>
            </a:r>
            <a:r>
              <a:rPr lang="fr-FR" dirty="0"/>
              <a:t>fondamental </a:t>
            </a:r>
            <a:r>
              <a:rPr lang="fr-FR" dirty="0" err="1"/>
              <a:t>knowledges</a:t>
            </a:r>
            <a:r>
              <a:rPr lang="fr-FR" dirty="0"/>
              <a:t> in python </a:t>
            </a:r>
            <a:r>
              <a:rPr lang="fr-FR" dirty="0" err="1"/>
              <a:t>programming</a:t>
            </a:r>
            <a:r>
              <a:rPr lang="fr-FR" dirty="0"/>
              <a:t>. It </a:t>
            </a:r>
            <a:r>
              <a:rPr lang="fr-FR" dirty="0" err="1"/>
              <a:t>allow</a:t>
            </a:r>
            <a:r>
              <a:rPr lang="fr-FR" dirty="0"/>
              <a:t> us to </a:t>
            </a:r>
            <a:r>
              <a:rPr lang="fr-FR" dirty="0" err="1"/>
              <a:t>improve</a:t>
            </a:r>
            <a:r>
              <a:rPr lang="fr-FR" dirty="0"/>
              <a:t> </a:t>
            </a:r>
            <a:r>
              <a:rPr lang="fr-FR" dirty="0" err="1"/>
              <a:t>our</a:t>
            </a:r>
            <a:r>
              <a:rPr lang="fr-FR" dirty="0"/>
              <a:t> </a:t>
            </a:r>
            <a:r>
              <a:rPr lang="fr-FR" dirty="0" err="1"/>
              <a:t>mastery</a:t>
            </a:r>
            <a:r>
              <a:rPr lang="fr-FR" dirty="0"/>
              <a:t> of data pipeline, </a:t>
            </a:r>
            <a:r>
              <a:rPr lang="fr-FR" dirty="0" err="1"/>
              <a:t>aggregation</a:t>
            </a:r>
            <a:r>
              <a:rPr lang="fr-FR" dirty="0"/>
              <a:t> and </a:t>
            </a:r>
            <a:r>
              <a:rPr lang="fr-FR" dirty="0" err="1"/>
              <a:t>analysis</a:t>
            </a:r>
            <a:r>
              <a:rPr lang="fr-FR" dirty="0"/>
              <a:t>.</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To manage the team </a:t>
            </a:r>
            <a:r>
              <a:rPr lang="fr-FR" dirty="0" err="1"/>
              <a:t>work</a:t>
            </a:r>
            <a:r>
              <a:rPr lang="fr-FR" dirty="0"/>
              <a:t> </a:t>
            </a:r>
            <a:r>
              <a:rPr lang="fr-FR" dirty="0" err="1"/>
              <a:t>we</a:t>
            </a:r>
            <a:r>
              <a:rPr lang="fr-FR" dirty="0"/>
              <a:t> </a:t>
            </a:r>
            <a:r>
              <a:rPr lang="fr-FR" dirty="0" err="1"/>
              <a:t>used</a:t>
            </a:r>
            <a:r>
              <a:rPr lang="fr-FR" dirty="0"/>
              <a:t> </a:t>
            </a:r>
            <a:r>
              <a:rPr lang="fr-FR" dirty="0" err="1"/>
              <a:t>trello</a:t>
            </a:r>
            <a:r>
              <a:rPr lang="fr-FR" dirty="0"/>
              <a:t>. </a:t>
            </a:r>
          </a:p>
          <a:p>
            <a:pPr marL="0" lvl="0" indent="0" algn="l" rtl="0">
              <a:spcBef>
                <a:spcPts val="0"/>
              </a:spcBef>
              <a:spcAft>
                <a:spcPts val="0"/>
              </a:spcAft>
              <a:buNone/>
            </a:pPr>
            <a:r>
              <a:rPr lang="fr-FR" dirty="0"/>
              <a:t> </a:t>
            </a:r>
          </a:p>
          <a:p>
            <a:pPr marL="0" lvl="0" indent="0" algn="l" rtl="0">
              <a:spcBef>
                <a:spcPts val="0"/>
              </a:spcBef>
              <a:spcAft>
                <a:spcPts val="0"/>
              </a:spcAft>
              <a:buNone/>
            </a:pPr>
            <a:r>
              <a:rPr lang="fr-FR" dirty="0"/>
              <a:t>To merge code, i </a:t>
            </a:r>
            <a:r>
              <a:rPr lang="fr-FR" dirty="0" err="1"/>
              <a:t>find</a:t>
            </a:r>
            <a:r>
              <a:rPr lang="fr-FR" dirty="0"/>
              <a:t> </a:t>
            </a:r>
            <a:r>
              <a:rPr lang="fr-FR" dirty="0" err="1"/>
              <a:t>that</a:t>
            </a:r>
            <a:r>
              <a:rPr lang="fr-FR" dirty="0"/>
              <a:t> </a:t>
            </a:r>
            <a:r>
              <a:rPr lang="fr-FR" dirty="0" err="1"/>
              <a:t>we</a:t>
            </a:r>
            <a:r>
              <a:rPr lang="fr-FR" dirty="0"/>
              <a:t> </a:t>
            </a:r>
            <a:r>
              <a:rPr lang="fr-FR" dirty="0" err="1"/>
              <a:t>were</a:t>
            </a:r>
            <a:r>
              <a:rPr lang="fr-FR" dirty="0"/>
              <a:t> not </a:t>
            </a:r>
            <a:r>
              <a:rPr lang="fr-FR" dirty="0" err="1"/>
              <a:t>very</a:t>
            </a:r>
            <a:r>
              <a:rPr lang="fr-FR" dirty="0"/>
              <a:t> efficient on </a:t>
            </a:r>
            <a:r>
              <a:rPr lang="fr-FR" dirty="0" err="1"/>
              <a:t>that</a:t>
            </a:r>
            <a:r>
              <a:rPr lang="fr-FR" dirty="0"/>
              <a:t>. </a:t>
            </a:r>
            <a:r>
              <a:rPr lang="fr-FR" dirty="0" err="1"/>
              <a:t>We</a:t>
            </a:r>
            <a:r>
              <a:rPr lang="fr-FR" dirty="0"/>
              <a:t> </a:t>
            </a:r>
            <a:r>
              <a:rPr lang="fr-FR" dirty="0" err="1"/>
              <a:t>choosed</a:t>
            </a:r>
            <a:r>
              <a:rPr lang="fr-FR" dirty="0"/>
              <a:t> the </a:t>
            </a:r>
            <a:r>
              <a:rPr lang="fr-FR" dirty="0" err="1"/>
              <a:t>rapid</a:t>
            </a:r>
            <a:r>
              <a:rPr lang="fr-FR" dirty="0"/>
              <a:t> and </a:t>
            </a:r>
            <a:r>
              <a:rPr lang="fr-FR" dirty="0" err="1"/>
              <a:t>easy</a:t>
            </a:r>
            <a:r>
              <a:rPr lang="fr-FR" dirty="0"/>
              <a:t> </a:t>
            </a:r>
            <a:r>
              <a:rPr lang="fr-FR" dirty="0" err="1"/>
              <a:t>way</a:t>
            </a:r>
            <a:r>
              <a:rPr lang="fr-FR" dirty="0"/>
              <a:t>. By </a:t>
            </a:r>
            <a:r>
              <a:rPr lang="fr-FR" dirty="0" err="1"/>
              <a:t>sending</a:t>
            </a:r>
            <a:r>
              <a:rPr lang="fr-FR" dirty="0"/>
              <a:t> file in </a:t>
            </a:r>
            <a:r>
              <a:rPr lang="fr-FR" dirty="0" err="1"/>
              <a:t>slack</a:t>
            </a:r>
            <a:r>
              <a:rPr lang="fr-FR" dirty="0"/>
              <a:t> </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Time </a:t>
            </a:r>
            <a:r>
              <a:rPr lang="fr-FR" dirty="0" err="1"/>
              <a:t>constraint</a:t>
            </a:r>
            <a:r>
              <a:rPr lang="fr-FR" dirty="0"/>
              <a:t> </a:t>
            </a:r>
            <a:r>
              <a:rPr lang="fr-FR" dirty="0" err="1"/>
              <a:t>was</a:t>
            </a:r>
            <a:r>
              <a:rPr lang="fr-FR" dirty="0"/>
              <a:t> the main challenge </a:t>
            </a:r>
            <a:r>
              <a:rPr lang="fr-FR" dirty="0" err="1"/>
              <a:t>that</a:t>
            </a:r>
            <a:r>
              <a:rPr lang="fr-FR" dirty="0"/>
              <a:t> </a:t>
            </a:r>
            <a:r>
              <a:rPr lang="fr-FR" dirty="0" err="1"/>
              <a:t>we</a:t>
            </a:r>
            <a:r>
              <a:rPr lang="fr-FR" dirty="0"/>
              <a:t> </a:t>
            </a:r>
            <a:r>
              <a:rPr lang="fr-FR" dirty="0" err="1"/>
              <a:t>faced</a:t>
            </a:r>
            <a:r>
              <a:rPr lang="fr-FR" dirty="0"/>
              <a:t>.    </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6b20e22304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6b20e2230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6b20e22304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Our </a:t>
            </a:r>
            <a:r>
              <a:rPr lang="fr-FR" dirty="0" err="1"/>
              <a:t>study</a:t>
            </a:r>
            <a:r>
              <a:rPr lang="fr-FR" dirty="0"/>
              <a:t> </a:t>
            </a:r>
            <a:r>
              <a:rPr lang="fr-FR" dirty="0" err="1"/>
              <a:t>is</a:t>
            </a:r>
            <a:r>
              <a:rPr lang="fr-FR" dirty="0"/>
              <a:t> </a:t>
            </a:r>
            <a:r>
              <a:rPr lang="fr-FR" dirty="0" err="1"/>
              <a:t>composed</a:t>
            </a:r>
            <a:r>
              <a:rPr lang="fr-FR" dirty="0"/>
              <a:t> of 4 main </a:t>
            </a:r>
            <a:r>
              <a:rPr lang="fr-FR" dirty="0" err="1"/>
              <a:t>steps</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6bd56c9061_0_3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6bd56c9061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8424a398a0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8424a398a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8424a398a0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8424a398a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84253f32f5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84253f32f5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8424a398a0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8424a398a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841fa9e1ba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841fa9e1ba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1728150" y="2671650"/>
            <a:ext cx="56877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10" name="Google Shape;10;p2"/>
          <p:cNvSpPr txBox="1">
            <a:spLocks noGrp="1"/>
          </p:cNvSpPr>
          <p:nvPr>
            <p:ph type="ctrTitle"/>
          </p:nvPr>
        </p:nvSpPr>
        <p:spPr>
          <a:xfrm>
            <a:off x="1728150" y="1894050"/>
            <a:ext cx="5687700" cy="9045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None/>
              <a:defRPr sz="3600"/>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a:endParaRPr/>
          </a:p>
        </p:txBody>
      </p:sp>
      <p:grpSp>
        <p:nvGrpSpPr>
          <p:cNvPr id="11" name="Google Shape;11;p2"/>
          <p:cNvGrpSpPr/>
          <p:nvPr/>
        </p:nvGrpSpPr>
        <p:grpSpPr>
          <a:xfrm>
            <a:off x="-364043" y="-78921"/>
            <a:ext cx="2605500" cy="1446850"/>
            <a:chOff x="310975" y="334050"/>
            <a:chExt cx="2605500" cy="1446850"/>
          </a:xfrm>
        </p:grpSpPr>
        <p:sp>
          <p:nvSpPr>
            <p:cNvPr id="12" name="Google Shape;12;p2"/>
            <p:cNvSpPr/>
            <p:nvPr/>
          </p:nvSpPr>
          <p:spPr>
            <a:xfrm>
              <a:off x="3109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35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61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1587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4413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7239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0065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2891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5717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8543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109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35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61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1587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4413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7239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0065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891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5717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8543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109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35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761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1587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4413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7239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0065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2891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5717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8543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109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35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761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587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4413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7239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0065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2891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5717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8543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109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935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761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1587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4413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7239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0065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2891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5717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8543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109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935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8761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1587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4413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239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0065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2891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5717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8543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p:nvPr/>
        </p:nvSpPr>
        <p:spPr>
          <a:xfrm>
            <a:off x="-67525" y="-66775"/>
            <a:ext cx="9326125" cy="5245250"/>
          </a:xfrm>
          <a:custGeom>
            <a:avLst/>
            <a:gdLst/>
            <a:ahLst/>
            <a:cxnLst/>
            <a:rect l="l" t="t" r="r" b="b"/>
            <a:pathLst>
              <a:path w="373045" h="209810" extrusionOk="0">
                <a:moveTo>
                  <a:pt x="0" y="82749"/>
                </a:moveTo>
                <a:lnTo>
                  <a:pt x="107166" y="209810"/>
                </a:lnTo>
                <a:lnTo>
                  <a:pt x="373045" y="101288"/>
                </a:lnTo>
                <a:lnTo>
                  <a:pt x="328280" y="0"/>
                </a:lnTo>
              </a:path>
            </a:pathLst>
          </a:custGeom>
          <a:noFill/>
          <a:ln w="19050" cap="flat" cmpd="sng">
            <a:solidFill>
              <a:srgbClr val="434343"/>
            </a:solidFill>
            <a:prstDash val="solid"/>
            <a:round/>
            <a:headEnd type="none" w="med" len="med"/>
            <a:tailEnd type="none" w="med" len="med"/>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77"/>
        <p:cNvGrpSpPr/>
        <p:nvPr/>
      </p:nvGrpSpPr>
      <p:grpSpPr>
        <a:xfrm>
          <a:off x="0" y="0"/>
          <a:ext cx="0" cy="0"/>
          <a:chOff x="0" y="0"/>
          <a:chExt cx="0" cy="0"/>
        </a:xfrm>
      </p:grpSpPr>
      <p:sp>
        <p:nvSpPr>
          <p:cNvPr id="278" name="Google Shape;278;p11"/>
          <p:cNvSpPr txBox="1">
            <a:spLocks noGrp="1"/>
          </p:cNvSpPr>
          <p:nvPr>
            <p:ph type="subTitle" idx="1"/>
          </p:nvPr>
        </p:nvSpPr>
        <p:spPr>
          <a:xfrm>
            <a:off x="1734975" y="3204600"/>
            <a:ext cx="5674200" cy="5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200"/>
              <a:buNone/>
              <a:defRPr sz="1400"/>
            </a:lvl1pPr>
            <a:lvl2pPr lvl="1" algn="ctr" rtl="0">
              <a:lnSpc>
                <a:spcPct val="100000"/>
              </a:lnSpc>
              <a:spcBef>
                <a:spcPts val="0"/>
              </a:spcBef>
              <a:spcAft>
                <a:spcPts val="0"/>
              </a:spcAft>
              <a:buClr>
                <a:schemeClr val="dk2"/>
              </a:buClr>
              <a:buSzPts val="1200"/>
              <a:buNone/>
              <a:defRPr sz="1200">
                <a:solidFill>
                  <a:schemeClr val="dk2"/>
                </a:solidFill>
              </a:defRPr>
            </a:lvl2pPr>
            <a:lvl3pPr lvl="2" algn="ctr" rtl="0">
              <a:lnSpc>
                <a:spcPct val="100000"/>
              </a:lnSpc>
              <a:spcBef>
                <a:spcPts val="0"/>
              </a:spcBef>
              <a:spcAft>
                <a:spcPts val="0"/>
              </a:spcAft>
              <a:buClr>
                <a:schemeClr val="dk2"/>
              </a:buClr>
              <a:buSzPts val="1200"/>
              <a:buNone/>
              <a:defRPr sz="1200">
                <a:solidFill>
                  <a:schemeClr val="dk2"/>
                </a:solidFill>
              </a:defRPr>
            </a:lvl3pPr>
            <a:lvl4pPr lvl="3" algn="ctr" rtl="0">
              <a:lnSpc>
                <a:spcPct val="100000"/>
              </a:lnSpc>
              <a:spcBef>
                <a:spcPts val="0"/>
              </a:spcBef>
              <a:spcAft>
                <a:spcPts val="0"/>
              </a:spcAft>
              <a:buClr>
                <a:schemeClr val="dk2"/>
              </a:buClr>
              <a:buSzPts val="1200"/>
              <a:buNone/>
              <a:defRPr sz="1200">
                <a:solidFill>
                  <a:schemeClr val="dk2"/>
                </a:solidFill>
              </a:defRPr>
            </a:lvl4pPr>
            <a:lvl5pPr lvl="4" algn="ctr" rtl="0">
              <a:lnSpc>
                <a:spcPct val="100000"/>
              </a:lnSpc>
              <a:spcBef>
                <a:spcPts val="0"/>
              </a:spcBef>
              <a:spcAft>
                <a:spcPts val="0"/>
              </a:spcAft>
              <a:buClr>
                <a:schemeClr val="dk2"/>
              </a:buClr>
              <a:buSzPts val="1200"/>
              <a:buNone/>
              <a:defRPr sz="1200">
                <a:solidFill>
                  <a:schemeClr val="dk2"/>
                </a:solidFill>
              </a:defRPr>
            </a:lvl5pPr>
            <a:lvl6pPr lvl="5" algn="ctr" rtl="0">
              <a:lnSpc>
                <a:spcPct val="100000"/>
              </a:lnSpc>
              <a:spcBef>
                <a:spcPts val="0"/>
              </a:spcBef>
              <a:spcAft>
                <a:spcPts val="0"/>
              </a:spcAft>
              <a:buClr>
                <a:schemeClr val="dk2"/>
              </a:buClr>
              <a:buSzPts val="1200"/>
              <a:buNone/>
              <a:defRPr sz="1200">
                <a:solidFill>
                  <a:schemeClr val="dk2"/>
                </a:solidFill>
              </a:defRPr>
            </a:lvl6pPr>
            <a:lvl7pPr lvl="6" algn="ctr" rtl="0">
              <a:lnSpc>
                <a:spcPct val="100000"/>
              </a:lnSpc>
              <a:spcBef>
                <a:spcPts val="0"/>
              </a:spcBef>
              <a:spcAft>
                <a:spcPts val="0"/>
              </a:spcAft>
              <a:buClr>
                <a:schemeClr val="dk2"/>
              </a:buClr>
              <a:buSzPts val="1200"/>
              <a:buNone/>
              <a:defRPr sz="1200">
                <a:solidFill>
                  <a:schemeClr val="dk2"/>
                </a:solidFill>
              </a:defRPr>
            </a:lvl7pPr>
            <a:lvl8pPr lvl="7" algn="ctr" rtl="0">
              <a:lnSpc>
                <a:spcPct val="100000"/>
              </a:lnSpc>
              <a:spcBef>
                <a:spcPts val="0"/>
              </a:spcBef>
              <a:spcAft>
                <a:spcPts val="0"/>
              </a:spcAft>
              <a:buClr>
                <a:schemeClr val="dk2"/>
              </a:buClr>
              <a:buSzPts val="1200"/>
              <a:buNone/>
              <a:defRPr sz="1200">
                <a:solidFill>
                  <a:schemeClr val="dk2"/>
                </a:solidFill>
              </a:defRPr>
            </a:lvl8pPr>
            <a:lvl9pPr lvl="8" algn="ctr" rtl="0">
              <a:lnSpc>
                <a:spcPct val="100000"/>
              </a:lnSpc>
              <a:spcBef>
                <a:spcPts val="0"/>
              </a:spcBef>
              <a:spcAft>
                <a:spcPts val="0"/>
              </a:spcAft>
              <a:buClr>
                <a:schemeClr val="dk2"/>
              </a:buClr>
              <a:buSzPts val="1200"/>
              <a:buNone/>
              <a:defRPr sz="1200">
                <a:solidFill>
                  <a:schemeClr val="dk2"/>
                </a:solidFill>
              </a:defRPr>
            </a:lvl9pPr>
          </a:lstStyle>
          <a:p>
            <a:endParaRPr/>
          </a:p>
        </p:txBody>
      </p:sp>
      <p:sp>
        <p:nvSpPr>
          <p:cNvPr id="279" name="Google Shape;279;p11"/>
          <p:cNvSpPr txBox="1">
            <a:spLocks noGrp="1"/>
          </p:cNvSpPr>
          <p:nvPr>
            <p:ph type="title" hasCustomPrompt="1"/>
          </p:nvPr>
        </p:nvSpPr>
        <p:spPr>
          <a:xfrm>
            <a:off x="720000" y="1321725"/>
            <a:ext cx="77040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2000"/>
              <a:buChar char="+"/>
              <a:defRPr sz="9600"/>
            </a:lvl1pPr>
            <a:lvl2pPr lvl="1" algn="ctr" rtl="0">
              <a:spcBef>
                <a:spcPts val="0"/>
              </a:spcBef>
              <a:spcAft>
                <a:spcPts val="0"/>
              </a:spcAft>
              <a:buSzPts val="12000"/>
              <a:buChar char="+"/>
              <a:defRPr sz="12000"/>
            </a:lvl2pPr>
            <a:lvl3pPr lvl="2" algn="ctr" rtl="0">
              <a:spcBef>
                <a:spcPts val="0"/>
              </a:spcBef>
              <a:spcAft>
                <a:spcPts val="0"/>
              </a:spcAft>
              <a:buSzPts val="12000"/>
              <a:buChar char="+"/>
              <a:defRPr sz="12000"/>
            </a:lvl3pPr>
            <a:lvl4pPr lvl="3" algn="ctr" rtl="0">
              <a:spcBef>
                <a:spcPts val="0"/>
              </a:spcBef>
              <a:spcAft>
                <a:spcPts val="0"/>
              </a:spcAft>
              <a:buSzPts val="12000"/>
              <a:buChar char="+"/>
              <a:defRPr sz="12000"/>
            </a:lvl4pPr>
            <a:lvl5pPr lvl="4" algn="ctr" rtl="0">
              <a:spcBef>
                <a:spcPts val="0"/>
              </a:spcBef>
              <a:spcAft>
                <a:spcPts val="0"/>
              </a:spcAft>
              <a:buSzPts val="12000"/>
              <a:buChar char="+"/>
              <a:defRPr sz="12000"/>
            </a:lvl5pPr>
            <a:lvl6pPr lvl="5" algn="ctr" rtl="0">
              <a:spcBef>
                <a:spcPts val="0"/>
              </a:spcBef>
              <a:spcAft>
                <a:spcPts val="0"/>
              </a:spcAft>
              <a:buSzPts val="12000"/>
              <a:buChar char="+"/>
              <a:defRPr sz="12000"/>
            </a:lvl6pPr>
            <a:lvl7pPr lvl="6" algn="ctr" rtl="0">
              <a:spcBef>
                <a:spcPts val="0"/>
              </a:spcBef>
              <a:spcAft>
                <a:spcPts val="0"/>
              </a:spcAft>
              <a:buSzPts val="12000"/>
              <a:buChar char="+"/>
              <a:defRPr sz="12000"/>
            </a:lvl7pPr>
            <a:lvl8pPr lvl="7" algn="ctr" rtl="0">
              <a:spcBef>
                <a:spcPts val="0"/>
              </a:spcBef>
              <a:spcAft>
                <a:spcPts val="0"/>
              </a:spcAft>
              <a:buSzPts val="12000"/>
              <a:buChar char="+"/>
              <a:defRPr sz="12000"/>
            </a:lvl8pPr>
            <a:lvl9pPr lvl="8" algn="ctr" rtl="0">
              <a:spcBef>
                <a:spcPts val="0"/>
              </a:spcBef>
              <a:spcAft>
                <a:spcPts val="0"/>
              </a:spcAft>
              <a:buSzPts val="12000"/>
              <a:buChar char="+"/>
              <a:defRPr sz="12000"/>
            </a:lvl9pPr>
          </a:lstStyle>
          <a:p>
            <a:r>
              <a:t>xx%</a:t>
            </a:r>
          </a:p>
        </p:txBody>
      </p:sp>
      <p:sp>
        <p:nvSpPr>
          <p:cNvPr id="280" name="Google Shape;280;p11"/>
          <p:cNvSpPr/>
          <p:nvPr/>
        </p:nvSpPr>
        <p:spPr>
          <a:xfrm rot="10800000">
            <a:off x="-112925" y="0"/>
            <a:ext cx="9360025" cy="1927400"/>
          </a:xfrm>
          <a:custGeom>
            <a:avLst/>
            <a:gdLst/>
            <a:ahLst/>
            <a:cxnLst/>
            <a:rect l="l" t="t" r="r" b="b"/>
            <a:pathLst>
              <a:path w="374401" h="77096" extrusionOk="0">
                <a:moveTo>
                  <a:pt x="0" y="0"/>
                </a:moveTo>
                <a:lnTo>
                  <a:pt x="41826" y="77096"/>
                </a:lnTo>
                <a:lnTo>
                  <a:pt x="374401" y="41826"/>
                </a:lnTo>
              </a:path>
            </a:pathLst>
          </a:custGeom>
          <a:noFill/>
          <a:ln w="19050" cap="flat" cmpd="sng">
            <a:solidFill>
              <a:srgbClr val="434343"/>
            </a:solidFill>
            <a:prstDash val="solid"/>
            <a:round/>
            <a:headEnd type="none" w="med" len="med"/>
            <a:tailEnd type="none" w="med" len="med"/>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81"/>
        <p:cNvGrpSpPr/>
        <p:nvPr/>
      </p:nvGrpSpPr>
      <p:grpSpPr>
        <a:xfrm>
          <a:off x="0" y="0"/>
          <a:ext cx="0" cy="0"/>
          <a:chOff x="0" y="0"/>
          <a:chExt cx="0" cy="0"/>
        </a:xfrm>
      </p:grpSpPr>
      <p:sp>
        <p:nvSpPr>
          <p:cNvPr id="282" name="Google Shape;282;p12"/>
          <p:cNvSpPr/>
          <p:nvPr/>
        </p:nvSpPr>
        <p:spPr>
          <a:xfrm>
            <a:off x="-68700" y="-52400"/>
            <a:ext cx="3328475" cy="5212300"/>
          </a:xfrm>
          <a:custGeom>
            <a:avLst/>
            <a:gdLst/>
            <a:ahLst/>
            <a:cxnLst/>
            <a:rect l="l" t="t" r="r" b="b"/>
            <a:pathLst>
              <a:path w="133139" h="208492" extrusionOk="0">
                <a:moveTo>
                  <a:pt x="847" y="0"/>
                </a:moveTo>
                <a:lnTo>
                  <a:pt x="133139" y="128058"/>
                </a:lnTo>
                <a:lnTo>
                  <a:pt x="115359" y="171450"/>
                </a:lnTo>
                <a:lnTo>
                  <a:pt x="0" y="208492"/>
                </a:lnTo>
              </a:path>
            </a:pathLst>
          </a:custGeom>
          <a:noFill/>
          <a:ln w="19050" cap="flat" cmpd="sng">
            <a:solidFill>
              <a:srgbClr val="434343"/>
            </a:solidFill>
            <a:prstDash val="solid"/>
            <a:round/>
            <a:headEnd type="none" w="med" len="med"/>
            <a:tailEnd type="none" w="med" len="med"/>
          </a:ln>
        </p:spPr>
      </p:sp>
      <p:sp>
        <p:nvSpPr>
          <p:cNvPr id="283" name="Google Shape;283;p12"/>
          <p:cNvSpPr/>
          <p:nvPr/>
        </p:nvSpPr>
        <p:spPr>
          <a:xfrm>
            <a:off x="7069775" y="0"/>
            <a:ext cx="2074200" cy="51435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2"/>
          <p:cNvSpPr txBox="1">
            <a:spLocks noGrp="1"/>
          </p:cNvSpPr>
          <p:nvPr>
            <p:ph type="ctrTitle"/>
          </p:nvPr>
        </p:nvSpPr>
        <p:spPr>
          <a:xfrm>
            <a:off x="2271096" y="670575"/>
            <a:ext cx="46311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18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5" name="Google Shape;285;p12"/>
          <p:cNvSpPr txBox="1">
            <a:spLocks noGrp="1"/>
          </p:cNvSpPr>
          <p:nvPr>
            <p:ph type="title" idx="2" hasCustomPrompt="1"/>
          </p:nvPr>
        </p:nvSpPr>
        <p:spPr>
          <a:xfrm>
            <a:off x="6541575" y="643275"/>
            <a:ext cx="1770600" cy="900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3F3F3"/>
              </a:buClr>
              <a:buSzPts val="3600"/>
              <a:buNone/>
              <a:defRPr sz="6000" b="0">
                <a:solidFill>
                  <a:srgbClr val="F3F3F3"/>
                </a:solidFill>
              </a:defRPr>
            </a:lvl1pPr>
            <a:lvl2pPr lvl="1"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9pPr>
          </a:lstStyle>
          <a:p>
            <a:r>
              <a:t>xx%</a:t>
            </a:r>
          </a:p>
        </p:txBody>
      </p:sp>
      <p:sp>
        <p:nvSpPr>
          <p:cNvPr id="286" name="Google Shape;286;p12"/>
          <p:cNvSpPr txBox="1">
            <a:spLocks noGrp="1"/>
          </p:cNvSpPr>
          <p:nvPr>
            <p:ph type="ctrTitle" idx="3"/>
          </p:nvPr>
        </p:nvSpPr>
        <p:spPr>
          <a:xfrm>
            <a:off x="2271096" y="1712750"/>
            <a:ext cx="46311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18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7" name="Google Shape;287;p12"/>
          <p:cNvSpPr txBox="1">
            <a:spLocks noGrp="1"/>
          </p:cNvSpPr>
          <p:nvPr>
            <p:ph type="title" idx="4" hasCustomPrompt="1"/>
          </p:nvPr>
        </p:nvSpPr>
        <p:spPr>
          <a:xfrm>
            <a:off x="6541575" y="1685436"/>
            <a:ext cx="1770600" cy="900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3F3F3"/>
              </a:buClr>
              <a:buSzPts val="3600"/>
              <a:buNone/>
              <a:defRPr sz="6000" b="0">
                <a:solidFill>
                  <a:srgbClr val="F3F3F3"/>
                </a:solidFill>
              </a:defRPr>
            </a:lvl1pPr>
            <a:lvl2pPr lvl="1"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9pPr>
          </a:lstStyle>
          <a:p>
            <a:r>
              <a:t>xx%</a:t>
            </a:r>
          </a:p>
        </p:txBody>
      </p:sp>
      <p:sp>
        <p:nvSpPr>
          <p:cNvPr id="288" name="Google Shape;288;p12"/>
          <p:cNvSpPr txBox="1">
            <a:spLocks noGrp="1"/>
          </p:cNvSpPr>
          <p:nvPr>
            <p:ph type="ctrTitle" idx="5"/>
          </p:nvPr>
        </p:nvSpPr>
        <p:spPr>
          <a:xfrm>
            <a:off x="2271096" y="2754925"/>
            <a:ext cx="46311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18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9" name="Google Shape;289;p12"/>
          <p:cNvSpPr txBox="1">
            <a:spLocks noGrp="1"/>
          </p:cNvSpPr>
          <p:nvPr>
            <p:ph type="title" idx="6" hasCustomPrompt="1"/>
          </p:nvPr>
        </p:nvSpPr>
        <p:spPr>
          <a:xfrm>
            <a:off x="6541575" y="2727590"/>
            <a:ext cx="1770600" cy="900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3F3F3"/>
              </a:buClr>
              <a:buSzPts val="3600"/>
              <a:buNone/>
              <a:defRPr sz="6000" b="0">
                <a:solidFill>
                  <a:srgbClr val="F3F3F3"/>
                </a:solidFill>
              </a:defRPr>
            </a:lvl1pPr>
            <a:lvl2pPr lvl="1"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9pPr>
          </a:lstStyle>
          <a:p>
            <a:r>
              <a:t>xx%</a:t>
            </a:r>
          </a:p>
        </p:txBody>
      </p:sp>
      <p:sp>
        <p:nvSpPr>
          <p:cNvPr id="290" name="Google Shape;290;p12"/>
          <p:cNvSpPr txBox="1">
            <a:spLocks noGrp="1"/>
          </p:cNvSpPr>
          <p:nvPr>
            <p:ph type="ctrTitle" idx="7"/>
          </p:nvPr>
        </p:nvSpPr>
        <p:spPr>
          <a:xfrm>
            <a:off x="2271142" y="3797100"/>
            <a:ext cx="4631100" cy="586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18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91" name="Google Shape;291;p12"/>
          <p:cNvSpPr txBox="1">
            <a:spLocks noGrp="1"/>
          </p:cNvSpPr>
          <p:nvPr>
            <p:ph type="title" idx="8" hasCustomPrompt="1"/>
          </p:nvPr>
        </p:nvSpPr>
        <p:spPr>
          <a:xfrm>
            <a:off x="6541575" y="3774175"/>
            <a:ext cx="1770600" cy="900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3F3F3"/>
              </a:buClr>
              <a:buSzPts val="3600"/>
              <a:buNone/>
              <a:defRPr sz="6000" b="0">
                <a:solidFill>
                  <a:srgbClr val="F3F3F3"/>
                </a:solidFill>
              </a:defRPr>
            </a:lvl1pPr>
            <a:lvl2pPr lvl="1"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9pPr>
          </a:lstStyle>
          <a:p>
            <a:r>
              <a:t>xx%</a:t>
            </a:r>
          </a:p>
        </p:txBody>
      </p:sp>
      <p:sp>
        <p:nvSpPr>
          <p:cNvPr id="292" name="Google Shape;292;p12"/>
          <p:cNvSpPr txBox="1">
            <a:spLocks noGrp="1"/>
          </p:cNvSpPr>
          <p:nvPr>
            <p:ph type="subTitle" idx="1"/>
          </p:nvPr>
        </p:nvSpPr>
        <p:spPr>
          <a:xfrm flipH="1">
            <a:off x="2640750" y="4165950"/>
            <a:ext cx="4261500" cy="435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12"/>
          <p:cNvSpPr txBox="1">
            <a:spLocks noGrp="1"/>
          </p:cNvSpPr>
          <p:nvPr>
            <p:ph type="subTitle" idx="9"/>
          </p:nvPr>
        </p:nvSpPr>
        <p:spPr>
          <a:xfrm flipH="1">
            <a:off x="2640676" y="3127425"/>
            <a:ext cx="4261500" cy="435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12"/>
          <p:cNvSpPr txBox="1">
            <a:spLocks noGrp="1"/>
          </p:cNvSpPr>
          <p:nvPr>
            <p:ph type="subTitle" idx="13"/>
          </p:nvPr>
        </p:nvSpPr>
        <p:spPr>
          <a:xfrm flipH="1">
            <a:off x="2640750" y="2081100"/>
            <a:ext cx="4261500" cy="435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12"/>
          <p:cNvSpPr txBox="1">
            <a:spLocks noGrp="1"/>
          </p:cNvSpPr>
          <p:nvPr>
            <p:ph type="subTitle" idx="14"/>
          </p:nvPr>
        </p:nvSpPr>
        <p:spPr>
          <a:xfrm flipH="1">
            <a:off x="2640750" y="1034775"/>
            <a:ext cx="4261500" cy="435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long list">
  <p:cSld name="CUSTOM_8">
    <p:bg>
      <p:bgPr>
        <a:solidFill>
          <a:srgbClr val="434343"/>
        </a:solidFill>
        <a:effectLst/>
      </p:bgPr>
    </p:bg>
    <p:spTree>
      <p:nvGrpSpPr>
        <p:cNvPr id="1" name="Shape 296"/>
        <p:cNvGrpSpPr/>
        <p:nvPr/>
      </p:nvGrpSpPr>
      <p:grpSpPr>
        <a:xfrm>
          <a:off x="0" y="0"/>
          <a:ext cx="0" cy="0"/>
          <a:chOff x="0" y="0"/>
          <a:chExt cx="0" cy="0"/>
        </a:xfrm>
      </p:grpSpPr>
      <p:sp>
        <p:nvSpPr>
          <p:cNvPr id="297" name="Google Shape;297;p13"/>
          <p:cNvSpPr txBox="1">
            <a:spLocks noGrp="1"/>
          </p:cNvSpPr>
          <p:nvPr>
            <p:ph type="body" idx="1"/>
          </p:nvPr>
        </p:nvSpPr>
        <p:spPr>
          <a:xfrm>
            <a:off x="720050" y="1426225"/>
            <a:ext cx="7703700" cy="31161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rgbClr val="F3F3F3"/>
              </a:buClr>
              <a:buSzPts val="1100"/>
              <a:buAutoNum type="arabicPeriod"/>
              <a:defRPr sz="1200">
                <a:solidFill>
                  <a:srgbClr val="F3F3F3"/>
                </a:solidFill>
              </a:defRPr>
            </a:lvl1pPr>
            <a:lvl2pPr marL="914400" lvl="1" indent="-298450" rtl="0">
              <a:spcBef>
                <a:spcPts val="1600"/>
              </a:spcBef>
              <a:spcAft>
                <a:spcPts val="0"/>
              </a:spcAft>
              <a:buClr>
                <a:srgbClr val="F3F3F3"/>
              </a:buClr>
              <a:buSzPts val="1100"/>
              <a:buFont typeface="Muli Regular"/>
              <a:buAutoNum type="alphaLcPeriod"/>
              <a:defRPr>
                <a:solidFill>
                  <a:srgbClr val="F3F3F3"/>
                </a:solidFill>
              </a:defRPr>
            </a:lvl2pPr>
            <a:lvl3pPr marL="1371600" lvl="2" indent="-298450" rtl="0">
              <a:spcBef>
                <a:spcPts val="1600"/>
              </a:spcBef>
              <a:spcAft>
                <a:spcPts val="0"/>
              </a:spcAft>
              <a:buClr>
                <a:srgbClr val="F3F3F3"/>
              </a:buClr>
              <a:buSzPts val="1100"/>
              <a:buFont typeface="Muli Regular"/>
              <a:buAutoNum type="romanLcPeriod"/>
              <a:defRPr>
                <a:solidFill>
                  <a:srgbClr val="F3F3F3"/>
                </a:solidFill>
              </a:defRPr>
            </a:lvl3pPr>
            <a:lvl4pPr marL="1828800" lvl="3" indent="-298450" rtl="0">
              <a:spcBef>
                <a:spcPts val="1600"/>
              </a:spcBef>
              <a:spcAft>
                <a:spcPts val="0"/>
              </a:spcAft>
              <a:buClr>
                <a:srgbClr val="F3F3F3"/>
              </a:buClr>
              <a:buSzPts val="1100"/>
              <a:buFont typeface="Muli Regular"/>
              <a:buAutoNum type="arabicPeriod"/>
              <a:defRPr>
                <a:solidFill>
                  <a:srgbClr val="F3F3F3"/>
                </a:solidFill>
              </a:defRPr>
            </a:lvl4pPr>
            <a:lvl5pPr marL="2286000" lvl="4" indent="-298450" rtl="0">
              <a:spcBef>
                <a:spcPts val="1600"/>
              </a:spcBef>
              <a:spcAft>
                <a:spcPts val="0"/>
              </a:spcAft>
              <a:buClr>
                <a:srgbClr val="F3F3F3"/>
              </a:buClr>
              <a:buSzPts val="1100"/>
              <a:buFont typeface="Muli Regular"/>
              <a:buAutoNum type="alphaLcPeriod"/>
              <a:defRPr>
                <a:solidFill>
                  <a:srgbClr val="F3F3F3"/>
                </a:solidFill>
              </a:defRPr>
            </a:lvl5pPr>
            <a:lvl6pPr marL="2743200" lvl="5" indent="-298450" rtl="0">
              <a:spcBef>
                <a:spcPts val="1600"/>
              </a:spcBef>
              <a:spcAft>
                <a:spcPts val="0"/>
              </a:spcAft>
              <a:buClr>
                <a:srgbClr val="F3F3F3"/>
              </a:buClr>
              <a:buSzPts val="1100"/>
              <a:buFont typeface="Muli Regular"/>
              <a:buAutoNum type="romanLcPeriod"/>
              <a:defRPr>
                <a:solidFill>
                  <a:srgbClr val="F3F3F3"/>
                </a:solidFill>
              </a:defRPr>
            </a:lvl6pPr>
            <a:lvl7pPr marL="3200400" lvl="6" indent="-298450" rtl="0">
              <a:spcBef>
                <a:spcPts val="1600"/>
              </a:spcBef>
              <a:spcAft>
                <a:spcPts val="0"/>
              </a:spcAft>
              <a:buClr>
                <a:srgbClr val="F3F3F3"/>
              </a:buClr>
              <a:buSzPts val="1100"/>
              <a:buFont typeface="Muli Regular"/>
              <a:buAutoNum type="arabicPeriod"/>
              <a:defRPr>
                <a:solidFill>
                  <a:srgbClr val="F3F3F3"/>
                </a:solidFill>
              </a:defRPr>
            </a:lvl7pPr>
            <a:lvl8pPr marL="3657600" lvl="7" indent="-298450" rtl="0">
              <a:spcBef>
                <a:spcPts val="1600"/>
              </a:spcBef>
              <a:spcAft>
                <a:spcPts val="0"/>
              </a:spcAft>
              <a:buClr>
                <a:srgbClr val="F3F3F3"/>
              </a:buClr>
              <a:buSzPts val="1100"/>
              <a:buFont typeface="Muli Regular"/>
              <a:buAutoNum type="alphaLcPeriod"/>
              <a:defRPr>
                <a:solidFill>
                  <a:srgbClr val="F3F3F3"/>
                </a:solidFill>
              </a:defRPr>
            </a:lvl8pPr>
            <a:lvl9pPr marL="4114800" lvl="8" indent="-298450" rtl="0">
              <a:spcBef>
                <a:spcPts val="1600"/>
              </a:spcBef>
              <a:spcAft>
                <a:spcPts val="1600"/>
              </a:spcAft>
              <a:buClr>
                <a:srgbClr val="F3F3F3"/>
              </a:buClr>
              <a:buSzPts val="1100"/>
              <a:buFont typeface="Muli Regular"/>
              <a:buAutoNum type="romanLcPeriod"/>
              <a:defRPr>
                <a:solidFill>
                  <a:srgbClr val="F3F3F3"/>
                </a:solidFill>
              </a:defRPr>
            </a:lvl9pPr>
          </a:lstStyle>
          <a:p>
            <a:endParaRPr/>
          </a:p>
        </p:txBody>
      </p:sp>
      <p:sp>
        <p:nvSpPr>
          <p:cNvPr id="298" name="Google Shape;298;p13"/>
          <p:cNvSpPr txBox="1">
            <a:spLocks noGrp="1"/>
          </p:cNvSpPr>
          <p:nvPr>
            <p:ph type="ctrTitle"/>
          </p:nvPr>
        </p:nvSpPr>
        <p:spPr>
          <a:xfrm>
            <a:off x="720050" y="359450"/>
            <a:ext cx="3214200" cy="834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3F3F3"/>
              </a:buClr>
              <a:buSzPts val="2400"/>
              <a:buNone/>
              <a:defRPr sz="2400" b="0">
                <a:solidFill>
                  <a:srgbClr val="F3F3F3"/>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title">
  <p:cSld name="MAIN_POINT_1">
    <p:spTree>
      <p:nvGrpSpPr>
        <p:cNvPr id="1" name="Shape 299"/>
        <p:cNvGrpSpPr/>
        <p:nvPr/>
      </p:nvGrpSpPr>
      <p:grpSpPr>
        <a:xfrm>
          <a:off x="0" y="0"/>
          <a:ext cx="0" cy="0"/>
          <a:chOff x="0" y="0"/>
          <a:chExt cx="0" cy="0"/>
        </a:xfrm>
      </p:grpSpPr>
      <p:sp>
        <p:nvSpPr>
          <p:cNvPr id="300" name="Google Shape;300;p14"/>
          <p:cNvSpPr/>
          <p:nvPr/>
        </p:nvSpPr>
        <p:spPr>
          <a:xfrm>
            <a:off x="-14900" y="500"/>
            <a:ext cx="9283400" cy="4927725"/>
          </a:xfrm>
          <a:custGeom>
            <a:avLst/>
            <a:gdLst/>
            <a:ahLst/>
            <a:cxnLst/>
            <a:rect l="l" t="t" r="r" b="b"/>
            <a:pathLst>
              <a:path w="371336" h="197109" extrusionOk="0">
                <a:moveTo>
                  <a:pt x="371336" y="100762"/>
                </a:moveTo>
                <a:lnTo>
                  <a:pt x="0" y="197109"/>
                </a:lnTo>
                <a:lnTo>
                  <a:pt x="57607" y="0"/>
                </a:lnTo>
              </a:path>
            </a:pathLst>
          </a:custGeom>
          <a:noFill/>
          <a:ln w="19050" cap="flat" cmpd="sng">
            <a:solidFill>
              <a:srgbClr val="434343"/>
            </a:solidFill>
            <a:prstDash val="solid"/>
            <a:round/>
            <a:headEnd type="none" w="med" len="med"/>
            <a:tailEnd type="none" w="med" len="med"/>
          </a:ln>
        </p:spPr>
      </p:sp>
      <p:sp>
        <p:nvSpPr>
          <p:cNvPr id="301" name="Google Shape;301;p14"/>
          <p:cNvSpPr txBox="1">
            <a:spLocks noGrp="1"/>
          </p:cNvSpPr>
          <p:nvPr>
            <p:ph type="title"/>
          </p:nvPr>
        </p:nvSpPr>
        <p:spPr>
          <a:xfrm>
            <a:off x="1354950" y="1846850"/>
            <a:ext cx="6534000" cy="144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4800"/>
              <a:buNone/>
              <a:defRPr sz="6000" b="0"/>
            </a:lvl1pPr>
            <a:lvl2pPr lvl="1" rtl="0">
              <a:spcBef>
                <a:spcPts val="0"/>
              </a:spcBef>
              <a:spcAft>
                <a:spcPts val="0"/>
              </a:spcAft>
              <a:buClr>
                <a:schemeClr val="accent3"/>
              </a:buClr>
              <a:buSzPts val="4800"/>
              <a:buNone/>
              <a:defRPr sz="4800">
                <a:solidFill>
                  <a:schemeClr val="accent3"/>
                </a:solidFill>
              </a:defRPr>
            </a:lvl2pPr>
            <a:lvl3pPr lvl="2" rtl="0">
              <a:spcBef>
                <a:spcPts val="0"/>
              </a:spcBef>
              <a:spcAft>
                <a:spcPts val="0"/>
              </a:spcAft>
              <a:buClr>
                <a:schemeClr val="accent3"/>
              </a:buClr>
              <a:buSzPts val="4800"/>
              <a:buNone/>
              <a:defRPr sz="4800">
                <a:solidFill>
                  <a:schemeClr val="accent3"/>
                </a:solidFill>
              </a:defRPr>
            </a:lvl3pPr>
            <a:lvl4pPr lvl="3" rtl="0">
              <a:spcBef>
                <a:spcPts val="0"/>
              </a:spcBef>
              <a:spcAft>
                <a:spcPts val="0"/>
              </a:spcAft>
              <a:buClr>
                <a:schemeClr val="accent3"/>
              </a:buClr>
              <a:buSzPts val="4800"/>
              <a:buNone/>
              <a:defRPr sz="4800">
                <a:solidFill>
                  <a:schemeClr val="accent3"/>
                </a:solidFill>
              </a:defRPr>
            </a:lvl4pPr>
            <a:lvl5pPr lvl="4" rtl="0">
              <a:spcBef>
                <a:spcPts val="0"/>
              </a:spcBef>
              <a:spcAft>
                <a:spcPts val="0"/>
              </a:spcAft>
              <a:buClr>
                <a:schemeClr val="accent3"/>
              </a:buClr>
              <a:buSzPts val="4800"/>
              <a:buNone/>
              <a:defRPr sz="4800">
                <a:solidFill>
                  <a:schemeClr val="accent3"/>
                </a:solidFill>
              </a:defRPr>
            </a:lvl5pPr>
            <a:lvl6pPr lvl="5" rtl="0">
              <a:spcBef>
                <a:spcPts val="0"/>
              </a:spcBef>
              <a:spcAft>
                <a:spcPts val="0"/>
              </a:spcAft>
              <a:buClr>
                <a:schemeClr val="accent3"/>
              </a:buClr>
              <a:buSzPts val="4800"/>
              <a:buNone/>
              <a:defRPr sz="4800">
                <a:solidFill>
                  <a:schemeClr val="accent3"/>
                </a:solidFill>
              </a:defRPr>
            </a:lvl6pPr>
            <a:lvl7pPr lvl="6" rtl="0">
              <a:spcBef>
                <a:spcPts val="0"/>
              </a:spcBef>
              <a:spcAft>
                <a:spcPts val="0"/>
              </a:spcAft>
              <a:buClr>
                <a:schemeClr val="accent3"/>
              </a:buClr>
              <a:buSzPts val="4800"/>
              <a:buNone/>
              <a:defRPr sz="4800">
                <a:solidFill>
                  <a:schemeClr val="accent3"/>
                </a:solidFill>
              </a:defRPr>
            </a:lvl7pPr>
            <a:lvl8pPr lvl="7" rtl="0">
              <a:spcBef>
                <a:spcPts val="0"/>
              </a:spcBef>
              <a:spcAft>
                <a:spcPts val="0"/>
              </a:spcAft>
              <a:buClr>
                <a:schemeClr val="accent3"/>
              </a:buClr>
              <a:buSzPts val="4800"/>
              <a:buNone/>
              <a:defRPr sz="4800">
                <a:solidFill>
                  <a:schemeClr val="accent3"/>
                </a:solidFill>
              </a:defRPr>
            </a:lvl8pPr>
            <a:lvl9pPr lvl="8" rtl="0">
              <a:spcBef>
                <a:spcPts val="0"/>
              </a:spcBef>
              <a:spcAft>
                <a:spcPts val="0"/>
              </a:spcAft>
              <a:buClr>
                <a:schemeClr val="accent3"/>
              </a:buClr>
              <a:buSzPts val="4800"/>
              <a:buNone/>
              <a:defRPr sz="4800">
                <a:solidFill>
                  <a:schemeClr val="accent3"/>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design ">
  <p:cSld name="TITLE_ONLY_1">
    <p:spTree>
      <p:nvGrpSpPr>
        <p:cNvPr id="1" name="Shape 302"/>
        <p:cNvGrpSpPr/>
        <p:nvPr/>
      </p:nvGrpSpPr>
      <p:grpSpPr>
        <a:xfrm>
          <a:off x="0" y="0"/>
          <a:ext cx="0" cy="0"/>
          <a:chOff x="0" y="0"/>
          <a:chExt cx="0" cy="0"/>
        </a:xfrm>
      </p:grpSpPr>
      <p:sp>
        <p:nvSpPr>
          <p:cNvPr id="303" name="Google Shape;303;p15"/>
          <p:cNvSpPr txBox="1">
            <a:spLocks noGrp="1"/>
          </p:cNvSpPr>
          <p:nvPr>
            <p:ph type="ctrTitle"/>
          </p:nvPr>
        </p:nvSpPr>
        <p:spPr>
          <a:xfrm>
            <a:off x="720050" y="359450"/>
            <a:ext cx="3214200" cy="8349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304" name="Google Shape;304;p15"/>
          <p:cNvGrpSpPr/>
          <p:nvPr/>
        </p:nvGrpSpPr>
        <p:grpSpPr>
          <a:xfrm rot="5400000">
            <a:off x="8186507" y="4182606"/>
            <a:ext cx="627300" cy="1446850"/>
            <a:chOff x="6656382" y="-78921"/>
            <a:chExt cx="627300" cy="1446850"/>
          </a:xfrm>
        </p:grpSpPr>
        <p:sp>
          <p:nvSpPr>
            <p:cNvPr id="305" name="Google Shape;305;p15"/>
            <p:cNvSpPr/>
            <p:nvPr/>
          </p:nvSpPr>
          <p:spPr>
            <a:xfrm>
              <a:off x="66563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5"/>
            <p:cNvSpPr/>
            <p:nvPr/>
          </p:nvSpPr>
          <p:spPr>
            <a:xfrm>
              <a:off x="66563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5"/>
            <p:cNvSpPr/>
            <p:nvPr/>
          </p:nvSpPr>
          <p:spPr>
            <a:xfrm>
              <a:off x="66563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5"/>
            <p:cNvSpPr/>
            <p:nvPr/>
          </p:nvSpPr>
          <p:spPr>
            <a:xfrm>
              <a:off x="66563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5"/>
            <p:cNvSpPr/>
            <p:nvPr/>
          </p:nvSpPr>
          <p:spPr>
            <a:xfrm>
              <a:off x="66563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5"/>
            <p:cNvSpPr/>
            <p:nvPr/>
          </p:nvSpPr>
          <p:spPr>
            <a:xfrm>
              <a:off x="66563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5"/>
            <p:cNvSpPr/>
            <p:nvPr/>
          </p:nvSpPr>
          <p:spPr>
            <a:xfrm>
              <a:off x="69389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5"/>
            <p:cNvSpPr/>
            <p:nvPr/>
          </p:nvSpPr>
          <p:spPr>
            <a:xfrm>
              <a:off x="69389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5"/>
            <p:cNvSpPr/>
            <p:nvPr/>
          </p:nvSpPr>
          <p:spPr>
            <a:xfrm>
              <a:off x="69389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5"/>
            <p:cNvSpPr/>
            <p:nvPr/>
          </p:nvSpPr>
          <p:spPr>
            <a:xfrm>
              <a:off x="69389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5"/>
            <p:cNvSpPr/>
            <p:nvPr/>
          </p:nvSpPr>
          <p:spPr>
            <a:xfrm>
              <a:off x="69389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5"/>
            <p:cNvSpPr/>
            <p:nvPr/>
          </p:nvSpPr>
          <p:spPr>
            <a:xfrm>
              <a:off x="69389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5"/>
            <p:cNvSpPr/>
            <p:nvPr/>
          </p:nvSpPr>
          <p:spPr>
            <a:xfrm>
              <a:off x="72215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5"/>
            <p:cNvSpPr/>
            <p:nvPr/>
          </p:nvSpPr>
          <p:spPr>
            <a:xfrm>
              <a:off x="72215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72215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5"/>
            <p:cNvSpPr/>
            <p:nvPr/>
          </p:nvSpPr>
          <p:spPr>
            <a:xfrm>
              <a:off x="72215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5"/>
            <p:cNvSpPr/>
            <p:nvPr/>
          </p:nvSpPr>
          <p:spPr>
            <a:xfrm>
              <a:off x="72215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a:off x="72215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15"/>
          <p:cNvSpPr/>
          <p:nvPr/>
        </p:nvSpPr>
        <p:spPr>
          <a:xfrm>
            <a:off x="-255775" y="0"/>
            <a:ext cx="9502875" cy="2419200"/>
          </a:xfrm>
          <a:custGeom>
            <a:avLst/>
            <a:gdLst/>
            <a:ahLst/>
            <a:cxnLst/>
            <a:rect l="l" t="t" r="r" b="b"/>
            <a:pathLst>
              <a:path w="380115" h="96768" extrusionOk="0">
                <a:moveTo>
                  <a:pt x="380115" y="77096"/>
                </a:moveTo>
                <a:lnTo>
                  <a:pt x="338289" y="0"/>
                </a:lnTo>
                <a:lnTo>
                  <a:pt x="0" y="96768"/>
                </a:lnTo>
              </a:path>
            </a:pathLst>
          </a:custGeom>
          <a:noFill/>
          <a:ln w="19050" cap="flat" cmpd="sng">
            <a:solidFill>
              <a:srgbClr val="434343"/>
            </a:solidFill>
            <a:prstDash val="solid"/>
            <a:round/>
            <a:headEnd type="none" w="med" len="med"/>
            <a:tailEnd type="none" w="med" len="med"/>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design 1">
  <p:cSld name="TITLE_ONLY_2">
    <p:spTree>
      <p:nvGrpSpPr>
        <p:cNvPr id="1" name="Shape 324"/>
        <p:cNvGrpSpPr/>
        <p:nvPr/>
      </p:nvGrpSpPr>
      <p:grpSpPr>
        <a:xfrm>
          <a:off x="0" y="0"/>
          <a:ext cx="0" cy="0"/>
          <a:chOff x="0" y="0"/>
          <a:chExt cx="0" cy="0"/>
        </a:xfrm>
      </p:grpSpPr>
      <p:sp>
        <p:nvSpPr>
          <p:cNvPr id="325" name="Google Shape;325;p16"/>
          <p:cNvSpPr txBox="1">
            <a:spLocks noGrp="1"/>
          </p:cNvSpPr>
          <p:nvPr>
            <p:ph type="ctrTitle"/>
          </p:nvPr>
        </p:nvSpPr>
        <p:spPr>
          <a:xfrm>
            <a:off x="720050" y="359450"/>
            <a:ext cx="3214200" cy="8349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326" name="Google Shape;326;p16"/>
          <p:cNvGrpSpPr/>
          <p:nvPr/>
        </p:nvGrpSpPr>
        <p:grpSpPr>
          <a:xfrm rot="5400000">
            <a:off x="8186507" y="4182606"/>
            <a:ext cx="627300" cy="1446850"/>
            <a:chOff x="6656382" y="-78921"/>
            <a:chExt cx="627300" cy="1446850"/>
          </a:xfrm>
        </p:grpSpPr>
        <p:sp>
          <p:nvSpPr>
            <p:cNvPr id="327" name="Google Shape;327;p16"/>
            <p:cNvSpPr/>
            <p:nvPr/>
          </p:nvSpPr>
          <p:spPr>
            <a:xfrm>
              <a:off x="66563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66563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66563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66563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66563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66563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69389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6"/>
            <p:cNvSpPr/>
            <p:nvPr/>
          </p:nvSpPr>
          <p:spPr>
            <a:xfrm>
              <a:off x="69389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6"/>
            <p:cNvSpPr/>
            <p:nvPr/>
          </p:nvSpPr>
          <p:spPr>
            <a:xfrm>
              <a:off x="69389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a:off x="69389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p:nvPr/>
          </p:nvSpPr>
          <p:spPr>
            <a:xfrm>
              <a:off x="69389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a:off x="69389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a:off x="72215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a:off x="72215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a:off x="72215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6"/>
            <p:cNvSpPr/>
            <p:nvPr/>
          </p:nvSpPr>
          <p:spPr>
            <a:xfrm>
              <a:off x="72215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a:off x="72215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a:off x="72215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 name="Google Shape;345;p16"/>
          <p:cNvSpPr/>
          <p:nvPr/>
        </p:nvSpPr>
        <p:spPr>
          <a:xfrm>
            <a:off x="-112925" y="3233575"/>
            <a:ext cx="9360025" cy="1927400"/>
          </a:xfrm>
          <a:custGeom>
            <a:avLst/>
            <a:gdLst/>
            <a:ahLst/>
            <a:cxnLst/>
            <a:rect l="l" t="t" r="r" b="b"/>
            <a:pathLst>
              <a:path w="374401" h="77096" extrusionOk="0">
                <a:moveTo>
                  <a:pt x="0" y="0"/>
                </a:moveTo>
                <a:lnTo>
                  <a:pt x="41826" y="77096"/>
                </a:lnTo>
                <a:lnTo>
                  <a:pt x="374401" y="41826"/>
                </a:lnTo>
              </a:path>
            </a:pathLst>
          </a:custGeom>
          <a:noFill/>
          <a:ln w="19050" cap="flat" cmpd="sng">
            <a:solidFill>
              <a:srgbClr val="434343"/>
            </a:solidFill>
            <a:prstDash val="solid"/>
            <a:round/>
            <a:headEnd type="none" w="med" len="med"/>
            <a:tailEnd type="none" w="med" len="med"/>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design 2">
  <p:cSld name="TITLE_ONLY_2_1_2">
    <p:spTree>
      <p:nvGrpSpPr>
        <p:cNvPr id="1" name="Shape 346"/>
        <p:cNvGrpSpPr/>
        <p:nvPr/>
      </p:nvGrpSpPr>
      <p:grpSpPr>
        <a:xfrm>
          <a:off x="0" y="0"/>
          <a:ext cx="0" cy="0"/>
          <a:chOff x="0" y="0"/>
          <a:chExt cx="0" cy="0"/>
        </a:xfrm>
      </p:grpSpPr>
      <p:sp>
        <p:nvSpPr>
          <p:cNvPr id="347" name="Google Shape;347;p17"/>
          <p:cNvSpPr txBox="1">
            <a:spLocks noGrp="1"/>
          </p:cNvSpPr>
          <p:nvPr>
            <p:ph type="ctrTitle"/>
          </p:nvPr>
        </p:nvSpPr>
        <p:spPr>
          <a:xfrm>
            <a:off x="720050" y="359450"/>
            <a:ext cx="3214200" cy="8349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348" name="Google Shape;348;p17"/>
          <p:cNvGrpSpPr/>
          <p:nvPr/>
        </p:nvGrpSpPr>
        <p:grpSpPr>
          <a:xfrm rot="5400000">
            <a:off x="8186507" y="4182606"/>
            <a:ext cx="627300" cy="1446850"/>
            <a:chOff x="6656382" y="-78921"/>
            <a:chExt cx="627300" cy="1446850"/>
          </a:xfrm>
        </p:grpSpPr>
        <p:sp>
          <p:nvSpPr>
            <p:cNvPr id="349" name="Google Shape;349;p17"/>
            <p:cNvSpPr/>
            <p:nvPr/>
          </p:nvSpPr>
          <p:spPr>
            <a:xfrm>
              <a:off x="66563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66563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66563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66563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66563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7"/>
            <p:cNvSpPr/>
            <p:nvPr/>
          </p:nvSpPr>
          <p:spPr>
            <a:xfrm>
              <a:off x="66563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
            <p:cNvSpPr/>
            <p:nvPr/>
          </p:nvSpPr>
          <p:spPr>
            <a:xfrm>
              <a:off x="69389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7"/>
            <p:cNvSpPr/>
            <p:nvPr/>
          </p:nvSpPr>
          <p:spPr>
            <a:xfrm>
              <a:off x="69389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7"/>
            <p:cNvSpPr/>
            <p:nvPr/>
          </p:nvSpPr>
          <p:spPr>
            <a:xfrm>
              <a:off x="69389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7"/>
            <p:cNvSpPr/>
            <p:nvPr/>
          </p:nvSpPr>
          <p:spPr>
            <a:xfrm>
              <a:off x="69389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7"/>
            <p:cNvSpPr/>
            <p:nvPr/>
          </p:nvSpPr>
          <p:spPr>
            <a:xfrm>
              <a:off x="69389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7"/>
            <p:cNvSpPr/>
            <p:nvPr/>
          </p:nvSpPr>
          <p:spPr>
            <a:xfrm>
              <a:off x="69389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7"/>
            <p:cNvSpPr/>
            <p:nvPr/>
          </p:nvSpPr>
          <p:spPr>
            <a:xfrm>
              <a:off x="72215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7"/>
            <p:cNvSpPr/>
            <p:nvPr/>
          </p:nvSpPr>
          <p:spPr>
            <a:xfrm>
              <a:off x="72215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7"/>
            <p:cNvSpPr/>
            <p:nvPr/>
          </p:nvSpPr>
          <p:spPr>
            <a:xfrm>
              <a:off x="72215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7"/>
            <p:cNvSpPr/>
            <p:nvPr/>
          </p:nvSpPr>
          <p:spPr>
            <a:xfrm>
              <a:off x="72215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7"/>
            <p:cNvSpPr/>
            <p:nvPr/>
          </p:nvSpPr>
          <p:spPr>
            <a:xfrm>
              <a:off x="72215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7"/>
            <p:cNvSpPr/>
            <p:nvPr/>
          </p:nvSpPr>
          <p:spPr>
            <a:xfrm>
              <a:off x="72215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7" name="Google Shape;367;p17"/>
          <p:cNvSpPr/>
          <p:nvPr/>
        </p:nvSpPr>
        <p:spPr>
          <a:xfrm>
            <a:off x="-157950" y="4149775"/>
            <a:ext cx="1808700" cy="1006100"/>
          </a:xfrm>
          <a:custGeom>
            <a:avLst/>
            <a:gdLst/>
            <a:ahLst/>
            <a:cxnLst/>
            <a:rect l="l" t="t" r="r" b="b"/>
            <a:pathLst>
              <a:path w="72348" h="40244" extrusionOk="0">
                <a:moveTo>
                  <a:pt x="0" y="4522"/>
                </a:moveTo>
                <a:lnTo>
                  <a:pt x="40244" y="0"/>
                </a:lnTo>
                <a:lnTo>
                  <a:pt x="72348" y="40244"/>
                </a:lnTo>
              </a:path>
            </a:pathLst>
          </a:custGeom>
          <a:noFill/>
          <a:ln w="19050" cap="flat" cmpd="sng">
            <a:solidFill>
              <a:srgbClr val="434343"/>
            </a:solidFill>
            <a:prstDash val="solid"/>
            <a:round/>
            <a:headEnd type="none" w="med" len="med"/>
            <a:tailEnd type="none" w="med" len="med"/>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design 3">
  <p:cSld name="TITLE_ONLY_2_1_1">
    <p:spTree>
      <p:nvGrpSpPr>
        <p:cNvPr id="1" name="Shape 368"/>
        <p:cNvGrpSpPr/>
        <p:nvPr/>
      </p:nvGrpSpPr>
      <p:grpSpPr>
        <a:xfrm>
          <a:off x="0" y="0"/>
          <a:ext cx="0" cy="0"/>
          <a:chOff x="0" y="0"/>
          <a:chExt cx="0" cy="0"/>
        </a:xfrm>
      </p:grpSpPr>
      <p:sp>
        <p:nvSpPr>
          <p:cNvPr id="369" name="Google Shape;369;p18"/>
          <p:cNvSpPr txBox="1">
            <a:spLocks noGrp="1"/>
          </p:cNvSpPr>
          <p:nvPr>
            <p:ph type="ctrTitle"/>
          </p:nvPr>
        </p:nvSpPr>
        <p:spPr>
          <a:xfrm>
            <a:off x="720050" y="359450"/>
            <a:ext cx="3214200" cy="8349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370" name="Google Shape;370;p18"/>
          <p:cNvGrpSpPr/>
          <p:nvPr/>
        </p:nvGrpSpPr>
        <p:grpSpPr>
          <a:xfrm rot="5400000">
            <a:off x="8186507" y="4182606"/>
            <a:ext cx="627300" cy="1446850"/>
            <a:chOff x="6656382" y="-78921"/>
            <a:chExt cx="627300" cy="1446850"/>
          </a:xfrm>
        </p:grpSpPr>
        <p:sp>
          <p:nvSpPr>
            <p:cNvPr id="371" name="Google Shape;371;p18"/>
            <p:cNvSpPr/>
            <p:nvPr/>
          </p:nvSpPr>
          <p:spPr>
            <a:xfrm>
              <a:off x="66563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66563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66563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66563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66563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66563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69389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69389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69389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69389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69389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69389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72215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72215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72215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72215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72215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72215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9" name="Google Shape;389;p18"/>
          <p:cNvSpPr/>
          <p:nvPr/>
        </p:nvSpPr>
        <p:spPr>
          <a:xfrm rot="10800000">
            <a:off x="7346604" y="587"/>
            <a:ext cx="1808700" cy="1006100"/>
          </a:xfrm>
          <a:custGeom>
            <a:avLst/>
            <a:gdLst/>
            <a:ahLst/>
            <a:cxnLst/>
            <a:rect l="l" t="t" r="r" b="b"/>
            <a:pathLst>
              <a:path w="72348" h="40244" extrusionOk="0">
                <a:moveTo>
                  <a:pt x="0" y="4522"/>
                </a:moveTo>
                <a:lnTo>
                  <a:pt x="40244" y="0"/>
                </a:lnTo>
                <a:lnTo>
                  <a:pt x="72348" y="40244"/>
                </a:lnTo>
              </a:path>
            </a:pathLst>
          </a:custGeom>
          <a:noFill/>
          <a:ln w="19050" cap="flat" cmpd="sng">
            <a:solidFill>
              <a:srgbClr val="434343"/>
            </a:solidFill>
            <a:prstDash val="solid"/>
            <a:round/>
            <a:headEnd type="none" w="med" len="med"/>
            <a:tailEnd type="none" w="med" len="med"/>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numbers">
  <p:cSld name="CUSTOM_8_1">
    <p:spTree>
      <p:nvGrpSpPr>
        <p:cNvPr id="1" name="Shape 390"/>
        <p:cNvGrpSpPr/>
        <p:nvPr/>
      </p:nvGrpSpPr>
      <p:grpSpPr>
        <a:xfrm>
          <a:off x="0" y="0"/>
          <a:ext cx="0" cy="0"/>
          <a:chOff x="0" y="0"/>
          <a:chExt cx="0" cy="0"/>
        </a:xfrm>
      </p:grpSpPr>
      <p:sp>
        <p:nvSpPr>
          <p:cNvPr id="391" name="Google Shape;391;p19"/>
          <p:cNvSpPr txBox="1">
            <a:spLocks noGrp="1"/>
          </p:cNvSpPr>
          <p:nvPr>
            <p:ph type="subTitle" idx="1"/>
          </p:nvPr>
        </p:nvSpPr>
        <p:spPr>
          <a:xfrm>
            <a:off x="6183627" y="3865445"/>
            <a:ext cx="2240400" cy="67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392" name="Google Shape;392;p19"/>
          <p:cNvSpPr txBox="1">
            <a:spLocks noGrp="1"/>
          </p:cNvSpPr>
          <p:nvPr>
            <p:ph type="title" hasCustomPrompt="1"/>
          </p:nvPr>
        </p:nvSpPr>
        <p:spPr>
          <a:xfrm>
            <a:off x="6183642" y="3511746"/>
            <a:ext cx="1703400" cy="35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2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93" name="Google Shape;393;p19"/>
          <p:cNvSpPr txBox="1">
            <a:spLocks noGrp="1"/>
          </p:cNvSpPr>
          <p:nvPr>
            <p:ph type="subTitle" idx="2"/>
          </p:nvPr>
        </p:nvSpPr>
        <p:spPr>
          <a:xfrm>
            <a:off x="6183627" y="2706745"/>
            <a:ext cx="2240400" cy="67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394" name="Google Shape;394;p19"/>
          <p:cNvSpPr txBox="1">
            <a:spLocks noGrp="1"/>
          </p:cNvSpPr>
          <p:nvPr>
            <p:ph type="title" idx="3" hasCustomPrompt="1"/>
          </p:nvPr>
        </p:nvSpPr>
        <p:spPr>
          <a:xfrm>
            <a:off x="6183642" y="2353046"/>
            <a:ext cx="1703400" cy="35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2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95" name="Google Shape;395;p19"/>
          <p:cNvSpPr txBox="1">
            <a:spLocks noGrp="1"/>
          </p:cNvSpPr>
          <p:nvPr>
            <p:ph type="subTitle" idx="4"/>
          </p:nvPr>
        </p:nvSpPr>
        <p:spPr>
          <a:xfrm>
            <a:off x="6183627" y="1548045"/>
            <a:ext cx="2240400" cy="67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396" name="Google Shape;396;p19"/>
          <p:cNvSpPr txBox="1">
            <a:spLocks noGrp="1"/>
          </p:cNvSpPr>
          <p:nvPr>
            <p:ph type="title" idx="5" hasCustomPrompt="1"/>
          </p:nvPr>
        </p:nvSpPr>
        <p:spPr>
          <a:xfrm>
            <a:off x="6183642" y="1194346"/>
            <a:ext cx="1703400" cy="35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2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97" name="Google Shape;397;p19"/>
          <p:cNvSpPr txBox="1">
            <a:spLocks noGrp="1"/>
          </p:cNvSpPr>
          <p:nvPr>
            <p:ph type="ctrTitle" idx="6"/>
          </p:nvPr>
        </p:nvSpPr>
        <p:spPr>
          <a:xfrm>
            <a:off x="720050" y="359450"/>
            <a:ext cx="3214200" cy="8349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398"/>
        <p:cNvGrpSpPr/>
        <p:nvPr/>
      </p:nvGrpSpPr>
      <p:grpSpPr>
        <a:xfrm>
          <a:off x="0" y="0"/>
          <a:ext cx="0" cy="0"/>
          <a:chOff x="0" y="0"/>
          <a:chExt cx="0" cy="0"/>
        </a:xfrm>
      </p:grpSpPr>
      <p:sp>
        <p:nvSpPr>
          <p:cNvPr id="399" name="Google Shape;399;p20"/>
          <p:cNvSpPr txBox="1">
            <a:spLocks noGrp="1"/>
          </p:cNvSpPr>
          <p:nvPr>
            <p:ph type="subTitle" idx="1"/>
          </p:nvPr>
        </p:nvSpPr>
        <p:spPr>
          <a:xfrm>
            <a:off x="720000" y="1815425"/>
            <a:ext cx="2396700" cy="5232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None/>
              <a:defRPr sz="1800">
                <a:latin typeface="Barlow Semi Condensed SemiBold"/>
                <a:ea typeface="Barlow Semi Condensed SemiBold"/>
                <a:cs typeface="Barlow Semi Condensed SemiBold"/>
                <a:sym typeface="Barlow Semi Condensed SemiBold"/>
              </a:defRPr>
            </a:lvl1pPr>
            <a:lvl2pPr lvl="1" algn="r"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2pPr>
            <a:lvl3pPr lvl="2" algn="r"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3pPr>
            <a:lvl4pPr lvl="3" algn="r"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4pPr>
            <a:lvl5pPr lvl="4" algn="r"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5pPr>
            <a:lvl6pPr lvl="5" algn="r"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6pPr>
            <a:lvl7pPr lvl="6" algn="r"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7pPr>
            <a:lvl8pPr lvl="7" algn="r"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8pPr>
            <a:lvl9pPr lvl="8" algn="r" rtl="0">
              <a:lnSpc>
                <a:spcPct val="100000"/>
              </a:lnSpc>
              <a:spcBef>
                <a:spcPts val="1600"/>
              </a:spcBef>
              <a:spcAft>
                <a:spcPts val="1600"/>
              </a:spcAft>
              <a:buNone/>
              <a:defRPr sz="1800">
                <a:latin typeface="Barlow Semi Condensed SemiBold"/>
                <a:ea typeface="Barlow Semi Condensed SemiBold"/>
                <a:cs typeface="Barlow Semi Condensed SemiBold"/>
                <a:sym typeface="Barlow Semi Condensed SemiBold"/>
              </a:defRPr>
            </a:lvl9pPr>
          </a:lstStyle>
          <a:p>
            <a:endParaRPr/>
          </a:p>
        </p:txBody>
      </p:sp>
      <p:sp>
        <p:nvSpPr>
          <p:cNvPr id="400" name="Google Shape;400;p20"/>
          <p:cNvSpPr txBox="1">
            <a:spLocks noGrp="1"/>
          </p:cNvSpPr>
          <p:nvPr>
            <p:ph type="subTitle" idx="2"/>
          </p:nvPr>
        </p:nvSpPr>
        <p:spPr>
          <a:xfrm>
            <a:off x="6027286" y="1815425"/>
            <a:ext cx="2396700" cy="5232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800">
                <a:latin typeface="Barlow Semi Condensed SemiBold"/>
                <a:ea typeface="Barlow Semi Condensed SemiBold"/>
                <a:cs typeface="Barlow Semi Condensed SemiBold"/>
                <a:sym typeface="Barlow Semi Condensed SemiBold"/>
              </a:defRPr>
            </a:lvl1pPr>
            <a:lvl2pPr lvl="1"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2pPr>
            <a:lvl3pPr lvl="2"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3pPr>
            <a:lvl4pPr lvl="3"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4pPr>
            <a:lvl5pPr lvl="4"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5pPr>
            <a:lvl6pPr lvl="5"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6pPr>
            <a:lvl7pPr lvl="6"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7pPr>
            <a:lvl8pPr lvl="7"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8pPr>
            <a:lvl9pPr lvl="8" rtl="0">
              <a:lnSpc>
                <a:spcPct val="100000"/>
              </a:lnSpc>
              <a:spcBef>
                <a:spcPts val="1600"/>
              </a:spcBef>
              <a:spcAft>
                <a:spcPts val="1600"/>
              </a:spcAft>
              <a:buNone/>
              <a:defRPr sz="1800">
                <a:latin typeface="Barlow Semi Condensed SemiBold"/>
                <a:ea typeface="Barlow Semi Condensed SemiBold"/>
                <a:cs typeface="Barlow Semi Condensed SemiBold"/>
                <a:sym typeface="Barlow Semi Condensed SemiBold"/>
              </a:defRPr>
            </a:lvl9pPr>
          </a:lstStyle>
          <a:p>
            <a:endParaRPr/>
          </a:p>
        </p:txBody>
      </p:sp>
      <p:sp>
        <p:nvSpPr>
          <p:cNvPr id="401" name="Google Shape;401;p20"/>
          <p:cNvSpPr txBox="1">
            <a:spLocks noGrp="1"/>
          </p:cNvSpPr>
          <p:nvPr>
            <p:ph type="subTitle" idx="3"/>
          </p:nvPr>
        </p:nvSpPr>
        <p:spPr>
          <a:xfrm>
            <a:off x="720035" y="2156150"/>
            <a:ext cx="23967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lvl1pPr>
            <a:lvl2pPr lvl="1" algn="r" rtl="0">
              <a:lnSpc>
                <a:spcPct val="100000"/>
              </a:lnSpc>
              <a:spcBef>
                <a:spcPts val="1600"/>
              </a:spcBef>
              <a:spcAft>
                <a:spcPts val="0"/>
              </a:spcAft>
              <a:buNone/>
              <a:defRPr sz="1400"/>
            </a:lvl2pPr>
            <a:lvl3pPr lvl="2" algn="r" rtl="0">
              <a:lnSpc>
                <a:spcPct val="100000"/>
              </a:lnSpc>
              <a:spcBef>
                <a:spcPts val="1600"/>
              </a:spcBef>
              <a:spcAft>
                <a:spcPts val="0"/>
              </a:spcAft>
              <a:buNone/>
              <a:defRPr sz="1400"/>
            </a:lvl3pPr>
            <a:lvl4pPr lvl="3" algn="r" rtl="0">
              <a:lnSpc>
                <a:spcPct val="100000"/>
              </a:lnSpc>
              <a:spcBef>
                <a:spcPts val="1600"/>
              </a:spcBef>
              <a:spcAft>
                <a:spcPts val="0"/>
              </a:spcAft>
              <a:buNone/>
              <a:defRPr sz="1400"/>
            </a:lvl4pPr>
            <a:lvl5pPr lvl="4" algn="r" rtl="0">
              <a:lnSpc>
                <a:spcPct val="100000"/>
              </a:lnSpc>
              <a:spcBef>
                <a:spcPts val="1600"/>
              </a:spcBef>
              <a:spcAft>
                <a:spcPts val="0"/>
              </a:spcAft>
              <a:buNone/>
              <a:defRPr sz="1400"/>
            </a:lvl5pPr>
            <a:lvl6pPr lvl="5" algn="r" rtl="0">
              <a:lnSpc>
                <a:spcPct val="100000"/>
              </a:lnSpc>
              <a:spcBef>
                <a:spcPts val="1600"/>
              </a:spcBef>
              <a:spcAft>
                <a:spcPts val="0"/>
              </a:spcAft>
              <a:buNone/>
              <a:defRPr sz="1400"/>
            </a:lvl6pPr>
            <a:lvl7pPr lvl="6" algn="r" rtl="0">
              <a:lnSpc>
                <a:spcPct val="100000"/>
              </a:lnSpc>
              <a:spcBef>
                <a:spcPts val="1600"/>
              </a:spcBef>
              <a:spcAft>
                <a:spcPts val="0"/>
              </a:spcAft>
              <a:buNone/>
              <a:defRPr sz="1400"/>
            </a:lvl7pPr>
            <a:lvl8pPr lvl="7" algn="r" rtl="0">
              <a:lnSpc>
                <a:spcPct val="100000"/>
              </a:lnSpc>
              <a:spcBef>
                <a:spcPts val="1600"/>
              </a:spcBef>
              <a:spcAft>
                <a:spcPts val="0"/>
              </a:spcAft>
              <a:buNone/>
              <a:defRPr sz="1400"/>
            </a:lvl8pPr>
            <a:lvl9pPr lvl="8" algn="r" rtl="0">
              <a:lnSpc>
                <a:spcPct val="100000"/>
              </a:lnSpc>
              <a:spcBef>
                <a:spcPts val="1600"/>
              </a:spcBef>
              <a:spcAft>
                <a:spcPts val="1600"/>
              </a:spcAft>
              <a:buNone/>
              <a:defRPr sz="1400"/>
            </a:lvl9pPr>
          </a:lstStyle>
          <a:p>
            <a:endParaRPr/>
          </a:p>
        </p:txBody>
      </p:sp>
      <p:sp>
        <p:nvSpPr>
          <p:cNvPr id="402" name="Google Shape;402;p20"/>
          <p:cNvSpPr txBox="1">
            <a:spLocks noGrp="1"/>
          </p:cNvSpPr>
          <p:nvPr>
            <p:ph type="subTitle" idx="4"/>
          </p:nvPr>
        </p:nvSpPr>
        <p:spPr>
          <a:xfrm>
            <a:off x="6027250" y="2156150"/>
            <a:ext cx="23967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03" name="Google Shape;403;p20"/>
          <p:cNvSpPr txBox="1">
            <a:spLocks noGrp="1"/>
          </p:cNvSpPr>
          <p:nvPr>
            <p:ph type="subTitle" idx="5"/>
          </p:nvPr>
        </p:nvSpPr>
        <p:spPr>
          <a:xfrm>
            <a:off x="720000" y="3161582"/>
            <a:ext cx="2396700" cy="5232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None/>
              <a:defRPr sz="1800">
                <a:latin typeface="Barlow Semi Condensed SemiBold"/>
                <a:ea typeface="Barlow Semi Condensed SemiBold"/>
                <a:cs typeface="Barlow Semi Condensed SemiBold"/>
                <a:sym typeface="Barlow Semi Condensed SemiBold"/>
              </a:defRPr>
            </a:lvl1pPr>
            <a:lvl2pPr lvl="1" algn="r"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2pPr>
            <a:lvl3pPr lvl="2" algn="r"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3pPr>
            <a:lvl4pPr lvl="3" algn="r"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4pPr>
            <a:lvl5pPr lvl="4" algn="r"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5pPr>
            <a:lvl6pPr lvl="5" algn="r"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6pPr>
            <a:lvl7pPr lvl="6" algn="r"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7pPr>
            <a:lvl8pPr lvl="7" algn="r"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8pPr>
            <a:lvl9pPr lvl="8" algn="r" rtl="0">
              <a:lnSpc>
                <a:spcPct val="100000"/>
              </a:lnSpc>
              <a:spcBef>
                <a:spcPts val="1600"/>
              </a:spcBef>
              <a:spcAft>
                <a:spcPts val="1600"/>
              </a:spcAft>
              <a:buNone/>
              <a:defRPr sz="1800">
                <a:latin typeface="Barlow Semi Condensed SemiBold"/>
                <a:ea typeface="Barlow Semi Condensed SemiBold"/>
                <a:cs typeface="Barlow Semi Condensed SemiBold"/>
                <a:sym typeface="Barlow Semi Condensed SemiBold"/>
              </a:defRPr>
            </a:lvl9pPr>
          </a:lstStyle>
          <a:p>
            <a:endParaRPr/>
          </a:p>
        </p:txBody>
      </p:sp>
      <p:sp>
        <p:nvSpPr>
          <p:cNvPr id="404" name="Google Shape;404;p20"/>
          <p:cNvSpPr txBox="1">
            <a:spLocks noGrp="1"/>
          </p:cNvSpPr>
          <p:nvPr>
            <p:ph type="subTitle" idx="6"/>
          </p:nvPr>
        </p:nvSpPr>
        <p:spPr>
          <a:xfrm>
            <a:off x="6027286" y="3161575"/>
            <a:ext cx="2396700" cy="5232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800">
                <a:latin typeface="Barlow Semi Condensed SemiBold"/>
                <a:ea typeface="Barlow Semi Condensed SemiBold"/>
                <a:cs typeface="Barlow Semi Condensed SemiBold"/>
                <a:sym typeface="Barlow Semi Condensed SemiBold"/>
              </a:defRPr>
            </a:lvl1pPr>
            <a:lvl2pPr lvl="1"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2pPr>
            <a:lvl3pPr lvl="2"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3pPr>
            <a:lvl4pPr lvl="3"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4pPr>
            <a:lvl5pPr lvl="4"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5pPr>
            <a:lvl6pPr lvl="5"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6pPr>
            <a:lvl7pPr lvl="6"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7pPr>
            <a:lvl8pPr lvl="7"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8pPr>
            <a:lvl9pPr lvl="8" rtl="0">
              <a:lnSpc>
                <a:spcPct val="100000"/>
              </a:lnSpc>
              <a:spcBef>
                <a:spcPts val="1600"/>
              </a:spcBef>
              <a:spcAft>
                <a:spcPts val="1600"/>
              </a:spcAft>
              <a:buNone/>
              <a:defRPr sz="1800">
                <a:latin typeface="Barlow Semi Condensed SemiBold"/>
                <a:ea typeface="Barlow Semi Condensed SemiBold"/>
                <a:cs typeface="Barlow Semi Condensed SemiBold"/>
                <a:sym typeface="Barlow Semi Condensed SemiBold"/>
              </a:defRPr>
            </a:lvl9pPr>
          </a:lstStyle>
          <a:p>
            <a:endParaRPr/>
          </a:p>
        </p:txBody>
      </p:sp>
      <p:sp>
        <p:nvSpPr>
          <p:cNvPr id="405" name="Google Shape;405;p20"/>
          <p:cNvSpPr txBox="1">
            <a:spLocks noGrp="1"/>
          </p:cNvSpPr>
          <p:nvPr>
            <p:ph type="subTitle" idx="7"/>
          </p:nvPr>
        </p:nvSpPr>
        <p:spPr>
          <a:xfrm>
            <a:off x="720035" y="3502300"/>
            <a:ext cx="23967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lvl1pPr>
            <a:lvl2pPr lvl="1" algn="r" rtl="0">
              <a:lnSpc>
                <a:spcPct val="100000"/>
              </a:lnSpc>
              <a:spcBef>
                <a:spcPts val="1600"/>
              </a:spcBef>
              <a:spcAft>
                <a:spcPts val="0"/>
              </a:spcAft>
              <a:buNone/>
              <a:defRPr sz="1400"/>
            </a:lvl2pPr>
            <a:lvl3pPr lvl="2" algn="r" rtl="0">
              <a:lnSpc>
                <a:spcPct val="100000"/>
              </a:lnSpc>
              <a:spcBef>
                <a:spcPts val="1600"/>
              </a:spcBef>
              <a:spcAft>
                <a:spcPts val="0"/>
              </a:spcAft>
              <a:buNone/>
              <a:defRPr sz="1400"/>
            </a:lvl3pPr>
            <a:lvl4pPr lvl="3" algn="r" rtl="0">
              <a:lnSpc>
                <a:spcPct val="100000"/>
              </a:lnSpc>
              <a:spcBef>
                <a:spcPts val="1600"/>
              </a:spcBef>
              <a:spcAft>
                <a:spcPts val="0"/>
              </a:spcAft>
              <a:buNone/>
              <a:defRPr sz="1400"/>
            </a:lvl4pPr>
            <a:lvl5pPr lvl="4" algn="r" rtl="0">
              <a:lnSpc>
                <a:spcPct val="100000"/>
              </a:lnSpc>
              <a:spcBef>
                <a:spcPts val="1600"/>
              </a:spcBef>
              <a:spcAft>
                <a:spcPts val="0"/>
              </a:spcAft>
              <a:buNone/>
              <a:defRPr sz="1400"/>
            </a:lvl5pPr>
            <a:lvl6pPr lvl="5" algn="r" rtl="0">
              <a:lnSpc>
                <a:spcPct val="100000"/>
              </a:lnSpc>
              <a:spcBef>
                <a:spcPts val="1600"/>
              </a:spcBef>
              <a:spcAft>
                <a:spcPts val="0"/>
              </a:spcAft>
              <a:buNone/>
              <a:defRPr sz="1400"/>
            </a:lvl6pPr>
            <a:lvl7pPr lvl="6" algn="r" rtl="0">
              <a:lnSpc>
                <a:spcPct val="100000"/>
              </a:lnSpc>
              <a:spcBef>
                <a:spcPts val="1600"/>
              </a:spcBef>
              <a:spcAft>
                <a:spcPts val="0"/>
              </a:spcAft>
              <a:buNone/>
              <a:defRPr sz="1400"/>
            </a:lvl7pPr>
            <a:lvl8pPr lvl="7" algn="r" rtl="0">
              <a:lnSpc>
                <a:spcPct val="100000"/>
              </a:lnSpc>
              <a:spcBef>
                <a:spcPts val="1600"/>
              </a:spcBef>
              <a:spcAft>
                <a:spcPts val="0"/>
              </a:spcAft>
              <a:buNone/>
              <a:defRPr sz="1400"/>
            </a:lvl8pPr>
            <a:lvl9pPr lvl="8" algn="r" rtl="0">
              <a:lnSpc>
                <a:spcPct val="100000"/>
              </a:lnSpc>
              <a:spcBef>
                <a:spcPts val="1600"/>
              </a:spcBef>
              <a:spcAft>
                <a:spcPts val="1600"/>
              </a:spcAft>
              <a:buNone/>
              <a:defRPr sz="1400"/>
            </a:lvl9pPr>
          </a:lstStyle>
          <a:p>
            <a:endParaRPr/>
          </a:p>
        </p:txBody>
      </p:sp>
      <p:sp>
        <p:nvSpPr>
          <p:cNvPr id="406" name="Google Shape;406;p20"/>
          <p:cNvSpPr txBox="1">
            <a:spLocks noGrp="1"/>
          </p:cNvSpPr>
          <p:nvPr>
            <p:ph type="subTitle" idx="8"/>
          </p:nvPr>
        </p:nvSpPr>
        <p:spPr>
          <a:xfrm>
            <a:off x="6027250" y="3502300"/>
            <a:ext cx="23967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07" name="Google Shape;407;p20"/>
          <p:cNvSpPr txBox="1">
            <a:spLocks noGrp="1"/>
          </p:cNvSpPr>
          <p:nvPr>
            <p:ph type="ctrTitle"/>
          </p:nvPr>
        </p:nvSpPr>
        <p:spPr>
          <a:xfrm>
            <a:off x="720050" y="359450"/>
            <a:ext cx="3214200" cy="8349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3"/>
        <p:cNvGrpSpPr/>
        <p:nvPr/>
      </p:nvGrpSpPr>
      <p:grpSpPr>
        <a:xfrm>
          <a:off x="0" y="0"/>
          <a:ext cx="0" cy="0"/>
          <a:chOff x="0" y="0"/>
          <a:chExt cx="0" cy="0"/>
        </a:xfrm>
      </p:grpSpPr>
      <p:sp>
        <p:nvSpPr>
          <p:cNvPr id="74" name="Google Shape;74;p3"/>
          <p:cNvSpPr/>
          <p:nvPr/>
        </p:nvSpPr>
        <p:spPr>
          <a:xfrm flipH="1">
            <a:off x="2584450" y="-39675"/>
            <a:ext cx="6593725" cy="5178625"/>
          </a:xfrm>
          <a:custGeom>
            <a:avLst/>
            <a:gdLst/>
            <a:ahLst/>
            <a:cxnLst/>
            <a:rect l="l" t="t" r="r" b="b"/>
            <a:pathLst>
              <a:path w="263749" h="207145" extrusionOk="0">
                <a:moveTo>
                  <a:pt x="177840" y="0"/>
                </a:moveTo>
                <a:lnTo>
                  <a:pt x="263749" y="78482"/>
                </a:lnTo>
                <a:lnTo>
                  <a:pt x="213367" y="207145"/>
                </a:lnTo>
                <a:lnTo>
                  <a:pt x="0" y="178643"/>
                </a:lnTo>
              </a:path>
            </a:pathLst>
          </a:custGeom>
          <a:noFill/>
          <a:ln w="19050" cap="flat" cmpd="sng">
            <a:solidFill>
              <a:srgbClr val="434343"/>
            </a:solidFill>
            <a:prstDash val="solid"/>
            <a:round/>
            <a:headEnd type="none" w="med" len="med"/>
            <a:tailEnd type="none" w="med" len="med"/>
          </a:ln>
        </p:spPr>
      </p:sp>
      <p:sp>
        <p:nvSpPr>
          <p:cNvPr id="75" name="Google Shape;75;p3"/>
          <p:cNvSpPr txBox="1">
            <a:spLocks noGrp="1"/>
          </p:cNvSpPr>
          <p:nvPr>
            <p:ph type="title"/>
          </p:nvPr>
        </p:nvSpPr>
        <p:spPr>
          <a:xfrm>
            <a:off x="4578850" y="1724550"/>
            <a:ext cx="3845100" cy="169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41294A"/>
              </a:buClr>
              <a:buSzPts val="4200"/>
              <a:buNone/>
              <a:defRPr sz="4800"/>
            </a:lvl1pPr>
            <a:lvl2pPr lvl="1" algn="r" rtl="0">
              <a:spcBef>
                <a:spcPts val="0"/>
              </a:spcBef>
              <a:spcAft>
                <a:spcPts val="0"/>
              </a:spcAft>
              <a:buClr>
                <a:srgbClr val="41294A"/>
              </a:buClr>
              <a:buSzPts val="4200"/>
              <a:buNone/>
              <a:defRPr sz="4200">
                <a:solidFill>
                  <a:srgbClr val="41294A"/>
                </a:solidFill>
              </a:defRPr>
            </a:lvl2pPr>
            <a:lvl3pPr lvl="2" algn="r" rtl="0">
              <a:spcBef>
                <a:spcPts val="0"/>
              </a:spcBef>
              <a:spcAft>
                <a:spcPts val="0"/>
              </a:spcAft>
              <a:buClr>
                <a:srgbClr val="41294A"/>
              </a:buClr>
              <a:buSzPts val="4200"/>
              <a:buNone/>
              <a:defRPr sz="4200">
                <a:solidFill>
                  <a:srgbClr val="41294A"/>
                </a:solidFill>
              </a:defRPr>
            </a:lvl3pPr>
            <a:lvl4pPr lvl="3" algn="r" rtl="0">
              <a:spcBef>
                <a:spcPts val="0"/>
              </a:spcBef>
              <a:spcAft>
                <a:spcPts val="0"/>
              </a:spcAft>
              <a:buClr>
                <a:srgbClr val="41294A"/>
              </a:buClr>
              <a:buSzPts val="4200"/>
              <a:buNone/>
              <a:defRPr sz="4200">
                <a:solidFill>
                  <a:srgbClr val="41294A"/>
                </a:solidFill>
              </a:defRPr>
            </a:lvl4pPr>
            <a:lvl5pPr lvl="4" algn="r" rtl="0">
              <a:spcBef>
                <a:spcPts val="0"/>
              </a:spcBef>
              <a:spcAft>
                <a:spcPts val="0"/>
              </a:spcAft>
              <a:buClr>
                <a:srgbClr val="41294A"/>
              </a:buClr>
              <a:buSzPts val="4200"/>
              <a:buNone/>
              <a:defRPr sz="4200">
                <a:solidFill>
                  <a:srgbClr val="41294A"/>
                </a:solidFill>
              </a:defRPr>
            </a:lvl5pPr>
            <a:lvl6pPr lvl="5" algn="r" rtl="0">
              <a:spcBef>
                <a:spcPts val="0"/>
              </a:spcBef>
              <a:spcAft>
                <a:spcPts val="0"/>
              </a:spcAft>
              <a:buClr>
                <a:srgbClr val="41294A"/>
              </a:buClr>
              <a:buSzPts val="4200"/>
              <a:buNone/>
              <a:defRPr sz="4200">
                <a:solidFill>
                  <a:srgbClr val="41294A"/>
                </a:solidFill>
              </a:defRPr>
            </a:lvl6pPr>
            <a:lvl7pPr lvl="6" algn="r" rtl="0">
              <a:spcBef>
                <a:spcPts val="0"/>
              </a:spcBef>
              <a:spcAft>
                <a:spcPts val="0"/>
              </a:spcAft>
              <a:buClr>
                <a:srgbClr val="41294A"/>
              </a:buClr>
              <a:buSzPts val="4200"/>
              <a:buNone/>
              <a:defRPr sz="4200">
                <a:solidFill>
                  <a:srgbClr val="41294A"/>
                </a:solidFill>
              </a:defRPr>
            </a:lvl7pPr>
            <a:lvl8pPr lvl="7" algn="r" rtl="0">
              <a:spcBef>
                <a:spcPts val="0"/>
              </a:spcBef>
              <a:spcAft>
                <a:spcPts val="0"/>
              </a:spcAft>
              <a:buClr>
                <a:srgbClr val="41294A"/>
              </a:buClr>
              <a:buSzPts val="4200"/>
              <a:buNone/>
              <a:defRPr sz="4200">
                <a:solidFill>
                  <a:srgbClr val="41294A"/>
                </a:solidFill>
              </a:defRPr>
            </a:lvl8pPr>
            <a:lvl9pPr lvl="8" algn="r" rtl="0">
              <a:spcBef>
                <a:spcPts val="0"/>
              </a:spcBef>
              <a:spcAft>
                <a:spcPts val="0"/>
              </a:spcAft>
              <a:buClr>
                <a:srgbClr val="41294A"/>
              </a:buClr>
              <a:buSzPts val="4200"/>
              <a:buNone/>
              <a:defRPr sz="4200">
                <a:solidFill>
                  <a:srgbClr val="41294A"/>
                </a:solidFill>
              </a:defRPr>
            </a:lvl9pPr>
          </a:lstStyle>
          <a:p>
            <a:endParaRPr/>
          </a:p>
        </p:txBody>
      </p:sp>
      <p:sp>
        <p:nvSpPr>
          <p:cNvPr id="76" name="Google Shape;76;p3"/>
          <p:cNvSpPr txBox="1">
            <a:spLocks noGrp="1"/>
          </p:cNvSpPr>
          <p:nvPr>
            <p:ph type="subTitle" idx="1"/>
          </p:nvPr>
        </p:nvSpPr>
        <p:spPr>
          <a:xfrm>
            <a:off x="4578850" y="3362050"/>
            <a:ext cx="3845100" cy="39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1294A"/>
              </a:buClr>
              <a:buSzPts val="2100"/>
              <a:buNone/>
              <a:defRPr sz="1400"/>
            </a:lvl1pPr>
            <a:lvl2pPr lvl="1" algn="r" rtl="0">
              <a:lnSpc>
                <a:spcPct val="100000"/>
              </a:lnSpc>
              <a:spcBef>
                <a:spcPts val="0"/>
              </a:spcBef>
              <a:spcAft>
                <a:spcPts val="0"/>
              </a:spcAft>
              <a:buClr>
                <a:srgbClr val="41294A"/>
              </a:buClr>
              <a:buSzPts val="2100"/>
              <a:buNone/>
              <a:defRPr sz="2100">
                <a:solidFill>
                  <a:srgbClr val="41294A"/>
                </a:solidFill>
              </a:defRPr>
            </a:lvl2pPr>
            <a:lvl3pPr lvl="2" algn="r" rtl="0">
              <a:lnSpc>
                <a:spcPct val="100000"/>
              </a:lnSpc>
              <a:spcBef>
                <a:spcPts val="0"/>
              </a:spcBef>
              <a:spcAft>
                <a:spcPts val="0"/>
              </a:spcAft>
              <a:buClr>
                <a:srgbClr val="41294A"/>
              </a:buClr>
              <a:buSzPts val="2100"/>
              <a:buNone/>
              <a:defRPr sz="2100">
                <a:solidFill>
                  <a:srgbClr val="41294A"/>
                </a:solidFill>
              </a:defRPr>
            </a:lvl3pPr>
            <a:lvl4pPr lvl="3" algn="r" rtl="0">
              <a:lnSpc>
                <a:spcPct val="100000"/>
              </a:lnSpc>
              <a:spcBef>
                <a:spcPts val="0"/>
              </a:spcBef>
              <a:spcAft>
                <a:spcPts val="0"/>
              </a:spcAft>
              <a:buClr>
                <a:srgbClr val="41294A"/>
              </a:buClr>
              <a:buSzPts val="2100"/>
              <a:buNone/>
              <a:defRPr sz="2100">
                <a:solidFill>
                  <a:srgbClr val="41294A"/>
                </a:solidFill>
              </a:defRPr>
            </a:lvl4pPr>
            <a:lvl5pPr lvl="4" algn="r" rtl="0">
              <a:lnSpc>
                <a:spcPct val="100000"/>
              </a:lnSpc>
              <a:spcBef>
                <a:spcPts val="0"/>
              </a:spcBef>
              <a:spcAft>
                <a:spcPts val="0"/>
              </a:spcAft>
              <a:buClr>
                <a:srgbClr val="41294A"/>
              </a:buClr>
              <a:buSzPts val="2100"/>
              <a:buNone/>
              <a:defRPr sz="2100">
                <a:solidFill>
                  <a:srgbClr val="41294A"/>
                </a:solidFill>
              </a:defRPr>
            </a:lvl5pPr>
            <a:lvl6pPr lvl="5" algn="r" rtl="0">
              <a:lnSpc>
                <a:spcPct val="100000"/>
              </a:lnSpc>
              <a:spcBef>
                <a:spcPts val="0"/>
              </a:spcBef>
              <a:spcAft>
                <a:spcPts val="0"/>
              </a:spcAft>
              <a:buClr>
                <a:srgbClr val="41294A"/>
              </a:buClr>
              <a:buSzPts val="2100"/>
              <a:buNone/>
              <a:defRPr sz="2100">
                <a:solidFill>
                  <a:srgbClr val="41294A"/>
                </a:solidFill>
              </a:defRPr>
            </a:lvl6pPr>
            <a:lvl7pPr lvl="6" algn="r" rtl="0">
              <a:lnSpc>
                <a:spcPct val="100000"/>
              </a:lnSpc>
              <a:spcBef>
                <a:spcPts val="0"/>
              </a:spcBef>
              <a:spcAft>
                <a:spcPts val="0"/>
              </a:spcAft>
              <a:buClr>
                <a:srgbClr val="41294A"/>
              </a:buClr>
              <a:buSzPts val="2100"/>
              <a:buNone/>
              <a:defRPr sz="2100">
                <a:solidFill>
                  <a:srgbClr val="41294A"/>
                </a:solidFill>
              </a:defRPr>
            </a:lvl7pPr>
            <a:lvl8pPr lvl="7" algn="r" rtl="0">
              <a:lnSpc>
                <a:spcPct val="100000"/>
              </a:lnSpc>
              <a:spcBef>
                <a:spcPts val="0"/>
              </a:spcBef>
              <a:spcAft>
                <a:spcPts val="0"/>
              </a:spcAft>
              <a:buClr>
                <a:srgbClr val="41294A"/>
              </a:buClr>
              <a:buSzPts val="2100"/>
              <a:buNone/>
              <a:defRPr sz="2100">
                <a:solidFill>
                  <a:srgbClr val="41294A"/>
                </a:solidFill>
              </a:defRPr>
            </a:lvl8pPr>
            <a:lvl9pPr lvl="8" algn="r" rtl="0">
              <a:lnSpc>
                <a:spcPct val="100000"/>
              </a:lnSpc>
              <a:spcBef>
                <a:spcPts val="0"/>
              </a:spcBef>
              <a:spcAft>
                <a:spcPts val="0"/>
              </a:spcAft>
              <a:buClr>
                <a:srgbClr val="41294A"/>
              </a:buClr>
              <a:buSzPts val="2100"/>
              <a:buNone/>
              <a:defRPr sz="2100">
                <a:solidFill>
                  <a:srgbClr val="41294A"/>
                </a:solidFill>
              </a:defRPr>
            </a:lvl9pPr>
          </a:lstStyle>
          <a:p>
            <a:endParaRPr/>
          </a:p>
        </p:txBody>
      </p:sp>
      <p:sp>
        <p:nvSpPr>
          <p:cNvPr id="77" name="Google Shape;77;p3"/>
          <p:cNvSpPr txBox="1">
            <a:spLocks noGrp="1"/>
          </p:cNvSpPr>
          <p:nvPr>
            <p:ph type="title" idx="2" hasCustomPrompt="1"/>
          </p:nvPr>
        </p:nvSpPr>
        <p:spPr>
          <a:xfrm>
            <a:off x="6323650" y="315950"/>
            <a:ext cx="2100300" cy="9795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999999"/>
              </a:buClr>
              <a:buSzPts val="3600"/>
              <a:buNone/>
              <a:defRPr sz="6000" b="0"/>
            </a:lvl1pPr>
            <a:lvl2pPr lvl="1"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408"/>
        <p:cNvGrpSpPr/>
        <p:nvPr/>
      </p:nvGrpSpPr>
      <p:grpSpPr>
        <a:xfrm>
          <a:off x="0" y="0"/>
          <a:ext cx="0" cy="0"/>
          <a:chOff x="0" y="0"/>
          <a:chExt cx="0" cy="0"/>
        </a:xfrm>
      </p:grpSpPr>
      <p:grpSp>
        <p:nvGrpSpPr>
          <p:cNvPr id="409" name="Google Shape;409;p21"/>
          <p:cNvGrpSpPr/>
          <p:nvPr/>
        </p:nvGrpSpPr>
        <p:grpSpPr>
          <a:xfrm>
            <a:off x="720050" y="0"/>
            <a:ext cx="8459250" cy="5161050"/>
            <a:chOff x="720050" y="0"/>
            <a:chExt cx="8459250" cy="5161050"/>
          </a:xfrm>
        </p:grpSpPr>
        <p:sp>
          <p:nvSpPr>
            <p:cNvPr id="410" name="Google Shape;410;p21"/>
            <p:cNvSpPr/>
            <p:nvPr/>
          </p:nvSpPr>
          <p:spPr>
            <a:xfrm>
              <a:off x="968850" y="2561050"/>
              <a:ext cx="8210450" cy="2600000"/>
            </a:xfrm>
            <a:custGeom>
              <a:avLst/>
              <a:gdLst/>
              <a:ahLst/>
              <a:cxnLst/>
              <a:rect l="l" t="t" r="r" b="b"/>
              <a:pathLst>
                <a:path w="328418" h="104000" extrusionOk="0">
                  <a:moveTo>
                    <a:pt x="0" y="7590"/>
                  </a:moveTo>
                  <a:lnTo>
                    <a:pt x="229618" y="104000"/>
                  </a:lnTo>
                  <a:lnTo>
                    <a:pt x="328418" y="0"/>
                  </a:lnTo>
                </a:path>
              </a:pathLst>
            </a:custGeom>
            <a:noFill/>
            <a:ln w="19050" cap="flat" cmpd="sng">
              <a:solidFill>
                <a:srgbClr val="434343"/>
              </a:solidFill>
              <a:prstDash val="solid"/>
              <a:round/>
              <a:headEnd type="none" w="med" len="med"/>
              <a:tailEnd type="none" w="med" len="med"/>
            </a:ln>
          </p:spPr>
        </p:sp>
        <p:sp>
          <p:nvSpPr>
            <p:cNvPr id="411" name="Google Shape;411;p21"/>
            <p:cNvSpPr/>
            <p:nvPr/>
          </p:nvSpPr>
          <p:spPr>
            <a:xfrm>
              <a:off x="720050" y="0"/>
              <a:ext cx="3845100" cy="51435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21"/>
          <p:cNvSpPr txBox="1">
            <a:spLocks noGrp="1"/>
          </p:cNvSpPr>
          <p:nvPr>
            <p:ph type="subTitle" idx="1"/>
          </p:nvPr>
        </p:nvSpPr>
        <p:spPr>
          <a:xfrm>
            <a:off x="1081795" y="3303050"/>
            <a:ext cx="3168900" cy="775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400">
                <a:solidFill>
                  <a:srgbClr val="F3F3F3"/>
                </a:solidFill>
              </a:defRPr>
            </a:lvl1pPr>
            <a:lvl2pPr lvl="1" algn="r" rtl="0">
              <a:lnSpc>
                <a:spcPct val="100000"/>
              </a:lnSpc>
              <a:spcBef>
                <a:spcPts val="1600"/>
              </a:spcBef>
              <a:spcAft>
                <a:spcPts val="0"/>
              </a:spcAft>
              <a:buNone/>
              <a:defRPr sz="1400">
                <a:solidFill>
                  <a:srgbClr val="F3F3F3"/>
                </a:solidFill>
              </a:defRPr>
            </a:lvl2pPr>
            <a:lvl3pPr lvl="2" algn="r" rtl="0">
              <a:lnSpc>
                <a:spcPct val="100000"/>
              </a:lnSpc>
              <a:spcBef>
                <a:spcPts val="1600"/>
              </a:spcBef>
              <a:spcAft>
                <a:spcPts val="0"/>
              </a:spcAft>
              <a:buNone/>
              <a:defRPr sz="1400">
                <a:solidFill>
                  <a:srgbClr val="F3F3F3"/>
                </a:solidFill>
              </a:defRPr>
            </a:lvl3pPr>
            <a:lvl4pPr lvl="3" algn="r" rtl="0">
              <a:lnSpc>
                <a:spcPct val="100000"/>
              </a:lnSpc>
              <a:spcBef>
                <a:spcPts val="1600"/>
              </a:spcBef>
              <a:spcAft>
                <a:spcPts val="0"/>
              </a:spcAft>
              <a:buNone/>
              <a:defRPr sz="1400">
                <a:solidFill>
                  <a:srgbClr val="F3F3F3"/>
                </a:solidFill>
              </a:defRPr>
            </a:lvl4pPr>
            <a:lvl5pPr lvl="4" algn="r" rtl="0">
              <a:lnSpc>
                <a:spcPct val="100000"/>
              </a:lnSpc>
              <a:spcBef>
                <a:spcPts val="1600"/>
              </a:spcBef>
              <a:spcAft>
                <a:spcPts val="0"/>
              </a:spcAft>
              <a:buNone/>
              <a:defRPr sz="1400">
                <a:solidFill>
                  <a:srgbClr val="F3F3F3"/>
                </a:solidFill>
              </a:defRPr>
            </a:lvl5pPr>
            <a:lvl6pPr lvl="5" algn="r" rtl="0">
              <a:lnSpc>
                <a:spcPct val="100000"/>
              </a:lnSpc>
              <a:spcBef>
                <a:spcPts val="1600"/>
              </a:spcBef>
              <a:spcAft>
                <a:spcPts val="0"/>
              </a:spcAft>
              <a:buNone/>
              <a:defRPr sz="1400">
                <a:solidFill>
                  <a:srgbClr val="F3F3F3"/>
                </a:solidFill>
              </a:defRPr>
            </a:lvl6pPr>
            <a:lvl7pPr lvl="6" algn="r" rtl="0">
              <a:lnSpc>
                <a:spcPct val="100000"/>
              </a:lnSpc>
              <a:spcBef>
                <a:spcPts val="1600"/>
              </a:spcBef>
              <a:spcAft>
                <a:spcPts val="0"/>
              </a:spcAft>
              <a:buNone/>
              <a:defRPr sz="1400">
                <a:solidFill>
                  <a:srgbClr val="F3F3F3"/>
                </a:solidFill>
              </a:defRPr>
            </a:lvl7pPr>
            <a:lvl8pPr lvl="7" algn="r" rtl="0">
              <a:lnSpc>
                <a:spcPct val="100000"/>
              </a:lnSpc>
              <a:spcBef>
                <a:spcPts val="1600"/>
              </a:spcBef>
              <a:spcAft>
                <a:spcPts val="0"/>
              </a:spcAft>
              <a:buNone/>
              <a:defRPr sz="1400">
                <a:solidFill>
                  <a:srgbClr val="F3F3F3"/>
                </a:solidFill>
              </a:defRPr>
            </a:lvl8pPr>
            <a:lvl9pPr lvl="8" algn="r" rtl="0">
              <a:lnSpc>
                <a:spcPct val="100000"/>
              </a:lnSpc>
              <a:spcBef>
                <a:spcPts val="1600"/>
              </a:spcBef>
              <a:spcAft>
                <a:spcPts val="1600"/>
              </a:spcAft>
              <a:buNone/>
              <a:defRPr sz="1400">
                <a:solidFill>
                  <a:srgbClr val="F3F3F3"/>
                </a:solidFill>
              </a:defRPr>
            </a:lvl9pPr>
          </a:lstStyle>
          <a:p>
            <a:endParaRPr/>
          </a:p>
        </p:txBody>
      </p:sp>
      <p:sp>
        <p:nvSpPr>
          <p:cNvPr id="413" name="Google Shape;413;p21"/>
          <p:cNvSpPr txBox="1">
            <a:spLocks noGrp="1"/>
          </p:cNvSpPr>
          <p:nvPr>
            <p:ph type="subTitle" idx="2"/>
          </p:nvPr>
        </p:nvSpPr>
        <p:spPr>
          <a:xfrm>
            <a:off x="1081802" y="2183838"/>
            <a:ext cx="3168900" cy="775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400">
                <a:solidFill>
                  <a:srgbClr val="F3F3F3"/>
                </a:solidFill>
              </a:defRPr>
            </a:lvl1pPr>
            <a:lvl2pPr lvl="1" algn="r" rtl="0">
              <a:lnSpc>
                <a:spcPct val="100000"/>
              </a:lnSpc>
              <a:spcBef>
                <a:spcPts val="1600"/>
              </a:spcBef>
              <a:spcAft>
                <a:spcPts val="0"/>
              </a:spcAft>
              <a:buNone/>
              <a:defRPr sz="1400">
                <a:solidFill>
                  <a:srgbClr val="F3F3F3"/>
                </a:solidFill>
              </a:defRPr>
            </a:lvl2pPr>
            <a:lvl3pPr lvl="2" algn="r" rtl="0">
              <a:lnSpc>
                <a:spcPct val="100000"/>
              </a:lnSpc>
              <a:spcBef>
                <a:spcPts val="1600"/>
              </a:spcBef>
              <a:spcAft>
                <a:spcPts val="0"/>
              </a:spcAft>
              <a:buNone/>
              <a:defRPr sz="1400">
                <a:solidFill>
                  <a:srgbClr val="F3F3F3"/>
                </a:solidFill>
              </a:defRPr>
            </a:lvl3pPr>
            <a:lvl4pPr lvl="3" algn="r" rtl="0">
              <a:lnSpc>
                <a:spcPct val="100000"/>
              </a:lnSpc>
              <a:spcBef>
                <a:spcPts val="1600"/>
              </a:spcBef>
              <a:spcAft>
                <a:spcPts val="0"/>
              </a:spcAft>
              <a:buNone/>
              <a:defRPr sz="1400">
                <a:solidFill>
                  <a:srgbClr val="F3F3F3"/>
                </a:solidFill>
              </a:defRPr>
            </a:lvl4pPr>
            <a:lvl5pPr lvl="4" algn="r" rtl="0">
              <a:lnSpc>
                <a:spcPct val="100000"/>
              </a:lnSpc>
              <a:spcBef>
                <a:spcPts val="1600"/>
              </a:spcBef>
              <a:spcAft>
                <a:spcPts val="0"/>
              </a:spcAft>
              <a:buNone/>
              <a:defRPr sz="1400">
                <a:solidFill>
                  <a:srgbClr val="F3F3F3"/>
                </a:solidFill>
              </a:defRPr>
            </a:lvl5pPr>
            <a:lvl6pPr lvl="5" algn="r" rtl="0">
              <a:lnSpc>
                <a:spcPct val="100000"/>
              </a:lnSpc>
              <a:spcBef>
                <a:spcPts val="1600"/>
              </a:spcBef>
              <a:spcAft>
                <a:spcPts val="0"/>
              </a:spcAft>
              <a:buNone/>
              <a:defRPr sz="1400">
                <a:solidFill>
                  <a:srgbClr val="F3F3F3"/>
                </a:solidFill>
              </a:defRPr>
            </a:lvl6pPr>
            <a:lvl7pPr lvl="6" algn="r" rtl="0">
              <a:lnSpc>
                <a:spcPct val="100000"/>
              </a:lnSpc>
              <a:spcBef>
                <a:spcPts val="1600"/>
              </a:spcBef>
              <a:spcAft>
                <a:spcPts val="0"/>
              </a:spcAft>
              <a:buNone/>
              <a:defRPr sz="1400">
                <a:solidFill>
                  <a:srgbClr val="F3F3F3"/>
                </a:solidFill>
              </a:defRPr>
            </a:lvl7pPr>
            <a:lvl8pPr lvl="7" algn="r" rtl="0">
              <a:lnSpc>
                <a:spcPct val="100000"/>
              </a:lnSpc>
              <a:spcBef>
                <a:spcPts val="1600"/>
              </a:spcBef>
              <a:spcAft>
                <a:spcPts val="0"/>
              </a:spcAft>
              <a:buNone/>
              <a:defRPr sz="1400">
                <a:solidFill>
                  <a:srgbClr val="F3F3F3"/>
                </a:solidFill>
              </a:defRPr>
            </a:lvl8pPr>
            <a:lvl9pPr lvl="8" algn="r" rtl="0">
              <a:lnSpc>
                <a:spcPct val="100000"/>
              </a:lnSpc>
              <a:spcBef>
                <a:spcPts val="1600"/>
              </a:spcBef>
              <a:spcAft>
                <a:spcPts val="1600"/>
              </a:spcAft>
              <a:buNone/>
              <a:defRPr sz="1400">
                <a:solidFill>
                  <a:srgbClr val="F3F3F3"/>
                </a:solidFill>
              </a:defRPr>
            </a:lvl9pPr>
          </a:lstStyle>
          <a:p>
            <a:endParaRPr/>
          </a:p>
        </p:txBody>
      </p:sp>
      <p:sp>
        <p:nvSpPr>
          <p:cNvPr id="414" name="Google Shape;414;p21"/>
          <p:cNvSpPr txBox="1">
            <a:spLocks noGrp="1"/>
          </p:cNvSpPr>
          <p:nvPr>
            <p:ph type="subTitle" idx="3"/>
          </p:nvPr>
        </p:nvSpPr>
        <p:spPr>
          <a:xfrm>
            <a:off x="1081811" y="1064650"/>
            <a:ext cx="3168900" cy="775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400">
                <a:solidFill>
                  <a:srgbClr val="F3F3F3"/>
                </a:solidFill>
              </a:defRPr>
            </a:lvl1pPr>
            <a:lvl2pPr lvl="1" algn="r" rtl="0">
              <a:lnSpc>
                <a:spcPct val="100000"/>
              </a:lnSpc>
              <a:spcBef>
                <a:spcPts val="1600"/>
              </a:spcBef>
              <a:spcAft>
                <a:spcPts val="0"/>
              </a:spcAft>
              <a:buNone/>
              <a:defRPr sz="1400">
                <a:solidFill>
                  <a:srgbClr val="F3F3F3"/>
                </a:solidFill>
              </a:defRPr>
            </a:lvl2pPr>
            <a:lvl3pPr lvl="2" algn="r" rtl="0">
              <a:lnSpc>
                <a:spcPct val="100000"/>
              </a:lnSpc>
              <a:spcBef>
                <a:spcPts val="1600"/>
              </a:spcBef>
              <a:spcAft>
                <a:spcPts val="0"/>
              </a:spcAft>
              <a:buNone/>
              <a:defRPr sz="1400">
                <a:solidFill>
                  <a:srgbClr val="F3F3F3"/>
                </a:solidFill>
              </a:defRPr>
            </a:lvl3pPr>
            <a:lvl4pPr lvl="3" algn="r" rtl="0">
              <a:lnSpc>
                <a:spcPct val="100000"/>
              </a:lnSpc>
              <a:spcBef>
                <a:spcPts val="1600"/>
              </a:spcBef>
              <a:spcAft>
                <a:spcPts val="0"/>
              </a:spcAft>
              <a:buNone/>
              <a:defRPr sz="1400">
                <a:solidFill>
                  <a:srgbClr val="F3F3F3"/>
                </a:solidFill>
              </a:defRPr>
            </a:lvl4pPr>
            <a:lvl5pPr lvl="4" algn="r" rtl="0">
              <a:lnSpc>
                <a:spcPct val="100000"/>
              </a:lnSpc>
              <a:spcBef>
                <a:spcPts val="1600"/>
              </a:spcBef>
              <a:spcAft>
                <a:spcPts val="0"/>
              </a:spcAft>
              <a:buNone/>
              <a:defRPr sz="1400">
                <a:solidFill>
                  <a:srgbClr val="F3F3F3"/>
                </a:solidFill>
              </a:defRPr>
            </a:lvl5pPr>
            <a:lvl6pPr lvl="5" algn="r" rtl="0">
              <a:lnSpc>
                <a:spcPct val="100000"/>
              </a:lnSpc>
              <a:spcBef>
                <a:spcPts val="1600"/>
              </a:spcBef>
              <a:spcAft>
                <a:spcPts val="0"/>
              </a:spcAft>
              <a:buNone/>
              <a:defRPr sz="1400">
                <a:solidFill>
                  <a:srgbClr val="F3F3F3"/>
                </a:solidFill>
              </a:defRPr>
            </a:lvl6pPr>
            <a:lvl7pPr lvl="6" algn="r" rtl="0">
              <a:lnSpc>
                <a:spcPct val="100000"/>
              </a:lnSpc>
              <a:spcBef>
                <a:spcPts val="1600"/>
              </a:spcBef>
              <a:spcAft>
                <a:spcPts val="0"/>
              </a:spcAft>
              <a:buNone/>
              <a:defRPr sz="1400">
                <a:solidFill>
                  <a:srgbClr val="F3F3F3"/>
                </a:solidFill>
              </a:defRPr>
            </a:lvl7pPr>
            <a:lvl8pPr lvl="7" algn="r" rtl="0">
              <a:lnSpc>
                <a:spcPct val="100000"/>
              </a:lnSpc>
              <a:spcBef>
                <a:spcPts val="1600"/>
              </a:spcBef>
              <a:spcAft>
                <a:spcPts val="0"/>
              </a:spcAft>
              <a:buNone/>
              <a:defRPr sz="1400">
                <a:solidFill>
                  <a:srgbClr val="F3F3F3"/>
                </a:solidFill>
              </a:defRPr>
            </a:lvl8pPr>
            <a:lvl9pPr lvl="8" algn="r" rtl="0">
              <a:lnSpc>
                <a:spcPct val="100000"/>
              </a:lnSpc>
              <a:spcBef>
                <a:spcPts val="1600"/>
              </a:spcBef>
              <a:spcAft>
                <a:spcPts val="1600"/>
              </a:spcAft>
              <a:buNone/>
              <a:defRPr sz="1400">
                <a:solidFill>
                  <a:srgbClr val="F3F3F3"/>
                </a:solidFill>
              </a:defRPr>
            </a:lvl9pPr>
          </a:lstStyle>
          <a:p>
            <a:endParaRPr/>
          </a:p>
        </p:txBody>
      </p:sp>
      <p:sp>
        <p:nvSpPr>
          <p:cNvPr id="415" name="Google Shape;415;p21"/>
          <p:cNvSpPr txBox="1">
            <a:spLocks noGrp="1"/>
          </p:cNvSpPr>
          <p:nvPr>
            <p:ph type="ctrTitle"/>
          </p:nvPr>
        </p:nvSpPr>
        <p:spPr>
          <a:xfrm>
            <a:off x="5927150" y="359450"/>
            <a:ext cx="2503800" cy="1335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4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416" name="Google Shape;416;p21"/>
          <p:cNvGrpSpPr/>
          <p:nvPr/>
        </p:nvGrpSpPr>
        <p:grpSpPr>
          <a:xfrm>
            <a:off x="-90599" y="149679"/>
            <a:ext cx="627300" cy="1446850"/>
            <a:chOff x="6656382" y="-78921"/>
            <a:chExt cx="627300" cy="1446850"/>
          </a:xfrm>
        </p:grpSpPr>
        <p:sp>
          <p:nvSpPr>
            <p:cNvPr id="417" name="Google Shape;417;p21"/>
            <p:cNvSpPr/>
            <p:nvPr/>
          </p:nvSpPr>
          <p:spPr>
            <a:xfrm>
              <a:off x="66563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1"/>
            <p:cNvSpPr/>
            <p:nvPr/>
          </p:nvSpPr>
          <p:spPr>
            <a:xfrm>
              <a:off x="69389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1"/>
            <p:cNvSpPr/>
            <p:nvPr/>
          </p:nvSpPr>
          <p:spPr>
            <a:xfrm>
              <a:off x="72215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1"/>
            <p:cNvSpPr/>
            <p:nvPr/>
          </p:nvSpPr>
          <p:spPr>
            <a:xfrm>
              <a:off x="66563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1"/>
            <p:cNvSpPr/>
            <p:nvPr/>
          </p:nvSpPr>
          <p:spPr>
            <a:xfrm>
              <a:off x="69389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1"/>
            <p:cNvSpPr/>
            <p:nvPr/>
          </p:nvSpPr>
          <p:spPr>
            <a:xfrm>
              <a:off x="72215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1"/>
            <p:cNvSpPr/>
            <p:nvPr/>
          </p:nvSpPr>
          <p:spPr>
            <a:xfrm>
              <a:off x="66563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1"/>
            <p:cNvSpPr/>
            <p:nvPr/>
          </p:nvSpPr>
          <p:spPr>
            <a:xfrm>
              <a:off x="69389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1"/>
            <p:cNvSpPr/>
            <p:nvPr/>
          </p:nvSpPr>
          <p:spPr>
            <a:xfrm>
              <a:off x="72215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1"/>
            <p:cNvSpPr/>
            <p:nvPr/>
          </p:nvSpPr>
          <p:spPr>
            <a:xfrm>
              <a:off x="66563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1"/>
            <p:cNvSpPr/>
            <p:nvPr/>
          </p:nvSpPr>
          <p:spPr>
            <a:xfrm>
              <a:off x="69389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1"/>
            <p:cNvSpPr/>
            <p:nvPr/>
          </p:nvSpPr>
          <p:spPr>
            <a:xfrm>
              <a:off x="72215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1"/>
            <p:cNvSpPr/>
            <p:nvPr/>
          </p:nvSpPr>
          <p:spPr>
            <a:xfrm>
              <a:off x="66563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1"/>
            <p:cNvSpPr/>
            <p:nvPr/>
          </p:nvSpPr>
          <p:spPr>
            <a:xfrm>
              <a:off x="69389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1"/>
            <p:cNvSpPr/>
            <p:nvPr/>
          </p:nvSpPr>
          <p:spPr>
            <a:xfrm>
              <a:off x="72215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1"/>
            <p:cNvSpPr/>
            <p:nvPr/>
          </p:nvSpPr>
          <p:spPr>
            <a:xfrm>
              <a:off x="66563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1"/>
            <p:cNvSpPr/>
            <p:nvPr/>
          </p:nvSpPr>
          <p:spPr>
            <a:xfrm>
              <a:off x="69389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1"/>
            <p:cNvSpPr/>
            <p:nvPr/>
          </p:nvSpPr>
          <p:spPr>
            <a:xfrm>
              <a:off x="72215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
  <p:cSld name="CUSTOM_2_1">
    <p:spTree>
      <p:nvGrpSpPr>
        <p:cNvPr id="1" name="Shape 435"/>
        <p:cNvGrpSpPr/>
        <p:nvPr/>
      </p:nvGrpSpPr>
      <p:grpSpPr>
        <a:xfrm>
          <a:off x="0" y="0"/>
          <a:ext cx="0" cy="0"/>
          <a:chOff x="0" y="0"/>
          <a:chExt cx="0" cy="0"/>
        </a:xfrm>
      </p:grpSpPr>
      <p:sp>
        <p:nvSpPr>
          <p:cNvPr id="436" name="Google Shape;436;p22"/>
          <p:cNvSpPr txBox="1">
            <a:spLocks noGrp="1"/>
          </p:cNvSpPr>
          <p:nvPr>
            <p:ph type="subTitle" idx="1"/>
          </p:nvPr>
        </p:nvSpPr>
        <p:spPr>
          <a:xfrm>
            <a:off x="720050" y="3787660"/>
            <a:ext cx="21540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lvl1pPr>
            <a:lvl2pPr lvl="1" algn="ctr" rtl="0">
              <a:lnSpc>
                <a:spcPct val="100000"/>
              </a:lnSpc>
              <a:spcBef>
                <a:spcPts val="1600"/>
              </a:spcBef>
              <a:spcAft>
                <a:spcPts val="0"/>
              </a:spcAft>
              <a:buNone/>
              <a:defRPr sz="1200"/>
            </a:lvl2pPr>
            <a:lvl3pPr lvl="2" algn="ctr" rtl="0">
              <a:lnSpc>
                <a:spcPct val="100000"/>
              </a:lnSpc>
              <a:spcBef>
                <a:spcPts val="1600"/>
              </a:spcBef>
              <a:spcAft>
                <a:spcPts val="0"/>
              </a:spcAft>
              <a:buNone/>
              <a:defRPr sz="1200"/>
            </a:lvl3pPr>
            <a:lvl4pPr lvl="3" algn="ctr" rtl="0">
              <a:lnSpc>
                <a:spcPct val="100000"/>
              </a:lnSpc>
              <a:spcBef>
                <a:spcPts val="1600"/>
              </a:spcBef>
              <a:spcAft>
                <a:spcPts val="0"/>
              </a:spcAft>
              <a:buNone/>
              <a:defRPr sz="1200"/>
            </a:lvl4pPr>
            <a:lvl5pPr lvl="4" algn="ctr" rtl="0">
              <a:lnSpc>
                <a:spcPct val="100000"/>
              </a:lnSpc>
              <a:spcBef>
                <a:spcPts val="1600"/>
              </a:spcBef>
              <a:spcAft>
                <a:spcPts val="0"/>
              </a:spcAft>
              <a:buNone/>
              <a:defRPr sz="1200"/>
            </a:lvl5pPr>
            <a:lvl6pPr lvl="5" algn="ctr" rtl="0">
              <a:lnSpc>
                <a:spcPct val="100000"/>
              </a:lnSpc>
              <a:spcBef>
                <a:spcPts val="1600"/>
              </a:spcBef>
              <a:spcAft>
                <a:spcPts val="0"/>
              </a:spcAft>
              <a:buNone/>
              <a:defRPr sz="1200"/>
            </a:lvl6pPr>
            <a:lvl7pPr lvl="6" algn="ctr" rtl="0">
              <a:lnSpc>
                <a:spcPct val="100000"/>
              </a:lnSpc>
              <a:spcBef>
                <a:spcPts val="1600"/>
              </a:spcBef>
              <a:spcAft>
                <a:spcPts val="0"/>
              </a:spcAft>
              <a:buNone/>
              <a:defRPr sz="1200"/>
            </a:lvl7pPr>
            <a:lvl8pPr lvl="7" algn="ctr" rtl="0">
              <a:lnSpc>
                <a:spcPct val="100000"/>
              </a:lnSpc>
              <a:spcBef>
                <a:spcPts val="1600"/>
              </a:spcBef>
              <a:spcAft>
                <a:spcPts val="0"/>
              </a:spcAft>
              <a:buNone/>
              <a:defRPr sz="1200"/>
            </a:lvl8pPr>
            <a:lvl9pPr lvl="8" algn="ctr" rtl="0">
              <a:lnSpc>
                <a:spcPct val="100000"/>
              </a:lnSpc>
              <a:spcBef>
                <a:spcPts val="1600"/>
              </a:spcBef>
              <a:spcAft>
                <a:spcPts val="1600"/>
              </a:spcAft>
              <a:buNone/>
              <a:defRPr sz="1200"/>
            </a:lvl9pPr>
          </a:lstStyle>
          <a:p>
            <a:endParaRPr/>
          </a:p>
        </p:txBody>
      </p:sp>
      <p:sp>
        <p:nvSpPr>
          <p:cNvPr id="437" name="Google Shape;437;p22"/>
          <p:cNvSpPr txBox="1">
            <a:spLocks noGrp="1"/>
          </p:cNvSpPr>
          <p:nvPr>
            <p:ph type="subTitle" idx="2"/>
          </p:nvPr>
        </p:nvSpPr>
        <p:spPr>
          <a:xfrm>
            <a:off x="3494960" y="3787660"/>
            <a:ext cx="21540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lvl1pPr>
            <a:lvl2pPr lvl="1" algn="ctr" rtl="0">
              <a:lnSpc>
                <a:spcPct val="100000"/>
              </a:lnSpc>
              <a:spcBef>
                <a:spcPts val="1600"/>
              </a:spcBef>
              <a:spcAft>
                <a:spcPts val="0"/>
              </a:spcAft>
              <a:buNone/>
              <a:defRPr sz="1200"/>
            </a:lvl2pPr>
            <a:lvl3pPr lvl="2" algn="ctr" rtl="0">
              <a:lnSpc>
                <a:spcPct val="100000"/>
              </a:lnSpc>
              <a:spcBef>
                <a:spcPts val="1600"/>
              </a:spcBef>
              <a:spcAft>
                <a:spcPts val="0"/>
              </a:spcAft>
              <a:buNone/>
              <a:defRPr sz="1200"/>
            </a:lvl3pPr>
            <a:lvl4pPr lvl="3" algn="ctr" rtl="0">
              <a:lnSpc>
                <a:spcPct val="100000"/>
              </a:lnSpc>
              <a:spcBef>
                <a:spcPts val="1600"/>
              </a:spcBef>
              <a:spcAft>
                <a:spcPts val="0"/>
              </a:spcAft>
              <a:buNone/>
              <a:defRPr sz="1200"/>
            </a:lvl4pPr>
            <a:lvl5pPr lvl="4" algn="ctr" rtl="0">
              <a:lnSpc>
                <a:spcPct val="100000"/>
              </a:lnSpc>
              <a:spcBef>
                <a:spcPts val="1600"/>
              </a:spcBef>
              <a:spcAft>
                <a:spcPts val="0"/>
              </a:spcAft>
              <a:buNone/>
              <a:defRPr sz="1200"/>
            </a:lvl5pPr>
            <a:lvl6pPr lvl="5" algn="ctr" rtl="0">
              <a:lnSpc>
                <a:spcPct val="100000"/>
              </a:lnSpc>
              <a:spcBef>
                <a:spcPts val="1600"/>
              </a:spcBef>
              <a:spcAft>
                <a:spcPts val="0"/>
              </a:spcAft>
              <a:buNone/>
              <a:defRPr sz="1200"/>
            </a:lvl6pPr>
            <a:lvl7pPr lvl="6" algn="ctr" rtl="0">
              <a:lnSpc>
                <a:spcPct val="100000"/>
              </a:lnSpc>
              <a:spcBef>
                <a:spcPts val="1600"/>
              </a:spcBef>
              <a:spcAft>
                <a:spcPts val="0"/>
              </a:spcAft>
              <a:buNone/>
              <a:defRPr sz="1200"/>
            </a:lvl7pPr>
            <a:lvl8pPr lvl="7" algn="ctr" rtl="0">
              <a:lnSpc>
                <a:spcPct val="100000"/>
              </a:lnSpc>
              <a:spcBef>
                <a:spcPts val="1600"/>
              </a:spcBef>
              <a:spcAft>
                <a:spcPts val="0"/>
              </a:spcAft>
              <a:buNone/>
              <a:defRPr sz="1200"/>
            </a:lvl8pPr>
            <a:lvl9pPr lvl="8" algn="ctr" rtl="0">
              <a:lnSpc>
                <a:spcPct val="100000"/>
              </a:lnSpc>
              <a:spcBef>
                <a:spcPts val="1600"/>
              </a:spcBef>
              <a:spcAft>
                <a:spcPts val="1600"/>
              </a:spcAft>
              <a:buNone/>
              <a:defRPr sz="1200"/>
            </a:lvl9pPr>
          </a:lstStyle>
          <a:p>
            <a:endParaRPr/>
          </a:p>
        </p:txBody>
      </p:sp>
      <p:sp>
        <p:nvSpPr>
          <p:cNvPr id="438" name="Google Shape;438;p22"/>
          <p:cNvSpPr txBox="1">
            <a:spLocks noGrp="1"/>
          </p:cNvSpPr>
          <p:nvPr>
            <p:ph type="subTitle" idx="3"/>
          </p:nvPr>
        </p:nvSpPr>
        <p:spPr>
          <a:xfrm>
            <a:off x="6279600" y="3787660"/>
            <a:ext cx="21540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lvl1pPr>
            <a:lvl2pPr lvl="1" algn="ctr" rtl="0">
              <a:lnSpc>
                <a:spcPct val="100000"/>
              </a:lnSpc>
              <a:spcBef>
                <a:spcPts val="1600"/>
              </a:spcBef>
              <a:spcAft>
                <a:spcPts val="0"/>
              </a:spcAft>
              <a:buNone/>
              <a:defRPr sz="1200"/>
            </a:lvl2pPr>
            <a:lvl3pPr lvl="2" algn="ctr" rtl="0">
              <a:lnSpc>
                <a:spcPct val="100000"/>
              </a:lnSpc>
              <a:spcBef>
                <a:spcPts val="1600"/>
              </a:spcBef>
              <a:spcAft>
                <a:spcPts val="0"/>
              </a:spcAft>
              <a:buNone/>
              <a:defRPr sz="1200"/>
            </a:lvl3pPr>
            <a:lvl4pPr lvl="3" algn="ctr" rtl="0">
              <a:lnSpc>
                <a:spcPct val="100000"/>
              </a:lnSpc>
              <a:spcBef>
                <a:spcPts val="1600"/>
              </a:spcBef>
              <a:spcAft>
                <a:spcPts val="0"/>
              </a:spcAft>
              <a:buNone/>
              <a:defRPr sz="1200"/>
            </a:lvl4pPr>
            <a:lvl5pPr lvl="4" algn="ctr" rtl="0">
              <a:lnSpc>
                <a:spcPct val="100000"/>
              </a:lnSpc>
              <a:spcBef>
                <a:spcPts val="1600"/>
              </a:spcBef>
              <a:spcAft>
                <a:spcPts val="0"/>
              </a:spcAft>
              <a:buNone/>
              <a:defRPr sz="1200"/>
            </a:lvl5pPr>
            <a:lvl6pPr lvl="5" algn="ctr" rtl="0">
              <a:lnSpc>
                <a:spcPct val="100000"/>
              </a:lnSpc>
              <a:spcBef>
                <a:spcPts val="1600"/>
              </a:spcBef>
              <a:spcAft>
                <a:spcPts val="0"/>
              </a:spcAft>
              <a:buNone/>
              <a:defRPr sz="1200"/>
            </a:lvl6pPr>
            <a:lvl7pPr lvl="6" algn="ctr" rtl="0">
              <a:lnSpc>
                <a:spcPct val="100000"/>
              </a:lnSpc>
              <a:spcBef>
                <a:spcPts val="1600"/>
              </a:spcBef>
              <a:spcAft>
                <a:spcPts val="0"/>
              </a:spcAft>
              <a:buNone/>
              <a:defRPr sz="1200"/>
            </a:lvl7pPr>
            <a:lvl8pPr lvl="7" algn="ctr" rtl="0">
              <a:lnSpc>
                <a:spcPct val="100000"/>
              </a:lnSpc>
              <a:spcBef>
                <a:spcPts val="1600"/>
              </a:spcBef>
              <a:spcAft>
                <a:spcPts val="0"/>
              </a:spcAft>
              <a:buNone/>
              <a:defRPr sz="1200"/>
            </a:lvl8pPr>
            <a:lvl9pPr lvl="8" algn="ctr" rtl="0">
              <a:lnSpc>
                <a:spcPct val="100000"/>
              </a:lnSpc>
              <a:spcBef>
                <a:spcPts val="1600"/>
              </a:spcBef>
              <a:spcAft>
                <a:spcPts val="1600"/>
              </a:spcAft>
              <a:buNone/>
              <a:defRPr sz="1200"/>
            </a:lvl9pPr>
          </a:lstStyle>
          <a:p>
            <a:endParaRPr/>
          </a:p>
        </p:txBody>
      </p:sp>
      <p:sp>
        <p:nvSpPr>
          <p:cNvPr id="439" name="Google Shape;439;p22"/>
          <p:cNvSpPr txBox="1">
            <a:spLocks noGrp="1"/>
          </p:cNvSpPr>
          <p:nvPr>
            <p:ph type="subTitle" idx="4"/>
          </p:nvPr>
        </p:nvSpPr>
        <p:spPr>
          <a:xfrm>
            <a:off x="720050" y="3352050"/>
            <a:ext cx="2154000" cy="4731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3000">
                <a:latin typeface="Barlow Semi Condensed SemiBold"/>
                <a:ea typeface="Barlow Semi Condensed SemiBold"/>
                <a:cs typeface="Barlow Semi Condensed SemiBold"/>
                <a:sym typeface="Barlow Semi Condensed SemiBold"/>
              </a:defRPr>
            </a:lvl1pPr>
            <a:lvl2pPr lvl="1" algn="ctr" rtl="0">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2pPr>
            <a:lvl3pPr lvl="2" algn="ctr" rtl="0">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3pPr>
            <a:lvl4pPr lvl="3" algn="ctr" rtl="0">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4pPr>
            <a:lvl5pPr lvl="4" algn="ctr" rtl="0">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5pPr>
            <a:lvl6pPr lvl="5" algn="ctr" rtl="0">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6pPr>
            <a:lvl7pPr lvl="6" algn="ctr" rtl="0">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7pPr>
            <a:lvl8pPr lvl="7" algn="ctr" rtl="0">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8pPr>
            <a:lvl9pPr lvl="8" algn="ctr" rtl="0">
              <a:lnSpc>
                <a:spcPct val="100000"/>
              </a:lnSpc>
              <a:spcBef>
                <a:spcPts val="1600"/>
              </a:spcBef>
              <a:spcAft>
                <a:spcPts val="1600"/>
              </a:spcAft>
              <a:buNone/>
              <a:defRPr sz="3000">
                <a:latin typeface="Barlow Semi Condensed SemiBold"/>
                <a:ea typeface="Barlow Semi Condensed SemiBold"/>
                <a:cs typeface="Barlow Semi Condensed SemiBold"/>
                <a:sym typeface="Barlow Semi Condensed SemiBold"/>
              </a:defRPr>
            </a:lvl9pPr>
          </a:lstStyle>
          <a:p>
            <a:endParaRPr/>
          </a:p>
        </p:txBody>
      </p:sp>
      <p:sp>
        <p:nvSpPr>
          <p:cNvPr id="440" name="Google Shape;440;p22"/>
          <p:cNvSpPr txBox="1">
            <a:spLocks noGrp="1"/>
          </p:cNvSpPr>
          <p:nvPr>
            <p:ph type="subTitle" idx="5"/>
          </p:nvPr>
        </p:nvSpPr>
        <p:spPr>
          <a:xfrm>
            <a:off x="3494961" y="3352050"/>
            <a:ext cx="2154000" cy="4731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3000">
                <a:latin typeface="Barlow Semi Condensed SemiBold"/>
                <a:ea typeface="Barlow Semi Condensed SemiBold"/>
                <a:cs typeface="Barlow Semi Condensed SemiBold"/>
                <a:sym typeface="Barlow Semi Condensed SemiBold"/>
              </a:defRPr>
            </a:lvl1pPr>
            <a:lvl2pPr lvl="1" algn="ctr" rtl="0">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2pPr>
            <a:lvl3pPr lvl="2" algn="ctr" rtl="0">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3pPr>
            <a:lvl4pPr lvl="3" algn="ctr" rtl="0">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4pPr>
            <a:lvl5pPr lvl="4" algn="ctr" rtl="0">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5pPr>
            <a:lvl6pPr lvl="5" algn="ctr" rtl="0">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6pPr>
            <a:lvl7pPr lvl="6" algn="ctr" rtl="0">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7pPr>
            <a:lvl8pPr lvl="7" algn="ctr" rtl="0">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8pPr>
            <a:lvl9pPr lvl="8" algn="ctr" rtl="0">
              <a:lnSpc>
                <a:spcPct val="100000"/>
              </a:lnSpc>
              <a:spcBef>
                <a:spcPts val="1600"/>
              </a:spcBef>
              <a:spcAft>
                <a:spcPts val="1600"/>
              </a:spcAft>
              <a:buNone/>
              <a:defRPr sz="3000">
                <a:latin typeface="Barlow Semi Condensed SemiBold"/>
                <a:ea typeface="Barlow Semi Condensed SemiBold"/>
                <a:cs typeface="Barlow Semi Condensed SemiBold"/>
                <a:sym typeface="Barlow Semi Condensed SemiBold"/>
              </a:defRPr>
            </a:lvl9pPr>
          </a:lstStyle>
          <a:p>
            <a:endParaRPr/>
          </a:p>
        </p:txBody>
      </p:sp>
      <p:sp>
        <p:nvSpPr>
          <p:cNvPr id="441" name="Google Shape;441;p22"/>
          <p:cNvSpPr txBox="1">
            <a:spLocks noGrp="1"/>
          </p:cNvSpPr>
          <p:nvPr>
            <p:ph type="subTitle" idx="6"/>
          </p:nvPr>
        </p:nvSpPr>
        <p:spPr>
          <a:xfrm>
            <a:off x="6279602" y="3352050"/>
            <a:ext cx="2154000" cy="4731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3000">
                <a:latin typeface="Barlow Semi Condensed SemiBold"/>
                <a:ea typeface="Barlow Semi Condensed SemiBold"/>
                <a:cs typeface="Barlow Semi Condensed SemiBold"/>
                <a:sym typeface="Barlow Semi Condensed SemiBold"/>
              </a:defRPr>
            </a:lvl1pPr>
            <a:lvl2pPr lvl="1" algn="ctr" rtl="0">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2pPr>
            <a:lvl3pPr lvl="2" algn="ctr" rtl="0">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3pPr>
            <a:lvl4pPr lvl="3" algn="ctr" rtl="0">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4pPr>
            <a:lvl5pPr lvl="4" algn="ctr" rtl="0">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5pPr>
            <a:lvl6pPr lvl="5" algn="ctr" rtl="0">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6pPr>
            <a:lvl7pPr lvl="6" algn="ctr" rtl="0">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7pPr>
            <a:lvl8pPr lvl="7" algn="ctr" rtl="0">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8pPr>
            <a:lvl9pPr lvl="8" algn="ctr" rtl="0">
              <a:lnSpc>
                <a:spcPct val="100000"/>
              </a:lnSpc>
              <a:spcBef>
                <a:spcPts val="1600"/>
              </a:spcBef>
              <a:spcAft>
                <a:spcPts val="1600"/>
              </a:spcAft>
              <a:buNone/>
              <a:defRPr sz="3000">
                <a:latin typeface="Barlow Semi Condensed SemiBold"/>
                <a:ea typeface="Barlow Semi Condensed SemiBold"/>
                <a:cs typeface="Barlow Semi Condensed SemiBold"/>
                <a:sym typeface="Barlow Semi Condensed SemiBold"/>
              </a:defRPr>
            </a:lvl9pPr>
          </a:lstStyle>
          <a:p>
            <a:endParaRPr/>
          </a:p>
        </p:txBody>
      </p:sp>
      <p:sp>
        <p:nvSpPr>
          <p:cNvPr id="442" name="Google Shape;442;p22"/>
          <p:cNvSpPr txBox="1">
            <a:spLocks noGrp="1"/>
          </p:cNvSpPr>
          <p:nvPr>
            <p:ph type="subTitle" idx="7"/>
          </p:nvPr>
        </p:nvSpPr>
        <p:spPr>
          <a:xfrm>
            <a:off x="720050" y="2240837"/>
            <a:ext cx="21540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lvl1pPr>
            <a:lvl2pPr lvl="1" algn="ctr" rtl="0">
              <a:lnSpc>
                <a:spcPct val="100000"/>
              </a:lnSpc>
              <a:spcBef>
                <a:spcPts val="1600"/>
              </a:spcBef>
              <a:spcAft>
                <a:spcPts val="0"/>
              </a:spcAft>
              <a:buNone/>
              <a:defRPr sz="1200"/>
            </a:lvl2pPr>
            <a:lvl3pPr lvl="2" algn="ctr" rtl="0">
              <a:lnSpc>
                <a:spcPct val="100000"/>
              </a:lnSpc>
              <a:spcBef>
                <a:spcPts val="1600"/>
              </a:spcBef>
              <a:spcAft>
                <a:spcPts val="0"/>
              </a:spcAft>
              <a:buNone/>
              <a:defRPr sz="1200"/>
            </a:lvl3pPr>
            <a:lvl4pPr lvl="3" algn="ctr" rtl="0">
              <a:lnSpc>
                <a:spcPct val="100000"/>
              </a:lnSpc>
              <a:spcBef>
                <a:spcPts val="1600"/>
              </a:spcBef>
              <a:spcAft>
                <a:spcPts val="0"/>
              </a:spcAft>
              <a:buNone/>
              <a:defRPr sz="1200"/>
            </a:lvl4pPr>
            <a:lvl5pPr lvl="4" algn="ctr" rtl="0">
              <a:lnSpc>
                <a:spcPct val="100000"/>
              </a:lnSpc>
              <a:spcBef>
                <a:spcPts val="1600"/>
              </a:spcBef>
              <a:spcAft>
                <a:spcPts val="0"/>
              </a:spcAft>
              <a:buNone/>
              <a:defRPr sz="1200"/>
            </a:lvl5pPr>
            <a:lvl6pPr lvl="5" algn="ctr" rtl="0">
              <a:lnSpc>
                <a:spcPct val="100000"/>
              </a:lnSpc>
              <a:spcBef>
                <a:spcPts val="1600"/>
              </a:spcBef>
              <a:spcAft>
                <a:spcPts val="0"/>
              </a:spcAft>
              <a:buNone/>
              <a:defRPr sz="1200"/>
            </a:lvl6pPr>
            <a:lvl7pPr lvl="6" algn="ctr" rtl="0">
              <a:lnSpc>
                <a:spcPct val="100000"/>
              </a:lnSpc>
              <a:spcBef>
                <a:spcPts val="1600"/>
              </a:spcBef>
              <a:spcAft>
                <a:spcPts val="0"/>
              </a:spcAft>
              <a:buNone/>
              <a:defRPr sz="1200"/>
            </a:lvl7pPr>
            <a:lvl8pPr lvl="7" algn="ctr" rtl="0">
              <a:lnSpc>
                <a:spcPct val="100000"/>
              </a:lnSpc>
              <a:spcBef>
                <a:spcPts val="1600"/>
              </a:spcBef>
              <a:spcAft>
                <a:spcPts val="0"/>
              </a:spcAft>
              <a:buNone/>
              <a:defRPr sz="1200"/>
            </a:lvl8pPr>
            <a:lvl9pPr lvl="8" algn="ctr" rtl="0">
              <a:lnSpc>
                <a:spcPct val="100000"/>
              </a:lnSpc>
              <a:spcBef>
                <a:spcPts val="1600"/>
              </a:spcBef>
              <a:spcAft>
                <a:spcPts val="1600"/>
              </a:spcAft>
              <a:buNone/>
              <a:defRPr sz="1200"/>
            </a:lvl9pPr>
          </a:lstStyle>
          <a:p>
            <a:endParaRPr/>
          </a:p>
        </p:txBody>
      </p:sp>
      <p:sp>
        <p:nvSpPr>
          <p:cNvPr id="443" name="Google Shape;443;p22"/>
          <p:cNvSpPr txBox="1">
            <a:spLocks noGrp="1"/>
          </p:cNvSpPr>
          <p:nvPr>
            <p:ph type="subTitle" idx="8"/>
          </p:nvPr>
        </p:nvSpPr>
        <p:spPr>
          <a:xfrm>
            <a:off x="3494960" y="2240837"/>
            <a:ext cx="21540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lvl1pPr>
            <a:lvl2pPr lvl="1" algn="ctr" rtl="0">
              <a:lnSpc>
                <a:spcPct val="100000"/>
              </a:lnSpc>
              <a:spcBef>
                <a:spcPts val="1600"/>
              </a:spcBef>
              <a:spcAft>
                <a:spcPts val="0"/>
              </a:spcAft>
              <a:buNone/>
              <a:defRPr sz="1200"/>
            </a:lvl2pPr>
            <a:lvl3pPr lvl="2" algn="ctr" rtl="0">
              <a:lnSpc>
                <a:spcPct val="100000"/>
              </a:lnSpc>
              <a:spcBef>
                <a:spcPts val="1600"/>
              </a:spcBef>
              <a:spcAft>
                <a:spcPts val="0"/>
              </a:spcAft>
              <a:buNone/>
              <a:defRPr sz="1200"/>
            </a:lvl3pPr>
            <a:lvl4pPr lvl="3" algn="ctr" rtl="0">
              <a:lnSpc>
                <a:spcPct val="100000"/>
              </a:lnSpc>
              <a:spcBef>
                <a:spcPts val="1600"/>
              </a:spcBef>
              <a:spcAft>
                <a:spcPts val="0"/>
              </a:spcAft>
              <a:buNone/>
              <a:defRPr sz="1200"/>
            </a:lvl4pPr>
            <a:lvl5pPr lvl="4" algn="ctr" rtl="0">
              <a:lnSpc>
                <a:spcPct val="100000"/>
              </a:lnSpc>
              <a:spcBef>
                <a:spcPts val="1600"/>
              </a:spcBef>
              <a:spcAft>
                <a:spcPts val="0"/>
              </a:spcAft>
              <a:buNone/>
              <a:defRPr sz="1200"/>
            </a:lvl5pPr>
            <a:lvl6pPr lvl="5" algn="ctr" rtl="0">
              <a:lnSpc>
                <a:spcPct val="100000"/>
              </a:lnSpc>
              <a:spcBef>
                <a:spcPts val="1600"/>
              </a:spcBef>
              <a:spcAft>
                <a:spcPts val="0"/>
              </a:spcAft>
              <a:buNone/>
              <a:defRPr sz="1200"/>
            </a:lvl6pPr>
            <a:lvl7pPr lvl="6" algn="ctr" rtl="0">
              <a:lnSpc>
                <a:spcPct val="100000"/>
              </a:lnSpc>
              <a:spcBef>
                <a:spcPts val="1600"/>
              </a:spcBef>
              <a:spcAft>
                <a:spcPts val="0"/>
              </a:spcAft>
              <a:buNone/>
              <a:defRPr sz="1200"/>
            </a:lvl7pPr>
            <a:lvl8pPr lvl="7" algn="ctr" rtl="0">
              <a:lnSpc>
                <a:spcPct val="100000"/>
              </a:lnSpc>
              <a:spcBef>
                <a:spcPts val="1600"/>
              </a:spcBef>
              <a:spcAft>
                <a:spcPts val="0"/>
              </a:spcAft>
              <a:buNone/>
              <a:defRPr sz="1200"/>
            </a:lvl8pPr>
            <a:lvl9pPr lvl="8" algn="ctr" rtl="0">
              <a:lnSpc>
                <a:spcPct val="100000"/>
              </a:lnSpc>
              <a:spcBef>
                <a:spcPts val="1600"/>
              </a:spcBef>
              <a:spcAft>
                <a:spcPts val="1600"/>
              </a:spcAft>
              <a:buNone/>
              <a:defRPr sz="1200"/>
            </a:lvl9pPr>
          </a:lstStyle>
          <a:p>
            <a:endParaRPr/>
          </a:p>
        </p:txBody>
      </p:sp>
      <p:sp>
        <p:nvSpPr>
          <p:cNvPr id="444" name="Google Shape;444;p22"/>
          <p:cNvSpPr txBox="1">
            <a:spLocks noGrp="1"/>
          </p:cNvSpPr>
          <p:nvPr>
            <p:ph type="subTitle" idx="9"/>
          </p:nvPr>
        </p:nvSpPr>
        <p:spPr>
          <a:xfrm>
            <a:off x="6279600" y="2240837"/>
            <a:ext cx="21540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lvl1pPr>
            <a:lvl2pPr lvl="1" algn="ctr" rtl="0">
              <a:lnSpc>
                <a:spcPct val="100000"/>
              </a:lnSpc>
              <a:spcBef>
                <a:spcPts val="1600"/>
              </a:spcBef>
              <a:spcAft>
                <a:spcPts val="0"/>
              </a:spcAft>
              <a:buNone/>
              <a:defRPr sz="1200"/>
            </a:lvl2pPr>
            <a:lvl3pPr lvl="2" algn="ctr" rtl="0">
              <a:lnSpc>
                <a:spcPct val="100000"/>
              </a:lnSpc>
              <a:spcBef>
                <a:spcPts val="1600"/>
              </a:spcBef>
              <a:spcAft>
                <a:spcPts val="0"/>
              </a:spcAft>
              <a:buNone/>
              <a:defRPr sz="1200"/>
            </a:lvl3pPr>
            <a:lvl4pPr lvl="3" algn="ctr" rtl="0">
              <a:lnSpc>
                <a:spcPct val="100000"/>
              </a:lnSpc>
              <a:spcBef>
                <a:spcPts val="1600"/>
              </a:spcBef>
              <a:spcAft>
                <a:spcPts val="0"/>
              </a:spcAft>
              <a:buNone/>
              <a:defRPr sz="1200"/>
            </a:lvl4pPr>
            <a:lvl5pPr lvl="4" algn="ctr" rtl="0">
              <a:lnSpc>
                <a:spcPct val="100000"/>
              </a:lnSpc>
              <a:spcBef>
                <a:spcPts val="1600"/>
              </a:spcBef>
              <a:spcAft>
                <a:spcPts val="0"/>
              </a:spcAft>
              <a:buNone/>
              <a:defRPr sz="1200"/>
            </a:lvl5pPr>
            <a:lvl6pPr lvl="5" algn="ctr" rtl="0">
              <a:lnSpc>
                <a:spcPct val="100000"/>
              </a:lnSpc>
              <a:spcBef>
                <a:spcPts val="1600"/>
              </a:spcBef>
              <a:spcAft>
                <a:spcPts val="0"/>
              </a:spcAft>
              <a:buNone/>
              <a:defRPr sz="1200"/>
            </a:lvl6pPr>
            <a:lvl7pPr lvl="6" algn="ctr" rtl="0">
              <a:lnSpc>
                <a:spcPct val="100000"/>
              </a:lnSpc>
              <a:spcBef>
                <a:spcPts val="1600"/>
              </a:spcBef>
              <a:spcAft>
                <a:spcPts val="0"/>
              </a:spcAft>
              <a:buNone/>
              <a:defRPr sz="1200"/>
            </a:lvl7pPr>
            <a:lvl8pPr lvl="7" algn="ctr" rtl="0">
              <a:lnSpc>
                <a:spcPct val="100000"/>
              </a:lnSpc>
              <a:spcBef>
                <a:spcPts val="1600"/>
              </a:spcBef>
              <a:spcAft>
                <a:spcPts val="0"/>
              </a:spcAft>
              <a:buNone/>
              <a:defRPr sz="1200"/>
            </a:lvl8pPr>
            <a:lvl9pPr lvl="8" algn="ctr" rtl="0">
              <a:lnSpc>
                <a:spcPct val="100000"/>
              </a:lnSpc>
              <a:spcBef>
                <a:spcPts val="1600"/>
              </a:spcBef>
              <a:spcAft>
                <a:spcPts val="1600"/>
              </a:spcAft>
              <a:buNone/>
              <a:defRPr sz="1200"/>
            </a:lvl9pPr>
          </a:lstStyle>
          <a:p>
            <a:endParaRPr/>
          </a:p>
        </p:txBody>
      </p:sp>
      <p:sp>
        <p:nvSpPr>
          <p:cNvPr id="445" name="Google Shape;445;p22"/>
          <p:cNvSpPr txBox="1">
            <a:spLocks noGrp="1"/>
          </p:cNvSpPr>
          <p:nvPr>
            <p:ph type="subTitle" idx="13"/>
          </p:nvPr>
        </p:nvSpPr>
        <p:spPr>
          <a:xfrm>
            <a:off x="720050" y="1805213"/>
            <a:ext cx="2154000" cy="4731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3000">
                <a:latin typeface="Barlow Semi Condensed SemiBold"/>
                <a:ea typeface="Barlow Semi Condensed SemiBold"/>
                <a:cs typeface="Barlow Semi Condensed SemiBold"/>
                <a:sym typeface="Barlow Semi Condensed SemiBold"/>
              </a:defRPr>
            </a:lvl1pPr>
            <a:lvl2pPr lvl="1" algn="ctr" rtl="0">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2pPr>
            <a:lvl3pPr lvl="2" algn="ctr" rtl="0">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3pPr>
            <a:lvl4pPr lvl="3" algn="ctr" rtl="0">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4pPr>
            <a:lvl5pPr lvl="4" algn="ctr" rtl="0">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5pPr>
            <a:lvl6pPr lvl="5" algn="ctr" rtl="0">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6pPr>
            <a:lvl7pPr lvl="6" algn="ctr" rtl="0">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7pPr>
            <a:lvl8pPr lvl="7" algn="ctr" rtl="0">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8pPr>
            <a:lvl9pPr lvl="8" algn="ctr" rtl="0">
              <a:lnSpc>
                <a:spcPct val="100000"/>
              </a:lnSpc>
              <a:spcBef>
                <a:spcPts val="1600"/>
              </a:spcBef>
              <a:spcAft>
                <a:spcPts val="1600"/>
              </a:spcAft>
              <a:buNone/>
              <a:defRPr sz="3000">
                <a:latin typeface="Barlow Semi Condensed SemiBold"/>
                <a:ea typeface="Barlow Semi Condensed SemiBold"/>
                <a:cs typeface="Barlow Semi Condensed SemiBold"/>
                <a:sym typeface="Barlow Semi Condensed SemiBold"/>
              </a:defRPr>
            </a:lvl9pPr>
          </a:lstStyle>
          <a:p>
            <a:endParaRPr/>
          </a:p>
        </p:txBody>
      </p:sp>
      <p:sp>
        <p:nvSpPr>
          <p:cNvPr id="446" name="Google Shape;446;p22"/>
          <p:cNvSpPr txBox="1">
            <a:spLocks noGrp="1"/>
          </p:cNvSpPr>
          <p:nvPr>
            <p:ph type="subTitle" idx="14"/>
          </p:nvPr>
        </p:nvSpPr>
        <p:spPr>
          <a:xfrm>
            <a:off x="3494961" y="1805213"/>
            <a:ext cx="2154000" cy="4731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3000">
                <a:latin typeface="Barlow Semi Condensed SemiBold"/>
                <a:ea typeface="Barlow Semi Condensed SemiBold"/>
                <a:cs typeface="Barlow Semi Condensed SemiBold"/>
                <a:sym typeface="Barlow Semi Condensed SemiBold"/>
              </a:defRPr>
            </a:lvl1pPr>
            <a:lvl2pPr lvl="1" algn="ctr" rtl="0">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2pPr>
            <a:lvl3pPr lvl="2" algn="ctr" rtl="0">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3pPr>
            <a:lvl4pPr lvl="3" algn="ctr" rtl="0">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4pPr>
            <a:lvl5pPr lvl="4" algn="ctr" rtl="0">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5pPr>
            <a:lvl6pPr lvl="5" algn="ctr" rtl="0">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6pPr>
            <a:lvl7pPr lvl="6" algn="ctr" rtl="0">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7pPr>
            <a:lvl8pPr lvl="7" algn="ctr" rtl="0">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8pPr>
            <a:lvl9pPr lvl="8" algn="ctr" rtl="0">
              <a:lnSpc>
                <a:spcPct val="100000"/>
              </a:lnSpc>
              <a:spcBef>
                <a:spcPts val="1600"/>
              </a:spcBef>
              <a:spcAft>
                <a:spcPts val="1600"/>
              </a:spcAft>
              <a:buNone/>
              <a:defRPr sz="3000">
                <a:latin typeface="Barlow Semi Condensed SemiBold"/>
                <a:ea typeface="Barlow Semi Condensed SemiBold"/>
                <a:cs typeface="Barlow Semi Condensed SemiBold"/>
                <a:sym typeface="Barlow Semi Condensed SemiBold"/>
              </a:defRPr>
            </a:lvl9pPr>
          </a:lstStyle>
          <a:p>
            <a:endParaRPr/>
          </a:p>
        </p:txBody>
      </p:sp>
      <p:sp>
        <p:nvSpPr>
          <p:cNvPr id="447" name="Google Shape;447;p22"/>
          <p:cNvSpPr txBox="1">
            <a:spLocks noGrp="1"/>
          </p:cNvSpPr>
          <p:nvPr>
            <p:ph type="subTitle" idx="15"/>
          </p:nvPr>
        </p:nvSpPr>
        <p:spPr>
          <a:xfrm>
            <a:off x="6279602" y="1805213"/>
            <a:ext cx="2154000" cy="4731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3000">
                <a:latin typeface="Barlow Semi Condensed SemiBold"/>
                <a:ea typeface="Barlow Semi Condensed SemiBold"/>
                <a:cs typeface="Barlow Semi Condensed SemiBold"/>
                <a:sym typeface="Barlow Semi Condensed SemiBold"/>
              </a:defRPr>
            </a:lvl1pPr>
            <a:lvl2pPr lvl="1" algn="ctr" rtl="0">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2pPr>
            <a:lvl3pPr lvl="2" algn="ctr" rtl="0">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3pPr>
            <a:lvl4pPr lvl="3" algn="ctr" rtl="0">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4pPr>
            <a:lvl5pPr lvl="4" algn="ctr" rtl="0">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5pPr>
            <a:lvl6pPr lvl="5" algn="ctr" rtl="0">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6pPr>
            <a:lvl7pPr lvl="6" algn="ctr" rtl="0">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7pPr>
            <a:lvl8pPr lvl="7" algn="ctr" rtl="0">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8pPr>
            <a:lvl9pPr lvl="8" algn="ctr" rtl="0">
              <a:lnSpc>
                <a:spcPct val="100000"/>
              </a:lnSpc>
              <a:spcBef>
                <a:spcPts val="1600"/>
              </a:spcBef>
              <a:spcAft>
                <a:spcPts val="1600"/>
              </a:spcAft>
              <a:buNone/>
              <a:defRPr sz="3000">
                <a:latin typeface="Barlow Semi Condensed SemiBold"/>
                <a:ea typeface="Barlow Semi Condensed SemiBold"/>
                <a:cs typeface="Barlow Semi Condensed SemiBold"/>
                <a:sym typeface="Barlow Semi Condensed SemiBold"/>
              </a:defRPr>
            </a:lvl9pPr>
          </a:lstStyle>
          <a:p>
            <a:endParaRPr/>
          </a:p>
        </p:txBody>
      </p:sp>
      <p:sp>
        <p:nvSpPr>
          <p:cNvPr id="448" name="Google Shape;448;p22"/>
          <p:cNvSpPr txBox="1">
            <a:spLocks noGrp="1"/>
          </p:cNvSpPr>
          <p:nvPr>
            <p:ph type="ctrTitle"/>
          </p:nvPr>
        </p:nvSpPr>
        <p:spPr>
          <a:xfrm>
            <a:off x="720050" y="359450"/>
            <a:ext cx="3214200" cy="8349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Headline">
  <p:cSld name="SECTION_HEADER_1">
    <p:spTree>
      <p:nvGrpSpPr>
        <p:cNvPr id="1" name="Shape 449"/>
        <p:cNvGrpSpPr/>
        <p:nvPr/>
      </p:nvGrpSpPr>
      <p:grpSpPr>
        <a:xfrm>
          <a:off x="0" y="0"/>
          <a:ext cx="0" cy="0"/>
          <a:chOff x="0" y="0"/>
          <a:chExt cx="0" cy="0"/>
        </a:xfrm>
      </p:grpSpPr>
      <p:sp>
        <p:nvSpPr>
          <p:cNvPr id="450" name="Google Shape;450;p23"/>
          <p:cNvSpPr txBox="1">
            <a:spLocks noGrp="1"/>
          </p:cNvSpPr>
          <p:nvPr>
            <p:ph type="title"/>
          </p:nvPr>
        </p:nvSpPr>
        <p:spPr>
          <a:xfrm>
            <a:off x="1795350" y="1724550"/>
            <a:ext cx="5553300" cy="169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41294A"/>
              </a:buClr>
              <a:buSzPts val="4200"/>
              <a:buNone/>
              <a:defRPr sz="4800"/>
            </a:lvl1pPr>
            <a:lvl2pPr lvl="1" algn="ctr" rtl="0">
              <a:spcBef>
                <a:spcPts val="0"/>
              </a:spcBef>
              <a:spcAft>
                <a:spcPts val="0"/>
              </a:spcAft>
              <a:buClr>
                <a:srgbClr val="41294A"/>
              </a:buClr>
              <a:buSzPts val="4200"/>
              <a:buNone/>
              <a:defRPr sz="4200">
                <a:solidFill>
                  <a:srgbClr val="41294A"/>
                </a:solidFill>
              </a:defRPr>
            </a:lvl2pPr>
            <a:lvl3pPr lvl="2" algn="ctr" rtl="0">
              <a:spcBef>
                <a:spcPts val="0"/>
              </a:spcBef>
              <a:spcAft>
                <a:spcPts val="0"/>
              </a:spcAft>
              <a:buClr>
                <a:srgbClr val="41294A"/>
              </a:buClr>
              <a:buSzPts val="4200"/>
              <a:buNone/>
              <a:defRPr sz="4200">
                <a:solidFill>
                  <a:srgbClr val="41294A"/>
                </a:solidFill>
              </a:defRPr>
            </a:lvl3pPr>
            <a:lvl4pPr lvl="3" algn="ctr" rtl="0">
              <a:spcBef>
                <a:spcPts val="0"/>
              </a:spcBef>
              <a:spcAft>
                <a:spcPts val="0"/>
              </a:spcAft>
              <a:buClr>
                <a:srgbClr val="41294A"/>
              </a:buClr>
              <a:buSzPts val="4200"/>
              <a:buNone/>
              <a:defRPr sz="4200">
                <a:solidFill>
                  <a:srgbClr val="41294A"/>
                </a:solidFill>
              </a:defRPr>
            </a:lvl4pPr>
            <a:lvl5pPr lvl="4" algn="ctr" rtl="0">
              <a:spcBef>
                <a:spcPts val="0"/>
              </a:spcBef>
              <a:spcAft>
                <a:spcPts val="0"/>
              </a:spcAft>
              <a:buClr>
                <a:srgbClr val="41294A"/>
              </a:buClr>
              <a:buSzPts val="4200"/>
              <a:buNone/>
              <a:defRPr sz="4200">
                <a:solidFill>
                  <a:srgbClr val="41294A"/>
                </a:solidFill>
              </a:defRPr>
            </a:lvl5pPr>
            <a:lvl6pPr lvl="5" algn="ctr" rtl="0">
              <a:spcBef>
                <a:spcPts val="0"/>
              </a:spcBef>
              <a:spcAft>
                <a:spcPts val="0"/>
              </a:spcAft>
              <a:buClr>
                <a:srgbClr val="41294A"/>
              </a:buClr>
              <a:buSzPts val="4200"/>
              <a:buNone/>
              <a:defRPr sz="4200">
                <a:solidFill>
                  <a:srgbClr val="41294A"/>
                </a:solidFill>
              </a:defRPr>
            </a:lvl6pPr>
            <a:lvl7pPr lvl="6" algn="ctr" rtl="0">
              <a:spcBef>
                <a:spcPts val="0"/>
              </a:spcBef>
              <a:spcAft>
                <a:spcPts val="0"/>
              </a:spcAft>
              <a:buClr>
                <a:srgbClr val="41294A"/>
              </a:buClr>
              <a:buSzPts val="4200"/>
              <a:buNone/>
              <a:defRPr sz="4200">
                <a:solidFill>
                  <a:srgbClr val="41294A"/>
                </a:solidFill>
              </a:defRPr>
            </a:lvl7pPr>
            <a:lvl8pPr lvl="7" algn="ctr" rtl="0">
              <a:spcBef>
                <a:spcPts val="0"/>
              </a:spcBef>
              <a:spcAft>
                <a:spcPts val="0"/>
              </a:spcAft>
              <a:buClr>
                <a:srgbClr val="41294A"/>
              </a:buClr>
              <a:buSzPts val="4200"/>
              <a:buNone/>
              <a:defRPr sz="4200">
                <a:solidFill>
                  <a:srgbClr val="41294A"/>
                </a:solidFill>
              </a:defRPr>
            </a:lvl8pPr>
            <a:lvl9pPr lvl="8" algn="ctr" rtl="0">
              <a:spcBef>
                <a:spcPts val="0"/>
              </a:spcBef>
              <a:spcAft>
                <a:spcPts val="0"/>
              </a:spcAft>
              <a:buClr>
                <a:srgbClr val="41294A"/>
              </a:buClr>
              <a:buSzPts val="4200"/>
              <a:buNone/>
              <a:defRPr sz="4200">
                <a:solidFill>
                  <a:srgbClr val="41294A"/>
                </a:solidFill>
              </a:defRPr>
            </a:lvl9pPr>
          </a:lstStyle>
          <a:p>
            <a:endParaRPr/>
          </a:p>
        </p:txBody>
      </p:sp>
      <p:sp>
        <p:nvSpPr>
          <p:cNvPr id="451" name="Google Shape;451;p23"/>
          <p:cNvSpPr txBox="1">
            <a:spLocks noGrp="1"/>
          </p:cNvSpPr>
          <p:nvPr>
            <p:ph type="subTitle" idx="1"/>
          </p:nvPr>
        </p:nvSpPr>
        <p:spPr>
          <a:xfrm>
            <a:off x="1795350" y="3362050"/>
            <a:ext cx="5553300" cy="3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1294A"/>
              </a:buClr>
              <a:buSzPts val="2100"/>
              <a:buNone/>
              <a:defRPr sz="1400"/>
            </a:lvl1pPr>
            <a:lvl2pPr lvl="1" algn="ctr" rtl="0">
              <a:lnSpc>
                <a:spcPct val="100000"/>
              </a:lnSpc>
              <a:spcBef>
                <a:spcPts val="0"/>
              </a:spcBef>
              <a:spcAft>
                <a:spcPts val="0"/>
              </a:spcAft>
              <a:buClr>
                <a:srgbClr val="41294A"/>
              </a:buClr>
              <a:buSzPts val="2100"/>
              <a:buNone/>
              <a:defRPr sz="2100">
                <a:solidFill>
                  <a:srgbClr val="41294A"/>
                </a:solidFill>
              </a:defRPr>
            </a:lvl2pPr>
            <a:lvl3pPr lvl="2" algn="ctr" rtl="0">
              <a:lnSpc>
                <a:spcPct val="100000"/>
              </a:lnSpc>
              <a:spcBef>
                <a:spcPts val="0"/>
              </a:spcBef>
              <a:spcAft>
                <a:spcPts val="0"/>
              </a:spcAft>
              <a:buClr>
                <a:srgbClr val="41294A"/>
              </a:buClr>
              <a:buSzPts val="2100"/>
              <a:buNone/>
              <a:defRPr sz="2100">
                <a:solidFill>
                  <a:srgbClr val="41294A"/>
                </a:solidFill>
              </a:defRPr>
            </a:lvl3pPr>
            <a:lvl4pPr lvl="3" algn="ctr" rtl="0">
              <a:lnSpc>
                <a:spcPct val="100000"/>
              </a:lnSpc>
              <a:spcBef>
                <a:spcPts val="0"/>
              </a:spcBef>
              <a:spcAft>
                <a:spcPts val="0"/>
              </a:spcAft>
              <a:buClr>
                <a:srgbClr val="41294A"/>
              </a:buClr>
              <a:buSzPts val="2100"/>
              <a:buNone/>
              <a:defRPr sz="2100">
                <a:solidFill>
                  <a:srgbClr val="41294A"/>
                </a:solidFill>
              </a:defRPr>
            </a:lvl4pPr>
            <a:lvl5pPr lvl="4" algn="ctr" rtl="0">
              <a:lnSpc>
                <a:spcPct val="100000"/>
              </a:lnSpc>
              <a:spcBef>
                <a:spcPts val="0"/>
              </a:spcBef>
              <a:spcAft>
                <a:spcPts val="0"/>
              </a:spcAft>
              <a:buClr>
                <a:srgbClr val="41294A"/>
              </a:buClr>
              <a:buSzPts val="2100"/>
              <a:buNone/>
              <a:defRPr sz="2100">
                <a:solidFill>
                  <a:srgbClr val="41294A"/>
                </a:solidFill>
              </a:defRPr>
            </a:lvl5pPr>
            <a:lvl6pPr lvl="5" algn="ctr" rtl="0">
              <a:lnSpc>
                <a:spcPct val="100000"/>
              </a:lnSpc>
              <a:spcBef>
                <a:spcPts val="0"/>
              </a:spcBef>
              <a:spcAft>
                <a:spcPts val="0"/>
              </a:spcAft>
              <a:buClr>
                <a:srgbClr val="41294A"/>
              </a:buClr>
              <a:buSzPts val="2100"/>
              <a:buNone/>
              <a:defRPr sz="2100">
                <a:solidFill>
                  <a:srgbClr val="41294A"/>
                </a:solidFill>
              </a:defRPr>
            </a:lvl6pPr>
            <a:lvl7pPr lvl="6" algn="ctr" rtl="0">
              <a:lnSpc>
                <a:spcPct val="100000"/>
              </a:lnSpc>
              <a:spcBef>
                <a:spcPts val="0"/>
              </a:spcBef>
              <a:spcAft>
                <a:spcPts val="0"/>
              </a:spcAft>
              <a:buClr>
                <a:srgbClr val="41294A"/>
              </a:buClr>
              <a:buSzPts val="2100"/>
              <a:buNone/>
              <a:defRPr sz="2100">
                <a:solidFill>
                  <a:srgbClr val="41294A"/>
                </a:solidFill>
              </a:defRPr>
            </a:lvl7pPr>
            <a:lvl8pPr lvl="7" algn="ctr" rtl="0">
              <a:lnSpc>
                <a:spcPct val="100000"/>
              </a:lnSpc>
              <a:spcBef>
                <a:spcPts val="0"/>
              </a:spcBef>
              <a:spcAft>
                <a:spcPts val="0"/>
              </a:spcAft>
              <a:buClr>
                <a:srgbClr val="41294A"/>
              </a:buClr>
              <a:buSzPts val="2100"/>
              <a:buNone/>
              <a:defRPr sz="2100">
                <a:solidFill>
                  <a:srgbClr val="41294A"/>
                </a:solidFill>
              </a:defRPr>
            </a:lvl8pPr>
            <a:lvl9pPr lvl="8" algn="ctr" rtl="0">
              <a:lnSpc>
                <a:spcPct val="100000"/>
              </a:lnSpc>
              <a:spcBef>
                <a:spcPts val="0"/>
              </a:spcBef>
              <a:spcAft>
                <a:spcPts val="0"/>
              </a:spcAft>
              <a:buClr>
                <a:srgbClr val="41294A"/>
              </a:buClr>
              <a:buSzPts val="2100"/>
              <a:buNone/>
              <a:defRPr sz="2100">
                <a:solidFill>
                  <a:srgbClr val="41294A"/>
                </a:solidFill>
              </a:defRPr>
            </a:lvl9pPr>
          </a:lstStyle>
          <a:p>
            <a:endParaRPr/>
          </a:p>
        </p:txBody>
      </p:sp>
      <p:sp>
        <p:nvSpPr>
          <p:cNvPr id="452" name="Google Shape;452;p23"/>
          <p:cNvSpPr txBox="1">
            <a:spLocks noGrp="1"/>
          </p:cNvSpPr>
          <p:nvPr>
            <p:ph type="title" idx="2" hasCustomPrompt="1"/>
          </p:nvPr>
        </p:nvSpPr>
        <p:spPr>
          <a:xfrm>
            <a:off x="3055306" y="315950"/>
            <a:ext cx="3033300" cy="979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999999"/>
              </a:buClr>
              <a:buSzPts val="3600"/>
              <a:buNone/>
              <a:defRPr sz="6000" b="0"/>
            </a:lvl1pPr>
            <a:lvl2pPr lvl="1" algn="ct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9pPr>
          </a:lstStyle>
          <a:p>
            <a:r>
              <a:t>xx%</a:t>
            </a:r>
          </a:p>
        </p:txBody>
      </p:sp>
      <p:sp>
        <p:nvSpPr>
          <p:cNvPr id="453" name="Google Shape;453;p23"/>
          <p:cNvSpPr/>
          <p:nvPr/>
        </p:nvSpPr>
        <p:spPr>
          <a:xfrm>
            <a:off x="-157950" y="4149775"/>
            <a:ext cx="1808700" cy="1006100"/>
          </a:xfrm>
          <a:custGeom>
            <a:avLst/>
            <a:gdLst/>
            <a:ahLst/>
            <a:cxnLst/>
            <a:rect l="l" t="t" r="r" b="b"/>
            <a:pathLst>
              <a:path w="72348" h="40244" extrusionOk="0">
                <a:moveTo>
                  <a:pt x="0" y="4522"/>
                </a:moveTo>
                <a:lnTo>
                  <a:pt x="40244" y="0"/>
                </a:lnTo>
                <a:lnTo>
                  <a:pt x="72348" y="40244"/>
                </a:lnTo>
              </a:path>
            </a:pathLst>
          </a:custGeom>
          <a:noFill/>
          <a:ln w="19050" cap="flat" cmpd="sng">
            <a:solidFill>
              <a:srgbClr val="434343"/>
            </a:solidFill>
            <a:prstDash val="solid"/>
            <a:round/>
            <a:headEnd type="none" w="med" len="med"/>
            <a:tailEnd type="none" w="med" len="med"/>
          </a:ln>
        </p:spPr>
      </p:sp>
      <p:sp>
        <p:nvSpPr>
          <p:cNvPr id="454" name="Google Shape;454;p23"/>
          <p:cNvSpPr/>
          <p:nvPr/>
        </p:nvSpPr>
        <p:spPr>
          <a:xfrm rot="10800000">
            <a:off x="7346604" y="587"/>
            <a:ext cx="1808700" cy="1006100"/>
          </a:xfrm>
          <a:custGeom>
            <a:avLst/>
            <a:gdLst/>
            <a:ahLst/>
            <a:cxnLst/>
            <a:rect l="l" t="t" r="r" b="b"/>
            <a:pathLst>
              <a:path w="72348" h="40244" extrusionOk="0">
                <a:moveTo>
                  <a:pt x="0" y="4522"/>
                </a:moveTo>
                <a:lnTo>
                  <a:pt x="40244" y="0"/>
                </a:lnTo>
                <a:lnTo>
                  <a:pt x="72348" y="40244"/>
                </a:lnTo>
              </a:path>
            </a:pathLst>
          </a:custGeom>
          <a:noFill/>
          <a:ln w="19050" cap="flat" cmpd="sng">
            <a:solidFill>
              <a:srgbClr val="434343"/>
            </a:solidFill>
            <a:prstDash val="solid"/>
            <a:round/>
            <a:headEnd type="none" w="med" len="med"/>
            <a:tailEnd type="none" w="med" len="med"/>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455"/>
        <p:cNvGrpSpPr/>
        <p:nvPr/>
      </p:nvGrpSpPr>
      <p:grpSpPr>
        <a:xfrm>
          <a:off x="0" y="0"/>
          <a:ext cx="0" cy="0"/>
          <a:chOff x="0" y="0"/>
          <a:chExt cx="0" cy="0"/>
        </a:xfrm>
      </p:grpSpPr>
      <p:sp>
        <p:nvSpPr>
          <p:cNvPr id="456" name="Google Shape;456;p24"/>
          <p:cNvSpPr/>
          <p:nvPr/>
        </p:nvSpPr>
        <p:spPr>
          <a:xfrm>
            <a:off x="0" y="0"/>
            <a:ext cx="4994400" cy="51435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4"/>
          <p:cNvSpPr txBox="1">
            <a:spLocks noGrp="1"/>
          </p:cNvSpPr>
          <p:nvPr>
            <p:ph type="ctrTitle"/>
          </p:nvPr>
        </p:nvSpPr>
        <p:spPr>
          <a:xfrm>
            <a:off x="720000" y="1134000"/>
            <a:ext cx="3304200" cy="1557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b="0">
                <a:solidFill>
                  <a:srgbClr val="F3F3F3"/>
                </a:solidFill>
              </a:defRPr>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458" name="Google Shape;458;p24"/>
          <p:cNvSpPr txBox="1">
            <a:spLocks noGrp="1"/>
          </p:cNvSpPr>
          <p:nvPr>
            <p:ph type="subTitle" idx="1"/>
          </p:nvPr>
        </p:nvSpPr>
        <p:spPr>
          <a:xfrm>
            <a:off x="720000" y="2828400"/>
            <a:ext cx="3181800" cy="169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F3F3F3"/>
                </a:solidFill>
              </a:defRPr>
            </a:lvl1pPr>
            <a:lvl2pPr lvl="1" rtl="0">
              <a:lnSpc>
                <a:spcPct val="100000"/>
              </a:lnSpc>
              <a:spcBef>
                <a:spcPts val="1600"/>
              </a:spcBef>
              <a:spcAft>
                <a:spcPts val="0"/>
              </a:spcAft>
              <a:buNone/>
              <a:defRPr sz="1400">
                <a:solidFill>
                  <a:srgbClr val="F3F3F3"/>
                </a:solidFill>
              </a:defRPr>
            </a:lvl2pPr>
            <a:lvl3pPr lvl="2" rtl="0">
              <a:lnSpc>
                <a:spcPct val="100000"/>
              </a:lnSpc>
              <a:spcBef>
                <a:spcPts val="1600"/>
              </a:spcBef>
              <a:spcAft>
                <a:spcPts val="0"/>
              </a:spcAft>
              <a:buNone/>
              <a:defRPr sz="1400">
                <a:solidFill>
                  <a:srgbClr val="F3F3F3"/>
                </a:solidFill>
              </a:defRPr>
            </a:lvl3pPr>
            <a:lvl4pPr lvl="3" rtl="0">
              <a:lnSpc>
                <a:spcPct val="100000"/>
              </a:lnSpc>
              <a:spcBef>
                <a:spcPts val="1600"/>
              </a:spcBef>
              <a:spcAft>
                <a:spcPts val="0"/>
              </a:spcAft>
              <a:buNone/>
              <a:defRPr sz="1400">
                <a:solidFill>
                  <a:srgbClr val="F3F3F3"/>
                </a:solidFill>
              </a:defRPr>
            </a:lvl4pPr>
            <a:lvl5pPr lvl="4" rtl="0">
              <a:lnSpc>
                <a:spcPct val="100000"/>
              </a:lnSpc>
              <a:spcBef>
                <a:spcPts val="1600"/>
              </a:spcBef>
              <a:spcAft>
                <a:spcPts val="0"/>
              </a:spcAft>
              <a:buNone/>
              <a:defRPr sz="1400">
                <a:solidFill>
                  <a:srgbClr val="F3F3F3"/>
                </a:solidFill>
              </a:defRPr>
            </a:lvl5pPr>
            <a:lvl6pPr lvl="5" rtl="0">
              <a:lnSpc>
                <a:spcPct val="100000"/>
              </a:lnSpc>
              <a:spcBef>
                <a:spcPts val="1600"/>
              </a:spcBef>
              <a:spcAft>
                <a:spcPts val="0"/>
              </a:spcAft>
              <a:buNone/>
              <a:defRPr sz="1400">
                <a:solidFill>
                  <a:srgbClr val="F3F3F3"/>
                </a:solidFill>
              </a:defRPr>
            </a:lvl6pPr>
            <a:lvl7pPr lvl="6" rtl="0">
              <a:lnSpc>
                <a:spcPct val="100000"/>
              </a:lnSpc>
              <a:spcBef>
                <a:spcPts val="1600"/>
              </a:spcBef>
              <a:spcAft>
                <a:spcPts val="0"/>
              </a:spcAft>
              <a:buNone/>
              <a:defRPr sz="1400">
                <a:solidFill>
                  <a:srgbClr val="F3F3F3"/>
                </a:solidFill>
              </a:defRPr>
            </a:lvl7pPr>
            <a:lvl8pPr lvl="7" rtl="0">
              <a:lnSpc>
                <a:spcPct val="100000"/>
              </a:lnSpc>
              <a:spcBef>
                <a:spcPts val="1600"/>
              </a:spcBef>
              <a:spcAft>
                <a:spcPts val="0"/>
              </a:spcAft>
              <a:buNone/>
              <a:defRPr sz="1400">
                <a:solidFill>
                  <a:srgbClr val="F3F3F3"/>
                </a:solidFill>
              </a:defRPr>
            </a:lvl8pPr>
            <a:lvl9pPr lvl="8" rtl="0">
              <a:lnSpc>
                <a:spcPct val="100000"/>
              </a:lnSpc>
              <a:spcBef>
                <a:spcPts val="1600"/>
              </a:spcBef>
              <a:spcAft>
                <a:spcPts val="1600"/>
              </a:spcAft>
              <a:buNone/>
              <a:defRPr sz="1400">
                <a:solidFill>
                  <a:srgbClr val="F3F3F3"/>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1">
  <p:cSld name="MAIN_POINT_1_1">
    <p:spTree>
      <p:nvGrpSpPr>
        <p:cNvPr id="1" name="Shape 459"/>
        <p:cNvGrpSpPr/>
        <p:nvPr/>
      </p:nvGrpSpPr>
      <p:grpSpPr>
        <a:xfrm>
          <a:off x="0" y="0"/>
          <a:ext cx="0" cy="0"/>
          <a:chOff x="0" y="0"/>
          <a:chExt cx="0" cy="0"/>
        </a:xfrm>
      </p:grpSpPr>
      <p:sp>
        <p:nvSpPr>
          <p:cNvPr id="460" name="Google Shape;460;p25"/>
          <p:cNvSpPr txBox="1">
            <a:spLocks noGrp="1"/>
          </p:cNvSpPr>
          <p:nvPr>
            <p:ph type="title"/>
          </p:nvPr>
        </p:nvSpPr>
        <p:spPr>
          <a:xfrm>
            <a:off x="2934650" y="1658400"/>
            <a:ext cx="1350300" cy="1345500"/>
          </a:xfrm>
          <a:prstGeom prst="rect">
            <a:avLst/>
          </a:prstGeom>
          <a:noFill/>
          <a:ln>
            <a:noFill/>
          </a:ln>
        </p:spPr>
        <p:txBody>
          <a:bodyPr spcFirstLastPara="1" wrap="square" lIns="0" tIns="0" rIns="72000" bIns="0" anchor="b" anchorCtr="0">
            <a:noAutofit/>
          </a:bodyPr>
          <a:lstStyle>
            <a:lvl1pPr lvl="0" algn="r" rtl="0">
              <a:spcBef>
                <a:spcPts val="0"/>
              </a:spcBef>
              <a:spcAft>
                <a:spcPts val="0"/>
              </a:spcAft>
              <a:buSzPts val="2200"/>
              <a:buNone/>
              <a:defRPr sz="2400" i="0"/>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endParaRPr/>
          </a:p>
        </p:txBody>
      </p:sp>
      <p:sp>
        <p:nvSpPr>
          <p:cNvPr id="461" name="Google Shape;461;p25"/>
          <p:cNvSpPr txBox="1">
            <a:spLocks noGrp="1"/>
          </p:cNvSpPr>
          <p:nvPr>
            <p:ph type="subTitle" idx="1"/>
          </p:nvPr>
        </p:nvSpPr>
        <p:spPr>
          <a:xfrm>
            <a:off x="1511850" y="3464300"/>
            <a:ext cx="2772900" cy="888300"/>
          </a:xfrm>
          <a:prstGeom prst="rect">
            <a:avLst/>
          </a:prstGeom>
        </p:spPr>
        <p:txBody>
          <a:bodyPr spcFirstLastPara="1" wrap="square" lIns="91425" tIns="91425" rIns="72000" bIns="91425" anchor="ctr" anchorCtr="0">
            <a:noAutofit/>
          </a:bodyPr>
          <a:lstStyle>
            <a:lvl1pPr lvl="0" algn="r" rtl="0">
              <a:lnSpc>
                <a:spcPct val="100000"/>
              </a:lnSpc>
              <a:spcBef>
                <a:spcPts val="0"/>
              </a:spcBef>
              <a:spcAft>
                <a:spcPts val="0"/>
              </a:spcAft>
              <a:buNone/>
              <a:defRPr sz="1400"/>
            </a:lvl1pPr>
            <a:lvl2pPr lvl="1" algn="r" rtl="0">
              <a:lnSpc>
                <a:spcPct val="100000"/>
              </a:lnSpc>
              <a:spcBef>
                <a:spcPts val="1600"/>
              </a:spcBef>
              <a:spcAft>
                <a:spcPts val="0"/>
              </a:spcAft>
              <a:buNone/>
              <a:defRPr sz="1400"/>
            </a:lvl2pPr>
            <a:lvl3pPr lvl="2" algn="r" rtl="0">
              <a:lnSpc>
                <a:spcPct val="100000"/>
              </a:lnSpc>
              <a:spcBef>
                <a:spcPts val="1600"/>
              </a:spcBef>
              <a:spcAft>
                <a:spcPts val="0"/>
              </a:spcAft>
              <a:buNone/>
              <a:defRPr sz="1400"/>
            </a:lvl3pPr>
            <a:lvl4pPr lvl="3" algn="r" rtl="0">
              <a:lnSpc>
                <a:spcPct val="100000"/>
              </a:lnSpc>
              <a:spcBef>
                <a:spcPts val="1600"/>
              </a:spcBef>
              <a:spcAft>
                <a:spcPts val="0"/>
              </a:spcAft>
              <a:buNone/>
              <a:defRPr sz="1400"/>
            </a:lvl4pPr>
            <a:lvl5pPr lvl="4" algn="r" rtl="0">
              <a:lnSpc>
                <a:spcPct val="100000"/>
              </a:lnSpc>
              <a:spcBef>
                <a:spcPts val="1600"/>
              </a:spcBef>
              <a:spcAft>
                <a:spcPts val="0"/>
              </a:spcAft>
              <a:buNone/>
              <a:defRPr sz="1400"/>
            </a:lvl5pPr>
            <a:lvl6pPr lvl="5" algn="r" rtl="0">
              <a:lnSpc>
                <a:spcPct val="100000"/>
              </a:lnSpc>
              <a:spcBef>
                <a:spcPts val="1600"/>
              </a:spcBef>
              <a:spcAft>
                <a:spcPts val="0"/>
              </a:spcAft>
              <a:buNone/>
              <a:defRPr sz="1400"/>
            </a:lvl6pPr>
            <a:lvl7pPr lvl="6" algn="r" rtl="0">
              <a:lnSpc>
                <a:spcPct val="100000"/>
              </a:lnSpc>
              <a:spcBef>
                <a:spcPts val="1600"/>
              </a:spcBef>
              <a:spcAft>
                <a:spcPts val="0"/>
              </a:spcAft>
              <a:buNone/>
              <a:defRPr sz="1400"/>
            </a:lvl7pPr>
            <a:lvl8pPr lvl="7" algn="r" rtl="0">
              <a:lnSpc>
                <a:spcPct val="100000"/>
              </a:lnSpc>
              <a:spcBef>
                <a:spcPts val="1600"/>
              </a:spcBef>
              <a:spcAft>
                <a:spcPts val="0"/>
              </a:spcAft>
              <a:buNone/>
              <a:defRPr sz="1400"/>
            </a:lvl8pPr>
            <a:lvl9pPr lvl="8" algn="r" rtl="0">
              <a:lnSpc>
                <a:spcPct val="100000"/>
              </a:lnSpc>
              <a:spcBef>
                <a:spcPts val="1600"/>
              </a:spcBef>
              <a:spcAft>
                <a:spcPts val="1600"/>
              </a:spcAft>
              <a:buNone/>
              <a:defRPr sz="1400"/>
            </a:lvl9pPr>
          </a:lstStyle>
          <a:p>
            <a:endParaRPr/>
          </a:p>
        </p:txBody>
      </p:sp>
      <p:sp>
        <p:nvSpPr>
          <p:cNvPr id="462" name="Google Shape;462;p25"/>
          <p:cNvSpPr/>
          <p:nvPr/>
        </p:nvSpPr>
        <p:spPr>
          <a:xfrm rot="10800000">
            <a:off x="-112925" y="0"/>
            <a:ext cx="9360025" cy="1927400"/>
          </a:xfrm>
          <a:custGeom>
            <a:avLst/>
            <a:gdLst/>
            <a:ahLst/>
            <a:cxnLst/>
            <a:rect l="l" t="t" r="r" b="b"/>
            <a:pathLst>
              <a:path w="374401" h="77096" extrusionOk="0">
                <a:moveTo>
                  <a:pt x="0" y="0"/>
                </a:moveTo>
                <a:lnTo>
                  <a:pt x="41826" y="77096"/>
                </a:lnTo>
                <a:lnTo>
                  <a:pt x="374401" y="41826"/>
                </a:lnTo>
              </a:path>
            </a:pathLst>
          </a:custGeom>
          <a:noFill/>
          <a:ln w="19050" cap="flat" cmpd="sng">
            <a:solidFill>
              <a:srgbClr val="434343"/>
            </a:solidFill>
            <a:prstDash val="solid"/>
            <a:round/>
            <a:headEnd type="none" w="med" len="med"/>
            <a:tailEnd type="none" w="med" len="med"/>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2">
  <p:cSld name="MAIN_POINT_1_1_1">
    <p:spTree>
      <p:nvGrpSpPr>
        <p:cNvPr id="1" name="Shape 463"/>
        <p:cNvGrpSpPr/>
        <p:nvPr/>
      </p:nvGrpSpPr>
      <p:grpSpPr>
        <a:xfrm>
          <a:off x="0" y="0"/>
          <a:ext cx="0" cy="0"/>
          <a:chOff x="0" y="0"/>
          <a:chExt cx="0" cy="0"/>
        </a:xfrm>
      </p:grpSpPr>
      <p:sp>
        <p:nvSpPr>
          <p:cNvPr id="464" name="Google Shape;464;p26"/>
          <p:cNvSpPr txBox="1">
            <a:spLocks noGrp="1"/>
          </p:cNvSpPr>
          <p:nvPr>
            <p:ph type="title"/>
          </p:nvPr>
        </p:nvSpPr>
        <p:spPr>
          <a:xfrm>
            <a:off x="5238250" y="1658400"/>
            <a:ext cx="2090700" cy="1345500"/>
          </a:xfrm>
          <a:prstGeom prst="rect">
            <a:avLst/>
          </a:prstGeom>
          <a:noFill/>
          <a:ln>
            <a:noFill/>
          </a:ln>
        </p:spPr>
        <p:txBody>
          <a:bodyPr spcFirstLastPara="1" wrap="square" lIns="91425" tIns="0" rIns="0" bIns="0" anchor="b" anchorCtr="0">
            <a:noAutofit/>
          </a:bodyPr>
          <a:lstStyle>
            <a:lvl1pPr lvl="0" rtl="0">
              <a:spcBef>
                <a:spcPts val="0"/>
              </a:spcBef>
              <a:spcAft>
                <a:spcPts val="0"/>
              </a:spcAft>
              <a:buSzPts val="2200"/>
              <a:buNone/>
              <a:defRPr sz="2400" i="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465" name="Google Shape;465;p26"/>
          <p:cNvSpPr txBox="1">
            <a:spLocks noGrp="1"/>
          </p:cNvSpPr>
          <p:nvPr>
            <p:ph type="subTitle" idx="1"/>
          </p:nvPr>
        </p:nvSpPr>
        <p:spPr>
          <a:xfrm>
            <a:off x="5238250" y="3480175"/>
            <a:ext cx="2498400" cy="888300"/>
          </a:xfrm>
          <a:prstGeom prst="rect">
            <a:avLst/>
          </a:prstGeom>
        </p:spPr>
        <p:txBody>
          <a:bodyPr spcFirstLastPara="1" wrap="square" lIns="91425" tIns="91425" rIns="0" bIns="91425" anchor="ctr"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solidFill>
                  <a:schemeClr val="dk2"/>
                </a:solidFill>
              </a:defRPr>
            </a:lvl2pPr>
            <a:lvl3pPr lvl="2" rtl="0">
              <a:lnSpc>
                <a:spcPct val="100000"/>
              </a:lnSpc>
              <a:spcBef>
                <a:spcPts val="1600"/>
              </a:spcBef>
              <a:spcAft>
                <a:spcPts val="0"/>
              </a:spcAft>
              <a:buNone/>
              <a:defRPr sz="1400">
                <a:solidFill>
                  <a:schemeClr val="dk2"/>
                </a:solidFill>
              </a:defRPr>
            </a:lvl3pPr>
            <a:lvl4pPr lvl="3" rtl="0">
              <a:lnSpc>
                <a:spcPct val="100000"/>
              </a:lnSpc>
              <a:spcBef>
                <a:spcPts val="1600"/>
              </a:spcBef>
              <a:spcAft>
                <a:spcPts val="0"/>
              </a:spcAft>
              <a:buNone/>
              <a:defRPr sz="1400">
                <a:solidFill>
                  <a:schemeClr val="dk2"/>
                </a:solidFill>
              </a:defRPr>
            </a:lvl4pPr>
            <a:lvl5pPr lvl="4" rtl="0">
              <a:lnSpc>
                <a:spcPct val="100000"/>
              </a:lnSpc>
              <a:spcBef>
                <a:spcPts val="1600"/>
              </a:spcBef>
              <a:spcAft>
                <a:spcPts val="0"/>
              </a:spcAft>
              <a:buNone/>
              <a:defRPr sz="1400">
                <a:solidFill>
                  <a:schemeClr val="dk2"/>
                </a:solidFill>
              </a:defRPr>
            </a:lvl5pPr>
            <a:lvl6pPr lvl="5" rtl="0">
              <a:lnSpc>
                <a:spcPct val="100000"/>
              </a:lnSpc>
              <a:spcBef>
                <a:spcPts val="1600"/>
              </a:spcBef>
              <a:spcAft>
                <a:spcPts val="0"/>
              </a:spcAft>
              <a:buNone/>
              <a:defRPr sz="1400">
                <a:solidFill>
                  <a:schemeClr val="dk2"/>
                </a:solidFill>
              </a:defRPr>
            </a:lvl6pPr>
            <a:lvl7pPr lvl="6" rtl="0">
              <a:lnSpc>
                <a:spcPct val="100000"/>
              </a:lnSpc>
              <a:spcBef>
                <a:spcPts val="1600"/>
              </a:spcBef>
              <a:spcAft>
                <a:spcPts val="0"/>
              </a:spcAft>
              <a:buNone/>
              <a:defRPr sz="1400">
                <a:solidFill>
                  <a:schemeClr val="dk2"/>
                </a:solidFill>
              </a:defRPr>
            </a:lvl7pPr>
            <a:lvl8pPr lvl="7" rtl="0">
              <a:lnSpc>
                <a:spcPct val="100000"/>
              </a:lnSpc>
              <a:spcBef>
                <a:spcPts val="1600"/>
              </a:spcBef>
              <a:spcAft>
                <a:spcPts val="0"/>
              </a:spcAft>
              <a:buNone/>
              <a:defRPr sz="1400">
                <a:solidFill>
                  <a:schemeClr val="dk2"/>
                </a:solidFill>
              </a:defRPr>
            </a:lvl8pPr>
            <a:lvl9pPr lvl="8" rtl="0">
              <a:lnSpc>
                <a:spcPct val="100000"/>
              </a:lnSpc>
              <a:spcBef>
                <a:spcPts val="1600"/>
              </a:spcBef>
              <a:spcAft>
                <a:spcPts val="1600"/>
              </a:spcAft>
              <a:buNone/>
              <a:defRPr sz="1400">
                <a:solidFill>
                  <a:schemeClr val="dk2"/>
                </a:solidFill>
              </a:defRPr>
            </a:lvl9pPr>
          </a:lstStyle>
          <a:p>
            <a:endParaRPr/>
          </a:p>
        </p:txBody>
      </p:sp>
      <p:sp>
        <p:nvSpPr>
          <p:cNvPr id="466" name="Google Shape;466;p26"/>
          <p:cNvSpPr/>
          <p:nvPr/>
        </p:nvSpPr>
        <p:spPr>
          <a:xfrm>
            <a:off x="-112925" y="3233575"/>
            <a:ext cx="9360025" cy="1927400"/>
          </a:xfrm>
          <a:custGeom>
            <a:avLst/>
            <a:gdLst/>
            <a:ahLst/>
            <a:cxnLst/>
            <a:rect l="l" t="t" r="r" b="b"/>
            <a:pathLst>
              <a:path w="374401" h="77096" extrusionOk="0">
                <a:moveTo>
                  <a:pt x="0" y="0"/>
                </a:moveTo>
                <a:lnTo>
                  <a:pt x="41826" y="77096"/>
                </a:lnTo>
                <a:lnTo>
                  <a:pt x="374401" y="41826"/>
                </a:lnTo>
              </a:path>
            </a:pathLst>
          </a:custGeom>
          <a:noFill/>
          <a:ln w="19050" cap="flat" cmpd="sng">
            <a:solidFill>
              <a:srgbClr val="434343"/>
            </a:solidFill>
            <a:prstDash val="solid"/>
            <a:round/>
            <a:headEnd type="none" w="med" len="med"/>
            <a:tailEnd type="none" w="med" len="med"/>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3">
  <p:cSld name="MAIN_POINT_1_1_2">
    <p:spTree>
      <p:nvGrpSpPr>
        <p:cNvPr id="1" name="Shape 467"/>
        <p:cNvGrpSpPr/>
        <p:nvPr/>
      </p:nvGrpSpPr>
      <p:grpSpPr>
        <a:xfrm>
          <a:off x="0" y="0"/>
          <a:ext cx="0" cy="0"/>
          <a:chOff x="0" y="0"/>
          <a:chExt cx="0" cy="0"/>
        </a:xfrm>
      </p:grpSpPr>
      <p:sp>
        <p:nvSpPr>
          <p:cNvPr id="468" name="Google Shape;468;p27"/>
          <p:cNvSpPr txBox="1">
            <a:spLocks noGrp="1"/>
          </p:cNvSpPr>
          <p:nvPr>
            <p:ph type="title"/>
          </p:nvPr>
        </p:nvSpPr>
        <p:spPr>
          <a:xfrm>
            <a:off x="2934650" y="1658400"/>
            <a:ext cx="1350300" cy="1345500"/>
          </a:xfrm>
          <a:prstGeom prst="rect">
            <a:avLst/>
          </a:prstGeom>
          <a:noFill/>
          <a:ln>
            <a:noFill/>
          </a:ln>
        </p:spPr>
        <p:txBody>
          <a:bodyPr spcFirstLastPara="1" wrap="square" lIns="0" tIns="0" rIns="72000" bIns="0" anchor="b" anchorCtr="0">
            <a:noAutofit/>
          </a:bodyPr>
          <a:lstStyle>
            <a:lvl1pPr lvl="0" algn="r" rtl="0">
              <a:spcBef>
                <a:spcPts val="0"/>
              </a:spcBef>
              <a:spcAft>
                <a:spcPts val="0"/>
              </a:spcAft>
              <a:buSzPts val="2200"/>
              <a:buNone/>
              <a:defRPr sz="2400" i="0"/>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endParaRPr/>
          </a:p>
        </p:txBody>
      </p:sp>
      <p:sp>
        <p:nvSpPr>
          <p:cNvPr id="469" name="Google Shape;469;p27"/>
          <p:cNvSpPr txBox="1">
            <a:spLocks noGrp="1"/>
          </p:cNvSpPr>
          <p:nvPr>
            <p:ph type="subTitle" idx="1"/>
          </p:nvPr>
        </p:nvSpPr>
        <p:spPr>
          <a:xfrm>
            <a:off x="1511850" y="3525933"/>
            <a:ext cx="2772900" cy="888300"/>
          </a:xfrm>
          <a:prstGeom prst="rect">
            <a:avLst/>
          </a:prstGeom>
        </p:spPr>
        <p:txBody>
          <a:bodyPr spcFirstLastPara="1" wrap="square" lIns="91425" tIns="91425" rIns="72000" bIns="91425" anchor="ctr" anchorCtr="0">
            <a:noAutofit/>
          </a:bodyPr>
          <a:lstStyle>
            <a:lvl1pPr lvl="0" algn="r" rtl="0">
              <a:lnSpc>
                <a:spcPct val="100000"/>
              </a:lnSpc>
              <a:spcBef>
                <a:spcPts val="0"/>
              </a:spcBef>
              <a:spcAft>
                <a:spcPts val="0"/>
              </a:spcAft>
              <a:buNone/>
              <a:defRPr sz="1400"/>
            </a:lvl1pPr>
            <a:lvl2pPr lvl="1" algn="r" rtl="0">
              <a:lnSpc>
                <a:spcPct val="100000"/>
              </a:lnSpc>
              <a:spcBef>
                <a:spcPts val="1600"/>
              </a:spcBef>
              <a:spcAft>
                <a:spcPts val="0"/>
              </a:spcAft>
              <a:buNone/>
              <a:defRPr sz="1400"/>
            </a:lvl2pPr>
            <a:lvl3pPr lvl="2" algn="r" rtl="0">
              <a:lnSpc>
                <a:spcPct val="100000"/>
              </a:lnSpc>
              <a:spcBef>
                <a:spcPts val="1600"/>
              </a:spcBef>
              <a:spcAft>
                <a:spcPts val="0"/>
              </a:spcAft>
              <a:buNone/>
              <a:defRPr sz="1400"/>
            </a:lvl3pPr>
            <a:lvl4pPr lvl="3" algn="r" rtl="0">
              <a:lnSpc>
                <a:spcPct val="100000"/>
              </a:lnSpc>
              <a:spcBef>
                <a:spcPts val="1600"/>
              </a:spcBef>
              <a:spcAft>
                <a:spcPts val="0"/>
              </a:spcAft>
              <a:buNone/>
              <a:defRPr sz="1400"/>
            </a:lvl4pPr>
            <a:lvl5pPr lvl="4" algn="r" rtl="0">
              <a:lnSpc>
                <a:spcPct val="100000"/>
              </a:lnSpc>
              <a:spcBef>
                <a:spcPts val="1600"/>
              </a:spcBef>
              <a:spcAft>
                <a:spcPts val="0"/>
              </a:spcAft>
              <a:buNone/>
              <a:defRPr sz="1400"/>
            </a:lvl5pPr>
            <a:lvl6pPr lvl="5" algn="r" rtl="0">
              <a:lnSpc>
                <a:spcPct val="100000"/>
              </a:lnSpc>
              <a:spcBef>
                <a:spcPts val="1600"/>
              </a:spcBef>
              <a:spcAft>
                <a:spcPts val="0"/>
              </a:spcAft>
              <a:buNone/>
              <a:defRPr sz="1400"/>
            </a:lvl6pPr>
            <a:lvl7pPr lvl="6" algn="r" rtl="0">
              <a:lnSpc>
                <a:spcPct val="100000"/>
              </a:lnSpc>
              <a:spcBef>
                <a:spcPts val="1600"/>
              </a:spcBef>
              <a:spcAft>
                <a:spcPts val="0"/>
              </a:spcAft>
              <a:buNone/>
              <a:defRPr sz="1400"/>
            </a:lvl7pPr>
            <a:lvl8pPr lvl="7" algn="r" rtl="0">
              <a:lnSpc>
                <a:spcPct val="100000"/>
              </a:lnSpc>
              <a:spcBef>
                <a:spcPts val="1600"/>
              </a:spcBef>
              <a:spcAft>
                <a:spcPts val="0"/>
              </a:spcAft>
              <a:buNone/>
              <a:defRPr sz="1400"/>
            </a:lvl8pPr>
            <a:lvl9pPr lvl="8" algn="r" rtl="0">
              <a:lnSpc>
                <a:spcPct val="100000"/>
              </a:lnSpc>
              <a:spcBef>
                <a:spcPts val="1600"/>
              </a:spcBef>
              <a:spcAft>
                <a:spcPts val="1600"/>
              </a:spcAft>
              <a:buNone/>
              <a:defRPr sz="1400"/>
            </a:lvl9pPr>
          </a:lstStyle>
          <a:p>
            <a:endParaRPr/>
          </a:p>
        </p:txBody>
      </p:sp>
      <p:sp>
        <p:nvSpPr>
          <p:cNvPr id="470" name="Google Shape;470;p27"/>
          <p:cNvSpPr/>
          <p:nvPr/>
        </p:nvSpPr>
        <p:spPr>
          <a:xfrm>
            <a:off x="-157950" y="4137400"/>
            <a:ext cx="1808700" cy="1006100"/>
          </a:xfrm>
          <a:custGeom>
            <a:avLst/>
            <a:gdLst/>
            <a:ahLst/>
            <a:cxnLst/>
            <a:rect l="l" t="t" r="r" b="b"/>
            <a:pathLst>
              <a:path w="72348" h="40244" extrusionOk="0">
                <a:moveTo>
                  <a:pt x="0" y="4522"/>
                </a:moveTo>
                <a:lnTo>
                  <a:pt x="40244" y="0"/>
                </a:lnTo>
                <a:lnTo>
                  <a:pt x="72348" y="40244"/>
                </a:lnTo>
              </a:path>
            </a:pathLst>
          </a:custGeom>
          <a:noFill/>
          <a:ln w="19050" cap="flat" cmpd="sng">
            <a:solidFill>
              <a:srgbClr val="434343"/>
            </a:solidFill>
            <a:prstDash val="solid"/>
            <a:round/>
            <a:headEnd type="none" w="med" len="med"/>
            <a:tailEnd type="none" w="med" len="med"/>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471"/>
        <p:cNvGrpSpPr/>
        <p:nvPr/>
      </p:nvGrpSpPr>
      <p:grpSpPr>
        <a:xfrm>
          <a:off x="0" y="0"/>
          <a:ext cx="0" cy="0"/>
          <a:chOff x="0" y="0"/>
          <a:chExt cx="0" cy="0"/>
        </a:xfrm>
      </p:grpSpPr>
      <p:sp>
        <p:nvSpPr>
          <p:cNvPr id="472" name="Google Shape;472;p28"/>
          <p:cNvSpPr/>
          <p:nvPr/>
        </p:nvSpPr>
        <p:spPr>
          <a:xfrm flipH="1">
            <a:off x="682650" y="-95500"/>
            <a:ext cx="8461350" cy="5256550"/>
          </a:xfrm>
          <a:custGeom>
            <a:avLst/>
            <a:gdLst/>
            <a:ahLst/>
            <a:cxnLst/>
            <a:rect l="l" t="t" r="r" b="b"/>
            <a:pathLst>
              <a:path w="338454" h="210262" extrusionOk="0">
                <a:moveTo>
                  <a:pt x="266558" y="0"/>
                </a:moveTo>
                <a:lnTo>
                  <a:pt x="338454" y="106940"/>
                </a:lnTo>
                <a:lnTo>
                  <a:pt x="310419" y="210262"/>
                </a:lnTo>
                <a:lnTo>
                  <a:pt x="0" y="196245"/>
                </a:lnTo>
              </a:path>
            </a:pathLst>
          </a:custGeom>
          <a:noFill/>
          <a:ln w="19050" cap="flat" cmpd="sng">
            <a:solidFill>
              <a:srgbClr val="434343"/>
            </a:solidFill>
            <a:prstDash val="solid"/>
            <a:round/>
            <a:headEnd type="none" w="med" len="med"/>
            <a:tailEnd type="none" w="med" len="med"/>
          </a:ln>
        </p:spPr>
      </p:sp>
      <p:sp>
        <p:nvSpPr>
          <p:cNvPr id="473" name="Google Shape;473;p28"/>
          <p:cNvSpPr txBox="1">
            <a:spLocks noGrp="1"/>
          </p:cNvSpPr>
          <p:nvPr>
            <p:ph type="title"/>
          </p:nvPr>
        </p:nvSpPr>
        <p:spPr>
          <a:xfrm>
            <a:off x="2912675" y="822175"/>
            <a:ext cx="5511300" cy="1381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200"/>
              <a:buNone/>
              <a:defRPr sz="7200" b="0"/>
            </a:lvl1pPr>
            <a:lvl2pPr lvl="1" algn="ctr" rtl="0">
              <a:spcBef>
                <a:spcPts val="0"/>
              </a:spcBef>
              <a:spcAft>
                <a:spcPts val="0"/>
              </a:spcAft>
              <a:buSzPts val="4200"/>
              <a:buNone/>
              <a:defRPr sz="4200" b="0"/>
            </a:lvl2pPr>
            <a:lvl3pPr lvl="2" algn="ctr" rtl="0">
              <a:spcBef>
                <a:spcPts val="0"/>
              </a:spcBef>
              <a:spcAft>
                <a:spcPts val="0"/>
              </a:spcAft>
              <a:buSzPts val="4200"/>
              <a:buNone/>
              <a:defRPr sz="4200" b="0"/>
            </a:lvl3pPr>
            <a:lvl4pPr lvl="3" algn="ctr" rtl="0">
              <a:spcBef>
                <a:spcPts val="0"/>
              </a:spcBef>
              <a:spcAft>
                <a:spcPts val="0"/>
              </a:spcAft>
              <a:buSzPts val="4200"/>
              <a:buNone/>
              <a:defRPr sz="4200" b="0"/>
            </a:lvl4pPr>
            <a:lvl5pPr lvl="4" algn="ctr" rtl="0">
              <a:spcBef>
                <a:spcPts val="0"/>
              </a:spcBef>
              <a:spcAft>
                <a:spcPts val="0"/>
              </a:spcAft>
              <a:buSzPts val="4200"/>
              <a:buNone/>
              <a:defRPr sz="4200" b="0"/>
            </a:lvl5pPr>
            <a:lvl6pPr lvl="5" algn="ctr" rtl="0">
              <a:spcBef>
                <a:spcPts val="0"/>
              </a:spcBef>
              <a:spcAft>
                <a:spcPts val="0"/>
              </a:spcAft>
              <a:buSzPts val="4200"/>
              <a:buNone/>
              <a:defRPr sz="4200" b="0"/>
            </a:lvl6pPr>
            <a:lvl7pPr lvl="6" algn="ctr" rtl="0">
              <a:spcBef>
                <a:spcPts val="0"/>
              </a:spcBef>
              <a:spcAft>
                <a:spcPts val="0"/>
              </a:spcAft>
              <a:buSzPts val="4200"/>
              <a:buNone/>
              <a:defRPr sz="4200" b="0"/>
            </a:lvl7pPr>
            <a:lvl8pPr lvl="7" algn="ctr" rtl="0">
              <a:spcBef>
                <a:spcPts val="0"/>
              </a:spcBef>
              <a:spcAft>
                <a:spcPts val="0"/>
              </a:spcAft>
              <a:buSzPts val="4200"/>
              <a:buNone/>
              <a:defRPr sz="4200" b="0"/>
            </a:lvl8pPr>
            <a:lvl9pPr lvl="8" algn="ctr" rtl="0">
              <a:spcBef>
                <a:spcPts val="0"/>
              </a:spcBef>
              <a:spcAft>
                <a:spcPts val="0"/>
              </a:spcAft>
              <a:buSzPts val="4200"/>
              <a:buNone/>
              <a:defRPr sz="4200" b="0"/>
            </a:lvl9pPr>
          </a:lstStyle>
          <a:p>
            <a:endParaRPr/>
          </a:p>
        </p:txBody>
      </p:sp>
      <p:sp>
        <p:nvSpPr>
          <p:cNvPr id="474" name="Google Shape;474;p28"/>
          <p:cNvSpPr txBox="1">
            <a:spLocks noGrp="1"/>
          </p:cNvSpPr>
          <p:nvPr>
            <p:ph type="subTitle" idx="1"/>
          </p:nvPr>
        </p:nvSpPr>
        <p:spPr>
          <a:xfrm>
            <a:off x="4101300" y="2647550"/>
            <a:ext cx="4322700" cy="1617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75" name="Google Shape;475;p28"/>
          <p:cNvSpPr txBox="1"/>
          <p:nvPr/>
        </p:nvSpPr>
        <p:spPr>
          <a:xfrm>
            <a:off x="4928375" y="3971800"/>
            <a:ext cx="3495900" cy="5376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300"/>
              </a:spcBef>
              <a:spcAft>
                <a:spcPts val="0"/>
              </a:spcAft>
              <a:buNone/>
            </a:pPr>
            <a:r>
              <a:rPr lang="en" sz="1000" b="1">
                <a:solidFill>
                  <a:srgbClr val="434343"/>
                </a:solidFill>
                <a:latin typeface="Roboto Condensed"/>
                <a:ea typeface="Roboto Condensed"/>
                <a:cs typeface="Roboto Condensed"/>
                <a:sym typeface="Roboto Condensed"/>
              </a:rPr>
              <a:t>CREDITS</a:t>
            </a:r>
            <a:r>
              <a:rPr lang="en" sz="1000">
                <a:solidFill>
                  <a:srgbClr val="434343"/>
                </a:solidFill>
                <a:latin typeface="Roboto Condensed Light"/>
                <a:ea typeface="Roboto Condensed Light"/>
                <a:cs typeface="Roboto Condensed Light"/>
                <a:sym typeface="Roboto Condensed Light"/>
              </a:rPr>
              <a:t>: This presentation template was created by </a:t>
            </a:r>
            <a:r>
              <a:rPr lang="en" sz="1000" b="1">
                <a:solidFill>
                  <a:srgbClr val="434343"/>
                </a:solidFill>
                <a:uFill>
                  <a:noFill/>
                </a:uFill>
                <a:latin typeface="Roboto Condensed"/>
                <a:ea typeface="Roboto Condensed"/>
                <a:cs typeface="Roboto Condensed"/>
                <a:sym typeface="Roboto Condensed"/>
                <a:hlinkClick r:id="rId2"/>
              </a:rPr>
              <a:t>Slidesgo</a:t>
            </a:r>
            <a:r>
              <a:rPr lang="en" sz="1000">
                <a:solidFill>
                  <a:srgbClr val="434343"/>
                </a:solidFill>
                <a:latin typeface="Roboto Condensed Light"/>
                <a:ea typeface="Roboto Condensed Light"/>
                <a:cs typeface="Roboto Condensed Light"/>
                <a:sym typeface="Roboto Condensed Light"/>
              </a:rPr>
              <a:t>, including icons by </a:t>
            </a:r>
            <a:r>
              <a:rPr lang="en" sz="1000" b="1">
                <a:solidFill>
                  <a:srgbClr val="434343"/>
                </a:solidFill>
                <a:uFill>
                  <a:noFill/>
                </a:uFill>
                <a:latin typeface="Roboto Condensed"/>
                <a:ea typeface="Roboto Condensed"/>
                <a:cs typeface="Roboto Condensed"/>
                <a:sym typeface="Roboto Condensed"/>
                <a:hlinkClick r:id="rId3"/>
              </a:rPr>
              <a:t>Flaticon</a:t>
            </a:r>
            <a:r>
              <a:rPr lang="en" sz="1000">
                <a:solidFill>
                  <a:srgbClr val="434343"/>
                </a:solidFill>
                <a:latin typeface="Roboto Condensed Light"/>
                <a:ea typeface="Roboto Condensed Light"/>
                <a:cs typeface="Roboto Condensed Light"/>
                <a:sym typeface="Roboto Condensed Light"/>
              </a:rPr>
              <a:t>, and infographics &amp; images by </a:t>
            </a:r>
            <a:r>
              <a:rPr lang="en" sz="1000" b="1">
                <a:solidFill>
                  <a:srgbClr val="434343"/>
                </a:solidFill>
                <a:uFill>
                  <a:noFill/>
                </a:uFill>
                <a:latin typeface="Roboto Condensed"/>
                <a:ea typeface="Roboto Condensed"/>
                <a:cs typeface="Roboto Condensed"/>
                <a:sym typeface="Roboto Condensed"/>
                <a:hlinkClick r:id="rId4"/>
              </a:rPr>
              <a:t>Freepik</a:t>
            </a:r>
            <a:endParaRPr b="1">
              <a:solidFill>
                <a:srgbClr val="434343"/>
              </a:solidFill>
              <a:latin typeface="Roboto Condensed"/>
              <a:ea typeface="Roboto Condensed"/>
              <a:cs typeface="Roboto Condensed"/>
              <a:sym typeface="Roboto Condensed"/>
            </a:endParaRPr>
          </a:p>
          <a:p>
            <a:pPr marL="0" lvl="0" indent="0" algn="r" rtl="0">
              <a:spcBef>
                <a:spcPts val="0"/>
              </a:spcBef>
              <a:spcAft>
                <a:spcPts val="0"/>
              </a:spcAft>
              <a:buNone/>
            </a:pPr>
            <a:endParaRPr>
              <a:solidFill>
                <a:srgbClr val="434343"/>
              </a:solidFill>
              <a:latin typeface="Roboto Condensed Light"/>
              <a:ea typeface="Roboto Condensed Light"/>
              <a:cs typeface="Roboto Condensed Light"/>
              <a:sym typeface="Roboto Condensed Light"/>
            </a:endParaRPr>
          </a:p>
          <a:p>
            <a:pPr marL="0" lvl="0" indent="0" algn="r" rtl="0">
              <a:lnSpc>
                <a:spcPct val="115000"/>
              </a:lnSpc>
              <a:spcBef>
                <a:spcPts val="300"/>
              </a:spcBef>
              <a:spcAft>
                <a:spcPts val="0"/>
              </a:spcAft>
              <a:buNone/>
            </a:pPr>
            <a:endParaRPr sz="1000">
              <a:solidFill>
                <a:srgbClr val="434343"/>
              </a:solidFill>
              <a:latin typeface="Roboto Condensed Light"/>
              <a:ea typeface="Roboto Condensed Light"/>
              <a:cs typeface="Roboto Condensed Light"/>
              <a:sym typeface="Roboto Condensed Light"/>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
  <p:cSld name="CUSTOM_9_1_1_1">
    <p:spTree>
      <p:nvGrpSpPr>
        <p:cNvPr id="1" name="Shape 476"/>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7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8"/>
        <p:cNvGrpSpPr/>
        <p:nvPr/>
      </p:nvGrpSpPr>
      <p:grpSpPr>
        <a:xfrm>
          <a:off x="0" y="0"/>
          <a:ext cx="0" cy="0"/>
          <a:chOff x="0" y="0"/>
          <a:chExt cx="0" cy="0"/>
        </a:xfrm>
      </p:grpSpPr>
      <p:sp>
        <p:nvSpPr>
          <p:cNvPr id="79" name="Google Shape;79;p4"/>
          <p:cNvSpPr txBox="1">
            <a:spLocks noGrp="1"/>
          </p:cNvSpPr>
          <p:nvPr>
            <p:ph type="subTitle" idx="1"/>
          </p:nvPr>
        </p:nvSpPr>
        <p:spPr>
          <a:xfrm flipH="1">
            <a:off x="719975" y="2649050"/>
            <a:ext cx="6174300" cy="188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80" name="Google Shape;80;p4"/>
          <p:cNvSpPr txBox="1">
            <a:spLocks noGrp="1"/>
          </p:cNvSpPr>
          <p:nvPr>
            <p:ph type="title"/>
          </p:nvPr>
        </p:nvSpPr>
        <p:spPr>
          <a:xfrm>
            <a:off x="5347100" y="540000"/>
            <a:ext cx="3077100" cy="16713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3000" b="0"/>
            </a:lvl1pPr>
            <a:lvl2pPr lvl="1" algn="r" rtl="0">
              <a:spcBef>
                <a:spcPts val="0"/>
              </a:spcBef>
              <a:spcAft>
                <a:spcPts val="0"/>
              </a:spcAft>
              <a:buNone/>
              <a:defRPr sz="3000" b="0">
                <a:latin typeface="Roboto Slab Regular"/>
                <a:ea typeface="Roboto Slab Regular"/>
                <a:cs typeface="Roboto Slab Regular"/>
                <a:sym typeface="Roboto Slab Regular"/>
              </a:defRPr>
            </a:lvl2pPr>
            <a:lvl3pPr lvl="2" algn="r" rtl="0">
              <a:spcBef>
                <a:spcPts val="0"/>
              </a:spcBef>
              <a:spcAft>
                <a:spcPts val="0"/>
              </a:spcAft>
              <a:buNone/>
              <a:defRPr sz="3000" b="0">
                <a:latin typeface="Roboto Slab Regular"/>
                <a:ea typeface="Roboto Slab Regular"/>
                <a:cs typeface="Roboto Slab Regular"/>
                <a:sym typeface="Roboto Slab Regular"/>
              </a:defRPr>
            </a:lvl3pPr>
            <a:lvl4pPr lvl="3" algn="r" rtl="0">
              <a:spcBef>
                <a:spcPts val="0"/>
              </a:spcBef>
              <a:spcAft>
                <a:spcPts val="0"/>
              </a:spcAft>
              <a:buNone/>
              <a:defRPr sz="3000" b="0">
                <a:latin typeface="Roboto Slab Regular"/>
                <a:ea typeface="Roboto Slab Regular"/>
                <a:cs typeface="Roboto Slab Regular"/>
                <a:sym typeface="Roboto Slab Regular"/>
              </a:defRPr>
            </a:lvl4pPr>
            <a:lvl5pPr lvl="4" algn="r" rtl="0">
              <a:spcBef>
                <a:spcPts val="0"/>
              </a:spcBef>
              <a:spcAft>
                <a:spcPts val="0"/>
              </a:spcAft>
              <a:buNone/>
              <a:defRPr sz="3000" b="0">
                <a:latin typeface="Roboto Slab Regular"/>
                <a:ea typeface="Roboto Slab Regular"/>
                <a:cs typeface="Roboto Slab Regular"/>
                <a:sym typeface="Roboto Slab Regular"/>
              </a:defRPr>
            </a:lvl5pPr>
            <a:lvl6pPr lvl="5" algn="r" rtl="0">
              <a:spcBef>
                <a:spcPts val="0"/>
              </a:spcBef>
              <a:spcAft>
                <a:spcPts val="0"/>
              </a:spcAft>
              <a:buNone/>
              <a:defRPr sz="3000" b="0">
                <a:latin typeface="Roboto Slab Regular"/>
                <a:ea typeface="Roboto Slab Regular"/>
                <a:cs typeface="Roboto Slab Regular"/>
                <a:sym typeface="Roboto Slab Regular"/>
              </a:defRPr>
            </a:lvl6pPr>
            <a:lvl7pPr lvl="6" algn="r" rtl="0">
              <a:spcBef>
                <a:spcPts val="0"/>
              </a:spcBef>
              <a:spcAft>
                <a:spcPts val="0"/>
              </a:spcAft>
              <a:buNone/>
              <a:defRPr sz="3000" b="0">
                <a:latin typeface="Roboto Slab Regular"/>
                <a:ea typeface="Roboto Slab Regular"/>
                <a:cs typeface="Roboto Slab Regular"/>
                <a:sym typeface="Roboto Slab Regular"/>
              </a:defRPr>
            </a:lvl7pPr>
            <a:lvl8pPr lvl="7" algn="r" rtl="0">
              <a:spcBef>
                <a:spcPts val="0"/>
              </a:spcBef>
              <a:spcAft>
                <a:spcPts val="0"/>
              </a:spcAft>
              <a:buNone/>
              <a:defRPr sz="3000" b="0">
                <a:latin typeface="Roboto Slab Regular"/>
                <a:ea typeface="Roboto Slab Regular"/>
                <a:cs typeface="Roboto Slab Regular"/>
                <a:sym typeface="Roboto Slab Regular"/>
              </a:defRPr>
            </a:lvl8pPr>
            <a:lvl9pPr lvl="8" algn="r" rtl="0">
              <a:spcBef>
                <a:spcPts val="0"/>
              </a:spcBef>
              <a:spcAft>
                <a:spcPts val="0"/>
              </a:spcAft>
              <a:buNone/>
              <a:defRPr sz="3000" b="0">
                <a:latin typeface="Roboto Slab Regular"/>
                <a:ea typeface="Roboto Slab Regular"/>
                <a:cs typeface="Roboto Slab Regular"/>
                <a:sym typeface="Roboto Slab Regular"/>
              </a:defRPr>
            </a:lvl9pPr>
          </a:lstStyle>
          <a:p>
            <a:endParaRPr/>
          </a:p>
        </p:txBody>
      </p:sp>
      <p:grpSp>
        <p:nvGrpSpPr>
          <p:cNvPr id="81" name="Google Shape;81;p4"/>
          <p:cNvGrpSpPr/>
          <p:nvPr/>
        </p:nvGrpSpPr>
        <p:grpSpPr>
          <a:xfrm>
            <a:off x="720057" y="-78921"/>
            <a:ext cx="2605500" cy="1446850"/>
            <a:chOff x="310975" y="334050"/>
            <a:chExt cx="2605500" cy="1446850"/>
          </a:xfrm>
        </p:grpSpPr>
        <p:sp>
          <p:nvSpPr>
            <p:cNvPr id="82" name="Google Shape;82;p4"/>
            <p:cNvSpPr/>
            <p:nvPr/>
          </p:nvSpPr>
          <p:spPr>
            <a:xfrm>
              <a:off x="3109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935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8761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1587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14413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17239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20065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22891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25717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28543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3109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5935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8761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11587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14413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17239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20065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22891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25717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28543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3109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5935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8761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11587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14413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17239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20065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22891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25717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28543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3109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935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8761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11587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14413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17239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20065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22891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25717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28543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3109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935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761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11587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14413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17239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20065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22891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25717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28543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3109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5935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761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11587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14413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17239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20065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22891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25717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28543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2"/>
        <p:cNvGrpSpPr/>
        <p:nvPr/>
      </p:nvGrpSpPr>
      <p:grpSpPr>
        <a:xfrm>
          <a:off x="0" y="0"/>
          <a:ext cx="0" cy="0"/>
          <a:chOff x="0" y="0"/>
          <a:chExt cx="0" cy="0"/>
        </a:xfrm>
      </p:grpSpPr>
      <p:sp>
        <p:nvSpPr>
          <p:cNvPr id="143" name="Google Shape;143;p5"/>
          <p:cNvSpPr/>
          <p:nvPr/>
        </p:nvSpPr>
        <p:spPr>
          <a:xfrm>
            <a:off x="0" y="2451225"/>
            <a:ext cx="9144000" cy="23511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txBox="1">
            <a:spLocks noGrp="1"/>
          </p:cNvSpPr>
          <p:nvPr>
            <p:ph type="subTitle" idx="1"/>
          </p:nvPr>
        </p:nvSpPr>
        <p:spPr>
          <a:xfrm>
            <a:off x="1400850" y="3078992"/>
            <a:ext cx="2685600" cy="10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145" name="Google Shape;145;p5"/>
          <p:cNvSpPr txBox="1">
            <a:spLocks noGrp="1"/>
          </p:cNvSpPr>
          <p:nvPr>
            <p:ph type="ctrTitle"/>
          </p:nvPr>
        </p:nvSpPr>
        <p:spPr>
          <a:xfrm>
            <a:off x="720050" y="359450"/>
            <a:ext cx="3214200" cy="8349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6" name="Google Shape;146;p5"/>
          <p:cNvSpPr txBox="1">
            <a:spLocks noGrp="1"/>
          </p:cNvSpPr>
          <p:nvPr>
            <p:ph type="subTitle" idx="2"/>
          </p:nvPr>
        </p:nvSpPr>
        <p:spPr>
          <a:xfrm>
            <a:off x="5057550" y="3078955"/>
            <a:ext cx="2685600" cy="10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147" name="Google Shape;147;p5"/>
          <p:cNvSpPr txBox="1">
            <a:spLocks noGrp="1"/>
          </p:cNvSpPr>
          <p:nvPr>
            <p:ph type="subTitle" idx="3"/>
          </p:nvPr>
        </p:nvSpPr>
        <p:spPr>
          <a:xfrm>
            <a:off x="1400850" y="2409150"/>
            <a:ext cx="2685600" cy="781200"/>
          </a:xfrm>
          <a:prstGeom prst="rect">
            <a:avLst/>
          </a:prstGeom>
          <a:noFill/>
        </p:spPr>
        <p:txBody>
          <a:bodyPr spcFirstLastPara="1" wrap="square" lIns="91425" tIns="91425" rIns="91425" bIns="0" anchor="b" anchorCtr="0">
            <a:noAutofit/>
          </a:bodyPr>
          <a:lstStyle>
            <a:lvl1pPr lvl="0" algn="ctr" rtl="0">
              <a:lnSpc>
                <a:spcPct val="100000"/>
              </a:lnSpc>
              <a:spcBef>
                <a:spcPts val="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1pPr>
            <a:lvl2pPr lvl="1"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2pPr>
            <a:lvl3pPr lvl="2"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3pPr>
            <a:lvl4pPr lvl="3"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4pPr>
            <a:lvl5pPr lvl="4"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5pPr>
            <a:lvl6pPr lvl="5"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6pPr>
            <a:lvl7pPr lvl="6"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7pPr>
            <a:lvl8pPr lvl="7"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8pPr>
            <a:lvl9pPr lvl="8" algn="ctr" rtl="0">
              <a:lnSpc>
                <a:spcPct val="100000"/>
              </a:lnSpc>
              <a:spcBef>
                <a:spcPts val="1600"/>
              </a:spcBef>
              <a:spcAft>
                <a:spcPts val="1600"/>
              </a:spcAft>
              <a:buNone/>
              <a:defRPr sz="1800">
                <a:solidFill>
                  <a:srgbClr val="F3F3F3"/>
                </a:solidFill>
                <a:latin typeface="Barlow Semi Condensed SemiBold"/>
                <a:ea typeface="Barlow Semi Condensed SemiBold"/>
                <a:cs typeface="Barlow Semi Condensed SemiBold"/>
                <a:sym typeface="Barlow Semi Condensed SemiBold"/>
              </a:defRPr>
            </a:lvl9pPr>
          </a:lstStyle>
          <a:p>
            <a:endParaRPr/>
          </a:p>
        </p:txBody>
      </p:sp>
      <p:sp>
        <p:nvSpPr>
          <p:cNvPr id="148" name="Google Shape;148;p5"/>
          <p:cNvSpPr txBox="1">
            <a:spLocks noGrp="1"/>
          </p:cNvSpPr>
          <p:nvPr>
            <p:ph type="subTitle" idx="4"/>
          </p:nvPr>
        </p:nvSpPr>
        <p:spPr>
          <a:xfrm>
            <a:off x="5057550" y="2409150"/>
            <a:ext cx="2685600" cy="781200"/>
          </a:xfrm>
          <a:prstGeom prst="rect">
            <a:avLst/>
          </a:prstGeom>
          <a:noFill/>
        </p:spPr>
        <p:txBody>
          <a:bodyPr spcFirstLastPara="1" wrap="square" lIns="91425" tIns="91425" rIns="91425" bIns="0" anchor="b" anchorCtr="0">
            <a:noAutofit/>
          </a:bodyPr>
          <a:lstStyle>
            <a:lvl1pPr lvl="0" algn="ctr" rtl="0">
              <a:lnSpc>
                <a:spcPct val="100000"/>
              </a:lnSpc>
              <a:spcBef>
                <a:spcPts val="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1pPr>
            <a:lvl2pPr lvl="1"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2pPr>
            <a:lvl3pPr lvl="2"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3pPr>
            <a:lvl4pPr lvl="3"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4pPr>
            <a:lvl5pPr lvl="4"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5pPr>
            <a:lvl6pPr lvl="5"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6pPr>
            <a:lvl7pPr lvl="6"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7pPr>
            <a:lvl8pPr lvl="7"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8pPr>
            <a:lvl9pPr lvl="8" algn="ctr" rtl="0">
              <a:lnSpc>
                <a:spcPct val="100000"/>
              </a:lnSpc>
              <a:spcBef>
                <a:spcPts val="1600"/>
              </a:spcBef>
              <a:spcAft>
                <a:spcPts val="1600"/>
              </a:spcAft>
              <a:buNone/>
              <a:defRPr sz="1800">
                <a:solidFill>
                  <a:srgbClr val="F3F3F3"/>
                </a:solidFill>
                <a:latin typeface="Barlow Semi Condensed SemiBold"/>
                <a:ea typeface="Barlow Semi Condensed SemiBold"/>
                <a:cs typeface="Barlow Semi Condensed SemiBold"/>
                <a:sym typeface="Barlow Semi Condensed SemiBold"/>
              </a:defRPr>
            </a:lvl9pPr>
          </a:lstStyle>
          <a:p>
            <a:endParaRPr/>
          </a:p>
        </p:txBody>
      </p:sp>
      <p:grpSp>
        <p:nvGrpSpPr>
          <p:cNvPr id="149" name="Google Shape;149;p5"/>
          <p:cNvGrpSpPr/>
          <p:nvPr/>
        </p:nvGrpSpPr>
        <p:grpSpPr>
          <a:xfrm>
            <a:off x="8350757" y="149679"/>
            <a:ext cx="627300" cy="1446850"/>
            <a:chOff x="6656382" y="-78921"/>
            <a:chExt cx="627300" cy="1446850"/>
          </a:xfrm>
        </p:grpSpPr>
        <p:sp>
          <p:nvSpPr>
            <p:cNvPr id="150" name="Google Shape;150;p5"/>
            <p:cNvSpPr/>
            <p:nvPr/>
          </p:nvSpPr>
          <p:spPr>
            <a:xfrm>
              <a:off x="66563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69389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72215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66563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69389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72215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66563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9389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72215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6563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9389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72215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6563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9389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72215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66563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69389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72215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6"/>
          <p:cNvSpPr txBox="1">
            <a:spLocks noGrp="1"/>
          </p:cNvSpPr>
          <p:nvPr>
            <p:ph type="ctrTitle"/>
          </p:nvPr>
        </p:nvSpPr>
        <p:spPr>
          <a:xfrm>
            <a:off x="720050" y="359450"/>
            <a:ext cx="3214200" cy="8349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170" name="Google Shape;170;p6"/>
          <p:cNvGrpSpPr/>
          <p:nvPr/>
        </p:nvGrpSpPr>
        <p:grpSpPr>
          <a:xfrm rot="5400000">
            <a:off x="8186507" y="4182606"/>
            <a:ext cx="627300" cy="1446850"/>
            <a:chOff x="6656382" y="-78921"/>
            <a:chExt cx="627300" cy="1446850"/>
          </a:xfrm>
        </p:grpSpPr>
        <p:sp>
          <p:nvSpPr>
            <p:cNvPr id="171" name="Google Shape;171;p6"/>
            <p:cNvSpPr/>
            <p:nvPr/>
          </p:nvSpPr>
          <p:spPr>
            <a:xfrm>
              <a:off x="66563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66563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a:off x="66563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66563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6"/>
            <p:cNvSpPr/>
            <p:nvPr/>
          </p:nvSpPr>
          <p:spPr>
            <a:xfrm>
              <a:off x="66563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a:off x="66563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69389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69389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a:off x="69389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6"/>
            <p:cNvSpPr/>
            <p:nvPr/>
          </p:nvSpPr>
          <p:spPr>
            <a:xfrm>
              <a:off x="69389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a:off x="69389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69389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6"/>
            <p:cNvSpPr/>
            <p:nvPr/>
          </p:nvSpPr>
          <p:spPr>
            <a:xfrm>
              <a:off x="72215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a:off x="72215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72215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72215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72215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72215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6"/>
          <p:cNvSpPr/>
          <p:nvPr/>
        </p:nvSpPr>
        <p:spPr>
          <a:xfrm>
            <a:off x="-112925" y="3233575"/>
            <a:ext cx="9360025" cy="1927400"/>
          </a:xfrm>
          <a:custGeom>
            <a:avLst/>
            <a:gdLst/>
            <a:ahLst/>
            <a:cxnLst/>
            <a:rect l="l" t="t" r="r" b="b"/>
            <a:pathLst>
              <a:path w="374401" h="77096" extrusionOk="0">
                <a:moveTo>
                  <a:pt x="0" y="0"/>
                </a:moveTo>
                <a:lnTo>
                  <a:pt x="41826" y="77096"/>
                </a:lnTo>
                <a:lnTo>
                  <a:pt x="374401" y="41826"/>
                </a:lnTo>
              </a:path>
            </a:pathLst>
          </a:custGeom>
          <a:noFill/>
          <a:ln w="19050" cap="flat" cmpd="sng">
            <a:solidFill>
              <a:srgbClr val="434343"/>
            </a:solidFill>
            <a:prstDash val="solid"/>
            <a:round/>
            <a:headEnd type="none" w="med" len="med"/>
            <a:tailEnd type="none" w="med" len="med"/>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90"/>
        <p:cNvGrpSpPr/>
        <p:nvPr/>
      </p:nvGrpSpPr>
      <p:grpSpPr>
        <a:xfrm>
          <a:off x="0" y="0"/>
          <a:ext cx="0" cy="0"/>
          <a:chOff x="0" y="0"/>
          <a:chExt cx="0" cy="0"/>
        </a:xfrm>
      </p:grpSpPr>
      <p:sp>
        <p:nvSpPr>
          <p:cNvPr id="191" name="Google Shape;191;p7"/>
          <p:cNvSpPr/>
          <p:nvPr/>
        </p:nvSpPr>
        <p:spPr>
          <a:xfrm>
            <a:off x="-16825" y="-95500"/>
            <a:ext cx="8461350" cy="5256550"/>
          </a:xfrm>
          <a:custGeom>
            <a:avLst/>
            <a:gdLst/>
            <a:ahLst/>
            <a:cxnLst/>
            <a:rect l="l" t="t" r="r" b="b"/>
            <a:pathLst>
              <a:path w="338454" h="210262" extrusionOk="0">
                <a:moveTo>
                  <a:pt x="266558" y="0"/>
                </a:moveTo>
                <a:lnTo>
                  <a:pt x="338454" y="106940"/>
                </a:lnTo>
                <a:lnTo>
                  <a:pt x="310419" y="210262"/>
                </a:lnTo>
                <a:lnTo>
                  <a:pt x="0" y="196245"/>
                </a:lnTo>
              </a:path>
            </a:pathLst>
          </a:custGeom>
          <a:noFill/>
          <a:ln w="19050" cap="flat" cmpd="sng">
            <a:solidFill>
              <a:srgbClr val="434343"/>
            </a:solidFill>
            <a:prstDash val="solid"/>
            <a:round/>
            <a:headEnd type="none" w="med" len="med"/>
            <a:tailEnd type="none" w="med" len="med"/>
          </a:ln>
        </p:spPr>
      </p:sp>
      <p:grpSp>
        <p:nvGrpSpPr>
          <p:cNvPr id="192" name="Google Shape;192;p7"/>
          <p:cNvGrpSpPr/>
          <p:nvPr/>
        </p:nvGrpSpPr>
        <p:grpSpPr>
          <a:xfrm>
            <a:off x="198233" y="198029"/>
            <a:ext cx="344700" cy="1169900"/>
            <a:chOff x="198233" y="198029"/>
            <a:chExt cx="344700" cy="1169900"/>
          </a:xfrm>
        </p:grpSpPr>
        <p:sp>
          <p:nvSpPr>
            <p:cNvPr id="193" name="Google Shape;193;p7"/>
            <p:cNvSpPr/>
            <p:nvPr/>
          </p:nvSpPr>
          <p:spPr>
            <a:xfrm>
              <a:off x="198233"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480833"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198233"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a:off x="480833"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198233"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a:off x="480833"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p:nvPr/>
          </p:nvSpPr>
          <p:spPr>
            <a:xfrm>
              <a:off x="198233"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480833"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a:off x="198233"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a:off x="480833"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7"/>
          <p:cNvSpPr txBox="1">
            <a:spLocks noGrp="1"/>
          </p:cNvSpPr>
          <p:nvPr>
            <p:ph type="ctrTitle"/>
          </p:nvPr>
        </p:nvSpPr>
        <p:spPr>
          <a:xfrm>
            <a:off x="720000" y="1405200"/>
            <a:ext cx="2958300" cy="969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6000" b="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204" name="Google Shape;204;p7"/>
          <p:cNvSpPr txBox="1">
            <a:spLocks noGrp="1"/>
          </p:cNvSpPr>
          <p:nvPr>
            <p:ph type="subTitle" idx="1"/>
          </p:nvPr>
        </p:nvSpPr>
        <p:spPr>
          <a:xfrm>
            <a:off x="720000" y="2571750"/>
            <a:ext cx="4073400" cy="169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5"/>
        <p:cNvGrpSpPr/>
        <p:nvPr/>
      </p:nvGrpSpPr>
      <p:grpSpPr>
        <a:xfrm>
          <a:off x="0" y="0"/>
          <a:ext cx="0" cy="0"/>
          <a:chOff x="0" y="0"/>
          <a:chExt cx="0" cy="0"/>
        </a:xfrm>
      </p:grpSpPr>
      <p:sp>
        <p:nvSpPr>
          <p:cNvPr id="206" name="Google Shape;206;p8"/>
          <p:cNvSpPr txBox="1">
            <a:spLocks noGrp="1"/>
          </p:cNvSpPr>
          <p:nvPr>
            <p:ph type="title"/>
          </p:nvPr>
        </p:nvSpPr>
        <p:spPr>
          <a:xfrm>
            <a:off x="1354950" y="1846850"/>
            <a:ext cx="6534000" cy="1449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4800"/>
              <a:buNone/>
              <a:defRPr sz="6000" b="0"/>
            </a:lvl1pPr>
            <a:lvl2pPr lvl="1">
              <a:spcBef>
                <a:spcPts val="0"/>
              </a:spcBef>
              <a:spcAft>
                <a:spcPts val="0"/>
              </a:spcAft>
              <a:buClr>
                <a:schemeClr val="accent3"/>
              </a:buClr>
              <a:buSzPts val="4800"/>
              <a:buNone/>
              <a:defRPr sz="4800">
                <a:solidFill>
                  <a:schemeClr val="accent3"/>
                </a:solidFill>
              </a:defRPr>
            </a:lvl2pPr>
            <a:lvl3pPr lvl="2">
              <a:spcBef>
                <a:spcPts val="0"/>
              </a:spcBef>
              <a:spcAft>
                <a:spcPts val="0"/>
              </a:spcAft>
              <a:buClr>
                <a:schemeClr val="accent3"/>
              </a:buClr>
              <a:buSzPts val="4800"/>
              <a:buNone/>
              <a:defRPr sz="4800">
                <a:solidFill>
                  <a:schemeClr val="accent3"/>
                </a:solidFill>
              </a:defRPr>
            </a:lvl3pPr>
            <a:lvl4pPr lvl="3">
              <a:spcBef>
                <a:spcPts val="0"/>
              </a:spcBef>
              <a:spcAft>
                <a:spcPts val="0"/>
              </a:spcAft>
              <a:buClr>
                <a:schemeClr val="accent3"/>
              </a:buClr>
              <a:buSzPts val="4800"/>
              <a:buNone/>
              <a:defRPr sz="4800">
                <a:solidFill>
                  <a:schemeClr val="accent3"/>
                </a:solidFill>
              </a:defRPr>
            </a:lvl4pPr>
            <a:lvl5pPr lvl="4">
              <a:spcBef>
                <a:spcPts val="0"/>
              </a:spcBef>
              <a:spcAft>
                <a:spcPts val="0"/>
              </a:spcAft>
              <a:buClr>
                <a:schemeClr val="accent3"/>
              </a:buClr>
              <a:buSzPts val="4800"/>
              <a:buNone/>
              <a:defRPr sz="4800">
                <a:solidFill>
                  <a:schemeClr val="accent3"/>
                </a:solidFill>
              </a:defRPr>
            </a:lvl5pPr>
            <a:lvl6pPr lvl="5">
              <a:spcBef>
                <a:spcPts val="0"/>
              </a:spcBef>
              <a:spcAft>
                <a:spcPts val="0"/>
              </a:spcAft>
              <a:buClr>
                <a:schemeClr val="accent3"/>
              </a:buClr>
              <a:buSzPts val="4800"/>
              <a:buNone/>
              <a:defRPr sz="4800">
                <a:solidFill>
                  <a:schemeClr val="accent3"/>
                </a:solidFill>
              </a:defRPr>
            </a:lvl6pPr>
            <a:lvl7pPr lvl="6">
              <a:spcBef>
                <a:spcPts val="0"/>
              </a:spcBef>
              <a:spcAft>
                <a:spcPts val="0"/>
              </a:spcAft>
              <a:buClr>
                <a:schemeClr val="accent3"/>
              </a:buClr>
              <a:buSzPts val="4800"/>
              <a:buNone/>
              <a:defRPr sz="4800">
                <a:solidFill>
                  <a:schemeClr val="accent3"/>
                </a:solidFill>
              </a:defRPr>
            </a:lvl7pPr>
            <a:lvl8pPr lvl="7">
              <a:spcBef>
                <a:spcPts val="0"/>
              </a:spcBef>
              <a:spcAft>
                <a:spcPts val="0"/>
              </a:spcAft>
              <a:buClr>
                <a:schemeClr val="accent3"/>
              </a:buClr>
              <a:buSzPts val="4800"/>
              <a:buNone/>
              <a:defRPr sz="4800">
                <a:solidFill>
                  <a:schemeClr val="accent3"/>
                </a:solidFill>
              </a:defRPr>
            </a:lvl8pPr>
            <a:lvl9pPr lvl="8">
              <a:spcBef>
                <a:spcPts val="0"/>
              </a:spcBef>
              <a:spcAft>
                <a:spcPts val="0"/>
              </a:spcAft>
              <a:buClr>
                <a:schemeClr val="accent3"/>
              </a:buClr>
              <a:buSzPts val="4800"/>
              <a:buNone/>
              <a:defRPr sz="4800">
                <a:solidFill>
                  <a:schemeClr val="accent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7"/>
        <p:cNvGrpSpPr/>
        <p:nvPr/>
      </p:nvGrpSpPr>
      <p:grpSpPr>
        <a:xfrm>
          <a:off x="0" y="0"/>
          <a:ext cx="0" cy="0"/>
          <a:chOff x="0" y="0"/>
          <a:chExt cx="0" cy="0"/>
        </a:xfrm>
      </p:grpSpPr>
      <p:sp>
        <p:nvSpPr>
          <p:cNvPr id="208" name="Google Shape;208;p9"/>
          <p:cNvSpPr/>
          <p:nvPr/>
        </p:nvSpPr>
        <p:spPr>
          <a:xfrm>
            <a:off x="-29950" y="-39675"/>
            <a:ext cx="6593725" cy="5178625"/>
          </a:xfrm>
          <a:custGeom>
            <a:avLst/>
            <a:gdLst/>
            <a:ahLst/>
            <a:cxnLst/>
            <a:rect l="l" t="t" r="r" b="b"/>
            <a:pathLst>
              <a:path w="263749" h="207145" extrusionOk="0">
                <a:moveTo>
                  <a:pt x="177840" y="0"/>
                </a:moveTo>
                <a:lnTo>
                  <a:pt x="263749" y="78482"/>
                </a:lnTo>
                <a:lnTo>
                  <a:pt x="213367" y="207145"/>
                </a:lnTo>
                <a:lnTo>
                  <a:pt x="0" y="178643"/>
                </a:lnTo>
              </a:path>
            </a:pathLst>
          </a:custGeom>
          <a:noFill/>
          <a:ln w="19050" cap="flat" cmpd="sng">
            <a:solidFill>
              <a:srgbClr val="434343"/>
            </a:solidFill>
            <a:prstDash val="solid"/>
            <a:round/>
            <a:headEnd type="none" w="med" len="med"/>
            <a:tailEnd type="none" w="med" len="med"/>
          </a:ln>
        </p:spPr>
      </p:sp>
      <p:sp>
        <p:nvSpPr>
          <p:cNvPr id="209" name="Google Shape;209;p9"/>
          <p:cNvSpPr txBox="1">
            <a:spLocks noGrp="1"/>
          </p:cNvSpPr>
          <p:nvPr>
            <p:ph type="title"/>
          </p:nvPr>
        </p:nvSpPr>
        <p:spPr>
          <a:xfrm>
            <a:off x="720050" y="1724525"/>
            <a:ext cx="3845100" cy="1694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41294A"/>
              </a:buClr>
              <a:buSzPts val="4200"/>
              <a:buNone/>
              <a:defRPr sz="4800"/>
            </a:lvl1pPr>
            <a:lvl2pPr lvl="1" algn="ctr" rtl="0">
              <a:spcBef>
                <a:spcPts val="0"/>
              </a:spcBef>
              <a:spcAft>
                <a:spcPts val="0"/>
              </a:spcAft>
              <a:buClr>
                <a:srgbClr val="41294A"/>
              </a:buClr>
              <a:buSzPts val="4200"/>
              <a:buNone/>
              <a:defRPr sz="4200">
                <a:solidFill>
                  <a:srgbClr val="41294A"/>
                </a:solidFill>
              </a:defRPr>
            </a:lvl2pPr>
            <a:lvl3pPr lvl="2" algn="ctr" rtl="0">
              <a:spcBef>
                <a:spcPts val="0"/>
              </a:spcBef>
              <a:spcAft>
                <a:spcPts val="0"/>
              </a:spcAft>
              <a:buClr>
                <a:srgbClr val="41294A"/>
              </a:buClr>
              <a:buSzPts val="4200"/>
              <a:buNone/>
              <a:defRPr sz="4200">
                <a:solidFill>
                  <a:srgbClr val="41294A"/>
                </a:solidFill>
              </a:defRPr>
            </a:lvl3pPr>
            <a:lvl4pPr lvl="3" algn="ctr" rtl="0">
              <a:spcBef>
                <a:spcPts val="0"/>
              </a:spcBef>
              <a:spcAft>
                <a:spcPts val="0"/>
              </a:spcAft>
              <a:buClr>
                <a:srgbClr val="41294A"/>
              </a:buClr>
              <a:buSzPts val="4200"/>
              <a:buNone/>
              <a:defRPr sz="4200">
                <a:solidFill>
                  <a:srgbClr val="41294A"/>
                </a:solidFill>
              </a:defRPr>
            </a:lvl4pPr>
            <a:lvl5pPr lvl="4" algn="ctr" rtl="0">
              <a:spcBef>
                <a:spcPts val="0"/>
              </a:spcBef>
              <a:spcAft>
                <a:spcPts val="0"/>
              </a:spcAft>
              <a:buClr>
                <a:srgbClr val="41294A"/>
              </a:buClr>
              <a:buSzPts val="4200"/>
              <a:buNone/>
              <a:defRPr sz="4200">
                <a:solidFill>
                  <a:srgbClr val="41294A"/>
                </a:solidFill>
              </a:defRPr>
            </a:lvl5pPr>
            <a:lvl6pPr lvl="5" algn="ctr" rtl="0">
              <a:spcBef>
                <a:spcPts val="0"/>
              </a:spcBef>
              <a:spcAft>
                <a:spcPts val="0"/>
              </a:spcAft>
              <a:buClr>
                <a:srgbClr val="41294A"/>
              </a:buClr>
              <a:buSzPts val="4200"/>
              <a:buNone/>
              <a:defRPr sz="4200">
                <a:solidFill>
                  <a:srgbClr val="41294A"/>
                </a:solidFill>
              </a:defRPr>
            </a:lvl6pPr>
            <a:lvl7pPr lvl="6" algn="ctr" rtl="0">
              <a:spcBef>
                <a:spcPts val="0"/>
              </a:spcBef>
              <a:spcAft>
                <a:spcPts val="0"/>
              </a:spcAft>
              <a:buClr>
                <a:srgbClr val="41294A"/>
              </a:buClr>
              <a:buSzPts val="4200"/>
              <a:buNone/>
              <a:defRPr sz="4200">
                <a:solidFill>
                  <a:srgbClr val="41294A"/>
                </a:solidFill>
              </a:defRPr>
            </a:lvl7pPr>
            <a:lvl8pPr lvl="7" algn="ctr" rtl="0">
              <a:spcBef>
                <a:spcPts val="0"/>
              </a:spcBef>
              <a:spcAft>
                <a:spcPts val="0"/>
              </a:spcAft>
              <a:buClr>
                <a:srgbClr val="41294A"/>
              </a:buClr>
              <a:buSzPts val="4200"/>
              <a:buNone/>
              <a:defRPr sz="4200">
                <a:solidFill>
                  <a:srgbClr val="41294A"/>
                </a:solidFill>
              </a:defRPr>
            </a:lvl8pPr>
            <a:lvl9pPr lvl="8" algn="ctr" rtl="0">
              <a:spcBef>
                <a:spcPts val="0"/>
              </a:spcBef>
              <a:spcAft>
                <a:spcPts val="0"/>
              </a:spcAft>
              <a:buClr>
                <a:srgbClr val="41294A"/>
              </a:buClr>
              <a:buSzPts val="4200"/>
              <a:buNone/>
              <a:defRPr sz="4200">
                <a:solidFill>
                  <a:srgbClr val="41294A"/>
                </a:solidFill>
              </a:defRPr>
            </a:lvl9pPr>
          </a:lstStyle>
          <a:p>
            <a:endParaRPr/>
          </a:p>
        </p:txBody>
      </p:sp>
      <p:sp>
        <p:nvSpPr>
          <p:cNvPr id="210" name="Google Shape;210;p9"/>
          <p:cNvSpPr txBox="1">
            <a:spLocks noGrp="1"/>
          </p:cNvSpPr>
          <p:nvPr>
            <p:ph type="subTitle" idx="1"/>
          </p:nvPr>
        </p:nvSpPr>
        <p:spPr>
          <a:xfrm>
            <a:off x="720050" y="3362050"/>
            <a:ext cx="3845100" cy="39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1294A"/>
              </a:buClr>
              <a:buSzPts val="2100"/>
              <a:buNone/>
              <a:defRPr sz="1400"/>
            </a:lvl1pPr>
            <a:lvl2pPr lvl="1" algn="ctr" rtl="0">
              <a:lnSpc>
                <a:spcPct val="100000"/>
              </a:lnSpc>
              <a:spcBef>
                <a:spcPts val="0"/>
              </a:spcBef>
              <a:spcAft>
                <a:spcPts val="0"/>
              </a:spcAft>
              <a:buClr>
                <a:srgbClr val="41294A"/>
              </a:buClr>
              <a:buSzPts val="2100"/>
              <a:buNone/>
              <a:defRPr sz="2100">
                <a:solidFill>
                  <a:srgbClr val="41294A"/>
                </a:solidFill>
              </a:defRPr>
            </a:lvl2pPr>
            <a:lvl3pPr lvl="2" algn="ctr" rtl="0">
              <a:lnSpc>
                <a:spcPct val="100000"/>
              </a:lnSpc>
              <a:spcBef>
                <a:spcPts val="0"/>
              </a:spcBef>
              <a:spcAft>
                <a:spcPts val="0"/>
              </a:spcAft>
              <a:buClr>
                <a:srgbClr val="41294A"/>
              </a:buClr>
              <a:buSzPts val="2100"/>
              <a:buNone/>
              <a:defRPr sz="2100">
                <a:solidFill>
                  <a:srgbClr val="41294A"/>
                </a:solidFill>
              </a:defRPr>
            </a:lvl3pPr>
            <a:lvl4pPr lvl="3" algn="ctr" rtl="0">
              <a:lnSpc>
                <a:spcPct val="100000"/>
              </a:lnSpc>
              <a:spcBef>
                <a:spcPts val="0"/>
              </a:spcBef>
              <a:spcAft>
                <a:spcPts val="0"/>
              </a:spcAft>
              <a:buClr>
                <a:srgbClr val="41294A"/>
              </a:buClr>
              <a:buSzPts val="2100"/>
              <a:buNone/>
              <a:defRPr sz="2100">
                <a:solidFill>
                  <a:srgbClr val="41294A"/>
                </a:solidFill>
              </a:defRPr>
            </a:lvl4pPr>
            <a:lvl5pPr lvl="4" algn="ctr" rtl="0">
              <a:lnSpc>
                <a:spcPct val="100000"/>
              </a:lnSpc>
              <a:spcBef>
                <a:spcPts val="0"/>
              </a:spcBef>
              <a:spcAft>
                <a:spcPts val="0"/>
              </a:spcAft>
              <a:buClr>
                <a:srgbClr val="41294A"/>
              </a:buClr>
              <a:buSzPts val="2100"/>
              <a:buNone/>
              <a:defRPr sz="2100">
                <a:solidFill>
                  <a:srgbClr val="41294A"/>
                </a:solidFill>
              </a:defRPr>
            </a:lvl5pPr>
            <a:lvl6pPr lvl="5" algn="ctr" rtl="0">
              <a:lnSpc>
                <a:spcPct val="100000"/>
              </a:lnSpc>
              <a:spcBef>
                <a:spcPts val="0"/>
              </a:spcBef>
              <a:spcAft>
                <a:spcPts val="0"/>
              </a:spcAft>
              <a:buClr>
                <a:srgbClr val="41294A"/>
              </a:buClr>
              <a:buSzPts val="2100"/>
              <a:buNone/>
              <a:defRPr sz="2100">
                <a:solidFill>
                  <a:srgbClr val="41294A"/>
                </a:solidFill>
              </a:defRPr>
            </a:lvl6pPr>
            <a:lvl7pPr lvl="6" algn="ctr" rtl="0">
              <a:lnSpc>
                <a:spcPct val="100000"/>
              </a:lnSpc>
              <a:spcBef>
                <a:spcPts val="0"/>
              </a:spcBef>
              <a:spcAft>
                <a:spcPts val="0"/>
              </a:spcAft>
              <a:buClr>
                <a:srgbClr val="41294A"/>
              </a:buClr>
              <a:buSzPts val="2100"/>
              <a:buNone/>
              <a:defRPr sz="2100">
                <a:solidFill>
                  <a:srgbClr val="41294A"/>
                </a:solidFill>
              </a:defRPr>
            </a:lvl7pPr>
            <a:lvl8pPr lvl="7" algn="ctr" rtl="0">
              <a:lnSpc>
                <a:spcPct val="100000"/>
              </a:lnSpc>
              <a:spcBef>
                <a:spcPts val="0"/>
              </a:spcBef>
              <a:spcAft>
                <a:spcPts val="0"/>
              </a:spcAft>
              <a:buClr>
                <a:srgbClr val="41294A"/>
              </a:buClr>
              <a:buSzPts val="2100"/>
              <a:buNone/>
              <a:defRPr sz="2100">
                <a:solidFill>
                  <a:srgbClr val="41294A"/>
                </a:solidFill>
              </a:defRPr>
            </a:lvl8pPr>
            <a:lvl9pPr lvl="8" algn="ctr" rtl="0">
              <a:lnSpc>
                <a:spcPct val="100000"/>
              </a:lnSpc>
              <a:spcBef>
                <a:spcPts val="0"/>
              </a:spcBef>
              <a:spcAft>
                <a:spcPts val="0"/>
              </a:spcAft>
              <a:buClr>
                <a:srgbClr val="41294A"/>
              </a:buClr>
              <a:buSzPts val="2100"/>
              <a:buNone/>
              <a:defRPr sz="2100">
                <a:solidFill>
                  <a:srgbClr val="41294A"/>
                </a:solidFill>
              </a:defRPr>
            </a:lvl9pPr>
          </a:lstStyle>
          <a:p>
            <a:endParaRPr/>
          </a:p>
        </p:txBody>
      </p:sp>
      <p:sp>
        <p:nvSpPr>
          <p:cNvPr id="211" name="Google Shape;211;p9"/>
          <p:cNvSpPr txBox="1">
            <a:spLocks noGrp="1"/>
          </p:cNvSpPr>
          <p:nvPr>
            <p:ph type="title" idx="2" hasCustomPrompt="1"/>
          </p:nvPr>
        </p:nvSpPr>
        <p:spPr>
          <a:xfrm>
            <a:off x="720050" y="315950"/>
            <a:ext cx="2100300" cy="9795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999999"/>
              </a:buClr>
              <a:buSzPts val="3600"/>
              <a:buNone/>
              <a:defRPr sz="6000" b="0"/>
            </a:lvl1pPr>
            <a:lvl2pPr lvl="1"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2"/>
        <p:cNvGrpSpPr/>
        <p:nvPr/>
      </p:nvGrpSpPr>
      <p:grpSpPr>
        <a:xfrm>
          <a:off x="0" y="0"/>
          <a:ext cx="0" cy="0"/>
          <a:chOff x="0" y="0"/>
          <a:chExt cx="0" cy="0"/>
        </a:xfrm>
      </p:grpSpPr>
      <p:sp>
        <p:nvSpPr>
          <p:cNvPr id="213" name="Google Shape;213;p10"/>
          <p:cNvSpPr/>
          <p:nvPr/>
        </p:nvSpPr>
        <p:spPr>
          <a:xfrm flipH="1">
            <a:off x="682650" y="-95500"/>
            <a:ext cx="8461350" cy="5256550"/>
          </a:xfrm>
          <a:custGeom>
            <a:avLst/>
            <a:gdLst/>
            <a:ahLst/>
            <a:cxnLst/>
            <a:rect l="l" t="t" r="r" b="b"/>
            <a:pathLst>
              <a:path w="338454" h="210262" extrusionOk="0">
                <a:moveTo>
                  <a:pt x="266558" y="0"/>
                </a:moveTo>
                <a:lnTo>
                  <a:pt x="338454" y="106940"/>
                </a:lnTo>
                <a:lnTo>
                  <a:pt x="310419" y="210262"/>
                </a:lnTo>
                <a:lnTo>
                  <a:pt x="0" y="196245"/>
                </a:lnTo>
              </a:path>
            </a:pathLst>
          </a:custGeom>
          <a:noFill/>
          <a:ln w="19050" cap="flat" cmpd="sng">
            <a:solidFill>
              <a:srgbClr val="434343"/>
            </a:solidFill>
            <a:prstDash val="solid"/>
            <a:round/>
            <a:headEnd type="none" w="med" len="med"/>
            <a:tailEnd type="none" w="med" len="med"/>
          </a:ln>
        </p:spPr>
      </p:sp>
      <p:grpSp>
        <p:nvGrpSpPr>
          <p:cNvPr id="214" name="Google Shape;214;p10"/>
          <p:cNvGrpSpPr/>
          <p:nvPr/>
        </p:nvGrpSpPr>
        <p:grpSpPr>
          <a:xfrm>
            <a:off x="6904678" y="-78921"/>
            <a:ext cx="2605500" cy="1446850"/>
            <a:chOff x="310975" y="334050"/>
            <a:chExt cx="2605500" cy="1446850"/>
          </a:xfrm>
        </p:grpSpPr>
        <p:sp>
          <p:nvSpPr>
            <p:cNvPr id="215" name="Google Shape;215;p10"/>
            <p:cNvSpPr/>
            <p:nvPr/>
          </p:nvSpPr>
          <p:spPr>
            <a:xfrm>
              <a:off x="3109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0"/>
            <p:cNvSpPr/>
            <p:nvPr/>
          </p:nvSpPr>
          <p:spPr>
            <a:xfrm>
              <a:off x="5935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0"/>
            <p:cNvSpPr/>
            <p:nvPr/>
          </p:nvSpPr>
          <p:spPr>
            <a:xfrm>
              <a:off x="8761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0"/>
            <p:cNvSpPr/>
            <p:nvPr/>
          </p:nvSpPr>
          <p:spPr>
            <a:xfrm>
              <a:off x="11587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0"/>
            <p:cNvSpPr/>
            <p:nvPr/>
          </p:nvSpPr>
          <p:spPr>
            <a:xfrm>
              <a:off x="14413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0"/>
            <p:cNvSpPr/>
            <p:nvPr/>
          </p:nvSpPr>
          <p:spPr>
            <a:xfrm>
              <a:off x="17239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0"/>
            <p:cNvSpPr/>
            <p:nvPr/>
          </p:nvSpPr>
          <p:spPr>
            <a:xfrm>
              <a:off x="20065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0"/>
            <p:cNvSpPr/>
            <p:nvPr/>
          </p:nvSpPr>
          <p:spPr>
            <a:xfrm>
              <a:off x="22891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0"/>
            <p:cNvSpPr/>
            <p:nvPr/>
          </p:nvSpPr>
          <p:spPr>
            <a:xfrm>
              <a:off x="25717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0"/>
            <p:cNvSpPr/>
            <p:nvPr/>
          </p:nvSpPr>
          <p:spPr>
            <a:xfrm>
              <a:off x="28543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0"/>
            <p:cNvSpPr/>
            <p:nvPr/>
          </p:nvSpPr>
          <p:spPr>
            <a:xfrm>
              <a:off x="3109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0"/>
            <p:cNvSpPr/>
            <p:nvPr/>
          </p:nvSpPr>
          <p:spPr>
            <a:xfrm>
              <a:off x="5935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0"/>
            <p:cNvSpPr/>
            <p:nvPr/>
          </p:nvSpPr>
          <p:spPr>
            <a:xfrm>
              <a:off x="8761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0"/>
            <p:cNvSpPr/>
            <p:nvPr/>
          </p:nvSpPr>
          <p:spPr>
            <a:xfrm>
              <a:off x="11587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0"/>
            <p:cNvSpPr/>
            <p:nvPr/>
          </p:nvSpPr>
          <p:spPr>
            <a:xfrm>
              <a:off x="14413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0"/>
            <p:cNvSpPr/>
            <p:nvPr/>
          </p:nvSpPr>
          <p:spPr>
            <a:xfrm>
              <a:off x="17239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0"/>
            <p:cNvSpPr/>
            <p:nvPr/>
          </p:nvSpPr>
          <p:spPr>
            <a:xfrm>
              <a:off x="20065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0"/>
            <p:cNvSpPr/>
            <p:nvPr/>
          </p:nvSpPr>
          <p:spPr>
            <a:xfrm>
              <a:off x="22891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0"/>
            <p:cNvSpPr/>
            <p:nvPr/>
          </p:nvSpPr>
          <p:spPr>
            <a:xfrm>
              <a:off x="25717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0"/>
            <p:cNvSpPr/>
            <p:nvPr/>
          </p:nvSpPr>
          <p:spPr>
            <a:xfrm>
              <a:off x="28543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0"/>
            <p:cNvSpPr/>
            <p:nvPr/>
          </p:nvSpPr>
          <p:spPr>
            <a:xfrm>
              <a:off x="3109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0"/>
            <p:cNvSpPr/>
            <p:nvPr/>
          </p:nvSpPr>
          <p:spPr>
            <a:xfrm>
              <a:off x="5935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0"/>
            <p:cNvSpPr/>
            <p:nvPr/>
          </p:nvSpPr>
          <p:spPr>
            <a:xfrm>
              <a:off x="8761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0"/>
            <p:cNvSpPr/>
            <p:nvPr/>
          </p:nvSpPr>
          <p:spPr>
            <a:xfrm>
              <a:off x="11587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0"/>
            <p:cNvSpPr/>
            <p:nvPr/>
          </p:nvSpPr>
          <p:spPr>
            <a:xfrm>
              <a:off x="14413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0"/>
            <p:cNvSpPr/>
            <p:nvPr/>
          </p:nvSpPr>
          <p:spPr>
            <a:xfrm>
              <a:off x="17239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0"/>
            <p:cNvSpPr/>
            <p:nvPr/>
          </p:nvSpPr>
          <p:spPr>
            <a:xfrm>
              <a:off x="20065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0"/>
            <p:cNvSpPr/>
            <p:nvPr/>
          </p:nvSpPr>
          <p:spPr>
            <a:xfrm>
              <a:off x="22891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0"/>
            <p:cNvSpPr/>
            <p:nvPr/>
          </p:nvSpPr>
          <p:spPr>
            <a:xfrm>
              <a:off x="25717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0"/>
            <p:cNvSpPr/>
            <p:nvPr/>
          </p:nvSpPr>
          <p:spPr>
            <a:xfrm>
              <a:off x="28543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0"/>
            <p:cNvSpPr/>
            <p:nvPr/>
          </p:nvSpPr>
          <p:spPr>
            <a:xfrm>
              <a:off x="3109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0"/>
            <p:cNvSpPr/>
            <p:nvPr/>
          </p:nvSpPr>
          <p:spPr>
            <a:xfrm>
              <a:off x="5935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0"/>
            <p:cNvSpPr/>
            <p:nvPr/>
          </p:nvSpPr>
          <p:spPr>
            <a:xfrm>
              <a:off x="8761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0"/>
            <p:cNvSpPr/>
            <p:nvPr/>
          </p:nvSpPr>
          <p:spPr>
            <a:xfrm>
              <a:off x="11587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0"/>
            <p:cNvSpPr/>
            <p:nvPr/>
          </p:nvSpPr>
          <p:spPr>
            <a:xfrm>
              <a:off x="14413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0"/>
            <p:cNvSpPr/>
            <p:nvPr/>
          </p:nvSpPr>
          <p:spPr>
            <a:xfrm>
              <a:off x="17239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0"/>
            <p:cNvSpPr/>
            <p:nvPr/>
          </p:nvSpPr>
          <p:spPr>
            <a:xfrm>
              <a:off x="20065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0"/>
            <p:cNvSpPr/>
            <p:nvPr/>
          </p:nvSpPr>
          <p:spPr>
            <a:xfrm>
              <a:off x="22891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0"/>
            <p:cNvSpPr/>
            <p:nvPr/>
          </p:nvSpPr>
          <p:spPr>
            <a:xfrm>
              <a:off x="25717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0"/>
            <p:cNvSpPr/>
            <p:nvPr/>
          </p:nvSpPr>
          <p:spPr>
            <a:xfrm>
              <a:off x="28543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0"/>
            <p:cNvSpPr/>
            <p:nvPr/>
          </p:nvSpPr>
          <p:spPr>
            <a:xfrm>
              <a:off x="3109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0"/>
            <p:cNvSpPr/>
            <p:nvPr/>
          </p:nvSpPr>
          <p:spPr>
            <a:xfrm>
              <a:off x="5935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0"/>
            <p:cNvSpPr/>
            <p:nvPr/>
          </p:nvSpPr>
          <p:spPr>
            <a:xfrm>
              <a:off x="8761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0"/>
            <p:cNvSpPr/>
            <p:nvPr/>
          </p:nvSpPr>
          <p:spPr>
            <a:xfrm>
              <a:off x="11587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0"/>
            <p:cNvSpPr/>
            <p:nvPr/>
          </p:nvSpPr>
          <p:spPr>
            <a:xfrm>
              <a:off x="14413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0"/>
            <p:cNvSpPr/>
            <p:nvPr/>
          </p:nvSpPr>
          <p:spPr>
            <a:xfrm>
              <a:off x="17239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0"/>
            <p:cNvSpPr/>
            <p:nvPr/>
          </p:nvSpPr>
          <p:spPr>
            <a:xfrm>
              <a:off x="20065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0"/>
            <p:cNvSpPr/>
            <p:nvPr/>
          </p:nvSpPr>
          <p:spPr>
            <a:xfrm>
              <a:off x="22891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0"/>
            <p:cNvSpPr/>
            <p:nvPr/>
          </p:nvSpPr>
          <p:spPr>
            <a:xfrm>
              <a:off x="25717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0"/>
            <p:cNvSpPr/>
            <p:nvPr/>
          </p:nvSpPr>
          <p:spPr>
            <a:xfrm>
              <a:off x="28543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0"/>
            <p:cNvSpPr/>
            <p:nvPr/>
          </p:nvSpPr>
          <p:spPr>
            <a:xfrm>
              <a:off x="3109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0"/>
            <p:cNvSpPr/>
            <p:nvPr/>
          </p:nvSpPr>
          <p:spPr>
            <a:xfrm>
              <a:off x="5935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0"/>
            <p:cNvSpPr/>
            <p:nvPr/>
          </p:nvSpPr>
          <p:spPr>
            <a:xfrm>
              <a:off x="8761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0"/>
            <p:cNvSpPr/>
            <p:nvPr/>
          </p:nvSpPr>
          <p:spPr>
            <a:xfrm>
              <a:off x="11587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0"/>
            <p:cNvSpPr/>
            <p:nvPr/>
          </p:nvSpPr>
          <p:spPr>
            <a:xfrm>
              <a:off x="14413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0"/>
            <p:cNvSpPr/>
            <p:nvPr/>
          </p:nvSpPr>
          <p:spPr>
            <a:xfrm>
              <a:off x="17239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0"/>
            <p:cNvSpPr/>
            <p:nvPr/>
          </p:nvSpPr>
          <p:spPr>
            <a:xfrm>
              <a:off x="20065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0"/>
            <p:cNvSpPr/>
            <p:nvPr/>
          </p:nvSpPr>
          <p:spPr>
            <a:xfrm>
              <a:off x="22891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0"/>
            <p:cNvSpPr/>
            <p:nvPr/>
          </p:nvSpPr>
          <p:spPr>
            <a:xfrm>
              <a:off x="25717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0"/>
            <p:cNvSpPr/>
            <p:nvPr/>
          </p:nvSpPr>
          <p:spPr>
            <a:xfrm>
              <a:off x="28543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10"/>
          <p:cNvSpPr txBox="1">
            <a:spLocks noGrp="1"/>
          </p:cNvSpPr>
          <p:nvPr>
            <p:ph type="ctrTitle"/>
          </p:nvPr>
        </p:nvSpPr>
        <p:spPr>
          <a:xfrm>
            <a:off x="3828525" y="3730075"/>
            <a:ext cx="4595400" cy="577800"/>
          </a:xfrm>
          <a:prstGeom prst="rect">
            <a:avLst/>
          </a:prstGeom>
          <a:noFill/>
        </p:spPr>
        <p:txBody>
          <a:bodyPr spcFirstLastPara="1" wrap="square" lIns="91425" tIns="91425" rIns="91425" bIns="91425" anchor="t" anchorCtr="0">
            <a:noAutofit/>
          </a:bodyPr>
          <a:lstStyle>
            <a:lvl1pPr lvl="0" algn="r" rtl="0">
              <a:spcBef>
                <a:spcPts val="0"/>
              </a:spcBef>
              <a:spcAft>
                <a:spcPts val="0"/>
              </a:spcAft>
              <a:buClr>
                <a:schemeClr val="dk2"/>
              </a:buClr>
              <a:buSzPts val="1400"/>
              <a:buNone/>
              <a:defRPr sz="1800" b="0"/>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a:endParaRPr/>
          </a:p>
        </p:txBody>
      </p:sp>
      <p:sp>
        <p:nvSpPr>
          <p:cNvPr id="276" name="Google Shape;276;p10"/>
          <p:cNvSpPr txBox="1">
            <a:spLocks noGrp="1"/>
          </p:cNvSpPr>
          <p:nvPr>
            <p:ph type="subTitle" idx="1"/>
          </p:nvPr>
        </p:nvSpPr>
        <p:spPr>
          <a:xfrm>
            <a:off x="3828550" y="2473850"/>
            <a:ext cx="4595400" cy="1213200"/>
          </a:xfrm>
          <a:prstGeom prst="rect">
            <a:avLst/>
          </a:prstGeom>
          <a:noFill/>
        </p:spPr>
        <p:txBody>
          <a:bodyPr spcFirstLastPara="1" wrap="square" lIns="91425" tIns="91425" rIns="91425" bIns="91425" anchor="b" anchorCtr="0">
            <a:noAutofit/>
          </a:bodyPr>
          <a:lstStyle>
            <a:lvl1pPr lvl="0" algn="r" rtl="0">
              <a:lnSpc>
                <a:spcPct val="100000"/>
              </a:lnSpc>
              <a:spcBef>
                <a:spcPts val="0"/>
              </a:spcBef>
              <a:spcAft>
                <a:spcPts val="0"/>
              </a:spcAft>
              <a:buNone/>
              <a:defRPr sz="2200"/>
            </a:lvl1pPr>
            <a:lvl2pPr lvl="1" algn="r" rtl="0">
              <a:lnSpc>
                <a:spcPct val="100000"/>
              </a:lnSpc>
              <a:spcBef>
                <a:spcPts val="0"/>
              </a:spcBef>
              <a:spcAft>
                <a:spcPts val="0"/>
              </a:spcAft>
              <a:buNone/>
              <a:defRPr sz="2200"/>
            </a:lvl2pPr>
            <a:lvl3pPr lvl="2" algn="r" rtl="0">
              <a:lnSpc>
                <a:spcPct val="100000"/>
              </a:lnSpc>
              <a:spcBef>
                <a:spcPts val="0"/>
              </a:spcBef>
              <a:spcAft>
                <a:spcPts val="0"/>
              </a:spcAft>
              <a:buNone/>
              <a:defRPr sz="2200"/>
            </a:lvl3pPr>
            <a:lvl4pPr lvl="3" algn="r" rtl="0">
              <a:lnSpc>
                <a:spcPct val="100000"/>
              </a:lnSpc>
              <a:spcBef>
                <a:spcPts val="0"/>
              </a:spcBef>
              <a:spcAft>
                <a:spcPts val="0"/>
              </a:spcAft>
              <a:buNone/>
              <a:defRPr sz="2200"/>
            </a:lvl4pPr>
            <a:lvl5pPr lvl="4" algn="r" rtl="0">
              <a:lnSpc>
                <a:spcPct val="100000"/>
              </a:lnSpc>
              <a:spcBef>
                <a:spcPts val="0"/>
              </a:spcBef>
              <a:spcAft>
                <a:spcPts val="0"/>
              </a:spcAft>
              <a:buNone/>
              <a:defRPr sz="2200"/>
            </a:lvl5pPr>
            <a:lvl6pPr lvl="5" algn="r" rtl="0">
              <a:lnSpc>
                <a:spcPct val="100000"/>
              </a:lnSpc>
              <a:spcBef>
                <a:spcPts val="0"/>
              </a:spcBef>
              <a:spcAft>
                <a:spcPts val="0"/>
              </a:spcAft>
              <a:buNone/>
              <a:defRPr sz="2200"/>
            </a:lvl6pPr>
            <a:lvl7pPr lvl="6" algn="r" rtl="0">
              <a:lnSpc>
                <a:spcPct val="100000"/>
              </a:lnSpc>
              <a:spcBef>
                <a:spcPts val="0"/>
              </a:spcBef>
              <a:spcAft>
                <a:spcPts val="0"/>
              </a:spcAft>
              <a:buNone/>
              <a:defRPr sz="2200"/>
            </a:lvl7pPr>
            <a:lvl8pPr lvl="7" algn="r" rtl="0">
              <a:lnSpc>
                <a:spcPct val="100000"/>
              </a:lnSpc>
              <a:spcBef>
                <a:spcPts val="0"/>
              </a:spcBef>
              <a:spcAft>
                <a:spcPts val="0"/>
              </a:spcAft>
              <a:buNone/>
              <a:defRPr sz="2200"/>
            </a:lvl8pPr>
            <a:lvl9pPr lvl="8" algn="r" rtl="0">
              <a:lnSpc>
                <a:spcPct val="100000"/>
              </a:lnSpc>
              <a:spcBef>
                <a:spcPts val="0"/>
              </a:spcBef>
              <a:spcAft>
                <a:spcPts val="0"/>
              </a:spcAft>
              <a:buNone/>
              <a:defRPr sz="2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3F3F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Barlow Semi Condensed SemiBold"/>
              <a:buNone/>
              <a:defRPr sz="2800">
                <a:solidFill>
                  <a:srgbClr val="434343"/>
                </a:solidFill>
                <a:latin typeface="Barlow Semi Condensed SemiBold"/>
                <a:ea typeface="Barlow Semi Condensed SemiBold"/>
                <a:cs typeface="Barlow Semi Condensed SemiBold"/>
                <a:sym typeface="Barlow Semi Condensed SemiBold"/>
              </a:defRPr>
            </a:lvl1pPr>
            <a:lvl2pPr lvl="1">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2pPr>
            <a:lvl3pPr lvl="2">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3pPr>
            <a:lvl4pPr lvl="3">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4pPr>
            <a:lvl5pPr lvl="4">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5pPr>
            <a:lvl6pPr lvl="5">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6pPr>
            <a:lvl7pPr lvl="6">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7pPr>
            <a:lvl8pPr lvl="7">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8pPr>
            <a:lvl9pPr lvl="8">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1pPr>
            <a:lvl2pPr marL="914400" lvl="1" indent="-3175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2pPr>
            <a:lvl3pPr marL="1371600" lvl="2" indent="-3175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3pPr>
            <a:lvl4pPr marL="1828800" lvl="3" indent="-3175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4pPr>
            <a:lvl5pPr marL="2286000" lvl="4" indent="-3175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5pPr>
            <a:lvl6pPr marL="2743200" lvl="5" indent="-3175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6pPr>
            <a:lvl7pPr marL="3200400" lvl="6" indent="-3175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7pPr>
            <a:lvl8pPr marL="3657600" lvl="7" indent="-3175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8pPr>
            <a:lvl9pPr marL="4114800" lvl="8" indent="-317500">
              <a:lnSpc>
                <a:spcPct val="115000"/>
              </a:lnSpc>
              <a:spcBef>
                <a:spcPts val="1600"/>
              </a:spcBef>
              <a:spcAft>
                <a:spcPts val="160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481"/>
        <p:cNvGrpSpPr/>
        <p:nvPr/>
      </p:nvGrpSpPr>
      <p:grpSpPr>
        <a:xfrm>
          <a:off x="0" y="0"/>
          <a:ext cx="0" cy="0"/>
          <a:chOff x="0" y="0"/>
          <a:chExt cx="0" cy="0"/>
        </a:xfrm>
      </p:grpSpPr>
      <p:sp>
        <p:nvSpPr>
          <p:cNvPr id="482" name="Google Shape;482;p31"/>
          <p:cNvSpPr txBox="1">
            <a:spLocks noGrp="1"/>
          </p:cNvSpPr>
          <p:nvPr>
            <p:ph type="subTitle" idx="4294967295"/>
          </p:nvPr>
        </p:nvSpPr>
        <p:spPr>
          <a:xfrm>
            <a:off x="1728150" y="2671650"/>
            <a:ext cx="56877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1600"/>
              </a:spcAft>
              <a:buNone/>
            </a:pPr>
            <a:endParaRPr b="1">
              <a:latin typeface="Times New Roman"/>
              <a:ea typeface="Times New Roman"/>
              <a:cs typeface="Times New Roman"/>
              <a:sym typeface="Times New Roman"/>
            </a:endParaRPr>
          </a:p>
        </p:txBody>
      </p:sp>
      <p:pic>
        <p:nvPicPr>
          <p:cNvPr id="483" name="Google Shape;483;p31"/>
          <p:cNvPicPr preferRelativeResize="0"/>
          <p:nvPr/>
        </p:nvPicPr>
        <p:blipFill>
          <a:blip r:embed="rId3">
            <a:alphaModFix/>
          </a:blip>
          <a:stretch>
            <a:fillRect/>
          </a:stretch>
        </p:blipFill>
        <p:spPr>
          <a:xfrm>
            <a:off x="67250" y="67222"/>
            <a:ext cx="586950" cy="636750"/>
          </a:xfrm>
          <a:prstGeom prst="rect">
            <a:avLst/>
          </a:prstGeom>
          <a:noFill/>
          <a:ln>
            <a:noFill/>
          </a:ln>
        </p:spPr>
      </p:pic>
      <p:sp>
        <p:nvSpPr>
          <p:cNvPr id="484" name="Google Shape;484;p31"/>
          <p:cNvSpPr txBox="1"/>
          <p:nvPr/>
        </p:nvSpPr>
        <p:spPr>
          <a:xfrm>
            <a:off x="3493500" y="3574975"/>
            <a:ext cx="5866500" cy="68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Condensed Light"/>
              <a:ea typeface="Roboto Condensed Light"/>
              <a:cs typeface="Roboto Condensed Light"/>
              <a:sym typeface="Roboto Condensed Light"/>
            </a:endParaRPr>
          </a:p>
        </p:txBody>
      </p:sp>
      <p:sp>
        <p:nvSpPr>
          <p:cNvPr id="485" name="Google Shape;485;p31"/>
          <p:cNvSpPr txBox="1">
            <a:spLocks noGrp="1"/>
          </p:cNvSpPr>
          <p:nvPr>
            <p:ph type="title"/>
          </p:nvPr>
        </p:nvSpPr>
        <p:spPr>
          <a:xfrm>
            <a:off x="3499550" y="1724550"/>
            <a:ext cx="5601900" cy="169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solidFill>
                  <a:schemeClr val="dk1"/>
                </a:solidFill>
                <a:latin typeface="Times New Roman"/>
                <a:ea typeface="Times New Roman"/>
                <a:cs typeface="Times New Roman"/>
                <a:sym typeface="Times New Roman"/>
              </a:rPr>
              <a:t>Startup Investment Project</a:t>
            </a:r>
            <a:endParaRPr sz="3600" b="1">
              <a:solidFill>
                <a:schemeClr val="dk1"/>
              </a:solidFill>
              <a:latin typeface="Times New Roman"/>
              <a:ea typeface="Times New Roman"/>
              <a:cs typeface="Times New Roman"/>
              <a:sym typeface="Times New Roman"/>
            </a:endParaRPr>
          </a:p>
          <a:p>
            <a:pPr marL="0" lvl="0" indent="0" algn="r"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486" name="Google Shape;486;p31"/>
          <p:cNvSpPr txBox="1">
            <a:spLocks noGrp="1"/>
          </p:cNvSpPr>
          <p:nvPr>
            <p:ph type="subTitle" idx="1"/>
          </p:nvPr>
        </p:nvSpPr>
        <p:spPr>
          <a:xfrm>
            <a:off x="3579650" y="2904850"/>
            <a:ext cx="5601900" cy="39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a:solidFill>
                  <a:schemeClr val="dk1"/>
                </a:solidFill>
                <a:latin typeface="Times New Roman"/>
                <a:ea typeface="Times New Roman"/>
                <a:cs typeface="Times New Roman"/>
                <a:sym typeface="Times New Roman"/>
              </a:rPr>
              <a:t>Safa Eladib - Mohamad Doughan - Jean-Denis Drane</a:t>
            </a:r>
            <a:endParaRPr sz="1800" b="1">
              <a:solidFill>
                <a:schemeClr val="dk1"/>
              </a:solidFill>
              <a:latin typeface="Times New Roman"/>
              <a:ea typeface="Times New Roman"/>
              <a:cs typeface="Times New Roman"/>
              <a:sym typeface="Times New Roman"/>
            </a:endParaRPr>
          </a:p>
          <a:p>
            <a:pPr marL="0" lvl="0" indent="0" algn="r" rtl="0">
              <a:spcBef>
                <a:spcPts val="160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pic>
        <p:nvPicPr>
          <p:cNvPr id="566" name="Google Shape;566;p40"/>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pic>
        <p:nvPicPr>
          <p:cNvPr id="571" name="Google Shape;571;p41"/>
          <p:cNvPicPr preferRelativeResize="0"/>
          <p:nvPr/>
        </p:nvPicPr>
        <p:blipFill>
          <a:blip r:embed="rId3">
            <a:alphaModFix/>
          </a:blip>
          <a:stretch>
            <a:fillRect/>
          </a:stretch>
        </p:blipFill>
        <p:spPr>
          <a:xfrm>
            <a:off x="0" y="-13678"/>
            <a:ext cx="9143999" cy="515717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pic>
        <p:nvPicPr>
          <p:cNvPr id="576" name="Google Shape;576;p4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pic>
        <p:nvPicPr>
          <p:cNvPr id="581" name="Google Shape;581;p4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pic>
        <p:nvPicPr>
          <p:cNvPr id="586" name="Google Shape;586;p4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pic>
        <p:nvPicPr>
          <p:cNvPr id="591" name="Google Shape;591;p45"/>
          <p:cNvPicPr preferRelativeResize="0"/>
          <p:nvPr/>
        </p:nvPicPr>
        <p:blipFill>
          <a:blip r:embed="rId3">
            <a:alphaModFix/>
          </a:blip>
          <a:stretch>
            <a:fillRect/>
          </a:stretch>
        </p:blipFill>
        <p:spPr>
          <a:xfrm>
            <a:off x="0" y="8125"/>
            <a:ext cx="914400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46"/>
          <p:cNvSpPr txBox="1">
            <a:spLocks noGrp="1"/>
          </p:cNvSpPr>
          <p:nvPr>
            <p:ph type="subTitle" idx="1"/>
          </p:nvPr>
        </p:nvSpPr>
        <p:spPr>
          <a:xfrm>
            <a:off x="1400850" y="3078992"/>
            <a:ext cx="2685600" cy="1095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Mercury is the closest planet to the Sun and the smallest one in our Solar System—it’s only a bit larger than our Moon</a:t>
            </a:r>
            <a:endParaRPr/>
          </a:p>
        </p:txBody>
      </p:sp>
      <p:sp>
        <p:nvSpPr>
          <p:cNvPr id="597" name="Google Shape;597;p46"/>
          <p:cNvSpPr txBox="1">
            <a:spLocks noGrp="1"/>
          </p:cNvSpPr>
          <p:nvPr>
            <p:ph type="ctrTitle"/>
          </p:nvPr>
        </p:nvSpPr>
        <p:spPr>
          <a:xfrm>
            <a:off x="720050" y="359450"/>
            <a:ext cx="32142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Third plot</a:t>
            </a:r>
            <a:endParaRPr/>
          </a:p>
        </p:txBody>
      </p:sp>
      <p:sp>
        <p:nvSpPr>
          <p:cNvPr id="598" name="Google Shape;598;p46"/>
          <p:cNvSpPr txBox="1">
            <a:spLocks noGrp="1"/>
          </p:cNvSpPr>
          <p:nvPr>
            <p:ph type="subTitle" idx="4"/>
          </p:nvPr>
        </p:nvSpPr>
        <p:spPr>
          <a:xfrm>
            <a:off x="5057550" y="2409150"/>
            <a:ext cx="2685600" cy="781200"/>
          </a:xfrm>
          <a:prstGeom prst="rect">
            <a:avLst/>
          </a:prstGeom>
        </p:spPr>
        <p:txBody>
          <a:bodyPr spcFirstLastPara="1" wrap="square" lIns="91425" tIns="0" rIns="91425" bIns="0" anchor="b" anchorCtr="0">
            <a:noAutofit/>
          </a:bodyPr>
          <a:lstStyle/>
          <a:p>
            <a:pPr marL="0" lvl="0" indent="0" algn="ctr" rtl="0">
              <a:spcBef>
                <a:spcPts val="0"/>
              </a:spcBef>
              <a:spcAft>
                <a:spcPts val="1600"/>
              </a:spcAft>
              <a:buNone/>
            </a:pPr>
            <a:r>
              <a:rPr lang="en"/>
              <a:t>VENUS</a:t>
            </a:r>
            <a:endParaRPr/>
          </a:p>
        </p:txBody>
      </p:sp>
      <p:sp>
        <p:nvSpPr>
          <p:cNvPr id="599" name="Google Shape;599;p46"/>
          <p:cNvSpPr txBox="1">
            <a:spLocks noGrp="1"/>
          </p:cNvSpPr>
          <p:nvPr>
            <p:ph type="subTitle" idx="3"/>
          </p:nvPr>
        </p:nvSpPr>
        <p:spPr>
          <a:xfrm>
            <a:off x="1400850" y="2409150"/>
            <a:ext cx="2685600" cy="781200"/>
          </a:xfrm>
          <a:prstGeom prst="rect">
            <a:avLst/>
          </a:prstGeom>
        </p:spPr>
        <p:txBody>
          <a:bodyPr spcFirstLastPara="1" wrap="square" lIns="91425" tIns="0" rIns="91425" bIns="0" anchor="b" anchorCtr="0">
            <a:noAutofit/>
          </a:bodyPr>
          <a:lstStyle/>
          <a:p>
            <a:pPr marL="0" lvl="0" indent="0" algn="ctr" rtl="0">
              <a:spcBef>
                <a:spcPts val="0"/>
              </a:spcBef>
              <a:spcAft>
                <a:spcPts val="1600"/>
              </a:spcAft>
              <a:buNone/>
            </a:pPr>
            <a:r>
              <a:rPr lang="en"/>
              <a:t>MERCURY</a:t>
            </a:r>
            <a:endParaRPr/>
          </a:p>
        </p:txBody>
      </p:sp>
      <p:sp>
        <p:nvSpPr>
          <p:cNvPr id="600" name="Google Shape;600;p46"/>
          <p:cNvSpPr txBox="1">
            <a:spLocks noGrp="1"/>
          </p:cNvSpPr>
          <p:nvPr>
            <p:ph type="subTitle" idx="2"/>
          </p:nvPr>
        </p:nvSpPr>
        <p:spPr>
          <a:xfrm>
            <a:off x="5057550" y="3078955"/>
            <a:ext cx="2685600" cy="1095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Venus has a beautiful name and is the second planet from the Sun. It’s terribly hot—even hotter than Mercury</a:t>
            </a:r>
            <a:endParaRPr/>
          </a:p>
        </p:txBody>
      </p:sp>
      <p:grpSp>
        <p:nvGrpSpPr>
          <p:cNvPr id="601" name="Google Shape;601;p46"/>
          <p:cNvGrpSpPr/>
          <p:nvPr/>
        </p:nvGrpSpPr>
        <p:grpSpPr>
          <a:xfrm>
            <a:off x="2568364" y="1924651"/>
            <a:ext cx="350548" cy="350198"/>
            <a:chOff x="4886264" y="3366174"/>
            <a:chExt cx="350548" cy="350198"/>
          </a:xfrm>
        </p:grpSpPr>
        <p:sp>
          <p:nvSpPr>
            <p:cNvPr id="602" name="Google Shape;602;p46"/>
            <p:cNvSpPr/>
            <p:nvPr/>
          </p:nvSpPr>
          <p:spPr>
            <a:xfrm>
              <a:off x="4946132" y="3426614"/>
              <a:ext cx="230431" cy="289758"/>
            </a:xfrm>
            <a:custGeom>
              <a:avLst/>
              <a:gdLst/>
              <a:ahLst/>
              <a:cxnLst/>
              <a:rect l="l" t="t" r="r" b="b"/>
              <a:pathLst>
                <a:path w="7240" h="9104" extrusionOk="0">
                  <a:moveTo>
                    <a:pt x="3811" y="3793"/>
                  </a:moveTo>
                  <a:cubicBezTo>
                    <a:pt x="4001" y="3793"/>
                    <a:pt x="4168" y="3948"/>
                    <a:pt x="4168" y="4150"/>
                  </a:cubicBezTo>
                  <a:lnTo>
                    <a:pt x="4168" y="4484"/>
                  </a:lnTo>
                  <a:cubicBezTo>
                    <a:pt x="4156" y="4769"/>
                    <a:pt x="3930" y="5007"/>
                    <a:pt x="3632" y="5007"/>
                  </a:cubicBezTo>
                  <a:cubicBezTo>
                    <a:pt x="3334" y="5007"/>
                    <a:pt x="3108" y="4769"/>
                    <a:pt x="3108" y="4484"/>
                  </a:cubicBezTo>
                  <a:lnTo>
                    <a:pt x="3108" y="4150"/>
                  </a:lnTo>
                  <a:cubicBezTo>
                    <a:pt x="3108" y="3948"/>
                    <a:pt x="3263" y="3793"/>
                    <a:pt x="3465" y="3793"/>
                  </a:cubicBezTo>
                  <a:close/>
                  <a:moveTo>
                    <a:pt x="3787" y="5341"/>
                  </a:moveTo>
                  <a:lnTo>
                    <a:pt x="3787" y="5412"/>
                  </a:lnTo>
                  <a:cubicBezTo>
                    <a:pt x="3811" y="5472"/>
                    <a:pt x="3822" y="5531"/>
                    <a:pt x="3846" y="5579"/>
                  </a:cubicBezTo>
                  <a:lnTo>
                    <a:pt x="3632" y="5793"/>
                  </a:lnTo>
                  <a:lnTo>
                    <a:pt x="3596" y="5793"/>
                  </a:lnTo>
                  <a:lnTo>
                    <a:pt x="3370" y="5579"/>
                  </a:lnTo>
                  <a:cubicBezTo>
                    <a:pt x="3406" y="5531"/>
                    <a:pt x="3418" y="5472"/>
                    <a:pt x="3418" y="5412"/>
                  </a:cubicBezTo>
                  <a:lnTo>
                    <a:pt x="3418" y="5341"/>
                  </a:lnTo>
                  <a:close/>
                  <a:moveTo>
                    <a:pt x="3630" y="314"/>
                  </a:moveTo>
                  <a:cubicBezTo>
                    <a:pt x="4485" y="314"/>
                    <a:pt x="5309" y="622"/>
                    <a:pt x="5930" y="1209"/>
                  </a:cubicBezTo>
                  <a:cubicBezTo>
                    <a:pt x="6585" y="1840"/>
                    <a:pt x="6954" y="2686"/>
                    <a:pt x="6954" y="3591"/>
                  </a:cubicBezTo>
                  <a:cubicBezTo>
                    <a:pt x="6918" y="4293"/>
                    <a:pt x="6704" y="4936"/>
                    <a:pt x="6323" y="5484"/>
                  </a:cubicBezTo>
                  <a:cubicBezTo>
                    <a:pt x="5942" y="6020"/>
                    <a:pt x="5430" y="6436"/>
                    <a:pt x="4823" y="6674"/>
                  </a:cubicBezTo>
                  <a:cubicBezTo>
                    <a:pt x="4620" y="6746"/>
                    <a:pt x="4501" y="6948"/>
                    <a:pt x="4501" y="7151"/>
                  </a:cubicBezTo>
                  <a:lnTo>
                    <a:pt x="4501" y="7603"/>
                  </a:lnTo>
                  <a:cubicBezTo>
                    <a:pt x="4501" y="7674"/>
                    <a:pt x="4489" y="7734"/>
                    <a:pt x="4442" y="7794"/>
                  </a:cubicBezTo>
                  <a:lnTo>
                    <a:pt x="4287" y="8044"/>
                  </a:lnTo>
                  <a:cubicBezTo>
                    <a:pt x="4263" y="8055"/>
                    <a:pt x="4251" y="8091"/>
                    <a:pt x="4251" y="8103"/>
                  </a:cubicBezTo>
                  <a:lnTo>
                    <a:pt x="3037" y="8103"/>
                  </a:lnTo>
                  <a:cubicBezTo>
                    <a:pt x="3013" y="8091"/>
                    <a:pt x="3013" y="8055"/>
                    <a:pt x="3001" y="8044"/>
                  </a:cubicBezTo>
                  <a:lnTo>
                    <a:pt x="2834" y="7794"/>
                  </a:lnTo>
                  <a:cubicBezTo>
                    <a:pt x="2799" y="7734"/>
                    <a:pt x="2775" y="7663"/>
                    <a:pt x="2775" y="7603"/>
                  </a:cubicBezTo>
                  <a:lnTo>
                    <a:pt x="2775" y="6067"/>
                  </a:lnTo>
                  <a:cubicBezTo>
                    <a:pt x="2775" y="5996"/>
                    <a:pt x="2822" y="5936"/>
                    <a:pt x="2882" y="5900"/>
                  </a:cubicBezTo>
                  <a:lnTo>
                    <a:pt x="3168" y="5769"/>
                  </a:lnTo>
                  <a:lnTo>
                    <a:pt x="3418" y="6020"/>
                  </a:lnTo>
                  <a:cubicBezTo>
                    <a:pt x="3477" y="6079"/>
                    <a:pt x="3572" y="6127"/>
                    <a:pt x="3656" y="6127"/>
                  </a:cubicBezTo>
                  <a:cubicBezTo>
                    <a:pt x="3751" y="6127"/>
                    <a:pt x="3834" y="6091"/>
                    <a:pt x="3894" y="6020"/>
                  </a:cubicBezTo>
                  <a:lnTo>
                    <a:pt x="4144" y="5769"/>
                  </a:lnTo>
                  <a:lnTo>
                    <a:pt x="4430" y="5900"/>
                  </a:lnTo>
                  <a:cubicBezTo>
                    <a:pt x="4489" y="5936"/>
                    <a:pt x="4537" y="5996"/>
                    <a:pt x="4537" y="6067"/>
                  </a:cubicBezTo>
                  <a:lnTo>
                    <a:pt x="4537" y="6198"/>
                  </a:lnTo>
                  <a:cubicBezTo>
                    <a:pt x="4537" y="6293"/>
                    <a:pt x="4608" y="6365"/>
                    <a:pt x="4704" y="6365"/>
                  </a:cubicBezTo>
                  <a:cubicBezTo>
                    <a:pt x="4787" y="6365"/>
                    <a:pt x="4858" y="6293"/>
                    <a:pt x="4858" y="6198"/>
                  </a:cubicBezTo>
                  <a:lnTo>
                    <a:pt x="4858" y="6067"/>
                  </a:lnTo>
                  <a:cubicBezTo>
                    <a:pt x="4858" y="5877"/>
                    <a:pt x="4751" y="5698"/>
                    <a:pt x="4573" y="5615"/>
                  </a:cubicBezTo>
                  <a:lnTo>
                    <a:pt x="4180" y="5412"/>
                  </a:lnTo>
                  <a:lnTo>
                    <a:pt x="4180" y="5400"/>
                  </a:lnTo>
                  <a:lnTo>
                    <a:pt x="4180" y="5162"/>
                  </a:lnTo>
                  <a:cubicBezTo>
                    <a:pt x="4382" y="5007"/>
                    <a:pt x="4513" y="4757"/>
                    <a:pt x="4513" y="4472"/>
                  </a:cubicBezTo>
                  <a:lnTo>
                    <a:pt x="4513" y="4126"/>
                  </a:lnTo>
                  <a:cubicBezTo>
                    <a:pt x="4513" y="3757"/>
                    <a:pt x="4215" y="3448"/>
                    <a:pt x="3834" y="3448"/>
                  </a:cubicBezTo>
                  <a:lnTo>
                    <a:pt x="3489" y="3448"/>
                  </a:lnTo>
                  <a:cubicBezTo>
                    <a:pt x="3120" y="3448"/>
                    <a:pt x="2810" y="3745"/>
                    <a:pt x="2810" y="4126"/>
                  </a:cubicBezTo>
                  <a:lnTo>
                    <a:pt x="2810" y="4472"/>
                  </a:lnTo>
                  <a:cubicBezTo>
                    <a:pt x="2810" y="4757"/>
                    <a:pt x="2941" y="5007"/>
                    <a:pt x="3156" y="5162"/>
                  </a:cubicBezTo>
                  <a:lnTo>
                    <a:pt x="3156" y="5400"/>
                  </a:lnTo>
                  <a:lnTo>
                    <a:pt x="3156" y="5412"/>
                  </a:lnTo>
                  <a:lnTo>
                    <a:pt x="2751" y="5615"/>
                  </a:lnTo>
                  <a:cubicBezTo>
                    <a:pt x="2572" y="5710"/>
                    <a:pt x="2465" y="5877"/>
                    <a:pt x="2465" y="6067"/>
                  </a:cubicBezTo>
                  <a:lnTo>
                    <a:pt x="2465" y="6674"/>
                  </a:lnTo>
                  <a:cubicBezTo>
                    <a:pt x="1882" y="6448"/>
                    <a:pt x="1382" y="6055"/>
                    <a:pt x="1001" y="5543"/>
                  </a:cubicBezTo>
                  <a:cubicBezTo>
                    <a:pt x="572" y="4960"/>
                    <a:pt x="370" y="4269"/>
                    <a:pt x="382" y="3531"/>
                  </a:cubicBezTo>
                  <a:cubicBezTo>
                    <a:pt x="393" y="2721"/>
                    <a:pt x="727" y="1924"/>
                    <a:pt x="1322" y="1317"/>
                  </a:cubicBezTo>
                  <a:cubicBezTo>
                    <a:pt x="1894" y="709"/>
                    <a:pt x="2668" y="364"/>
                    <a:pt x="3489" y="316"/>
                  </a:cubicBezTo>
                  <a:cubicBezTo>
                    <a:pt x="3536" y="315"/>
                    <a:pt x="3583" y="314"/>
                    <a:pt x="3630" y="314"/>
                  </a:cubicBezTo>
                  <a:close/>
                  <a:moveTo>
                    <a:pt x="4156" y="8436"/>
                  </a:moveTo>
                  <a:lnTo>
                    <a:pt x="4156" y="8794"/>
                  </a:lnTo>
                  <a:lnTo>
                    <a:pt x="3120" y="8806"/>
                  </a:lnTo>
                  <a:cubicBezTo>
                    <a:pt x="3120" y="8806"/>
                    <a:pt x="3108" y="8806"/>
                    <a:pt x="3108" y="8794"/>
                  </a:cubicBezTo>
                  <a:lnTo>
                    <a:pt x="3108" y="8436"/>
                  </a:lnTo>
                  <a:close/>
                  <a:moveTo>
                    <a:pt x="3645" y="0"/>
                  </a:moveTo>
                  <a:cubicBezTo>
                    <a:pt x="3573" y="0"/>
                    <a:pt x="3501" y="3"/>
                    <a:pt x="3430" y="7"/>
                  </a:cubicBezTo>
                  <a:cubicBezTo>
                    <a:pt x="2525" y="54"/>
                    <a:pt x="1679" y="435"/>
                    <a:pt x="1036" y="1114"/>
                  </a:cubicBezTo>
                  <a:cubicBezTo>
                    <a:pt x="393" y="1769"/>
                    <a:pt x="36" y="2626"/>
                    <a:pt x="12" y="3531"/>
                  </a:cubicBezTo>
                  <a:cubicBezTo>
                    <a:pt x="1" y="4341"/>
                    <a:pt x="239" y="5103"/>
                    <a:pt x="715" y="5734"/>
                  </a:cubicBezTo>
                  <a:cubicBezTo>
                    <a:pt x="1144" y="6317"/>
                    <a:pt x="1751" y="6782"/>
                    <a:pt x="2441" y="7020"/>
                  </a:cubicBezTo>
                  <a:lnTo>
                    <a:pt x="2441" y="7591"/>
                  </a:lnTo>
                  <a:cubicBezTo>
                    <a:pt x="2441" y="7734"/>
                    <a:pt x="2477" y="7865"/>
                    <a:pt x="2560" y="7972"/>
                  </a:cubicBezTo>
                  <a:lnTo>
                    <a:pt x="2715" y="8222"/>
                  </a:lnTo>
                  <a:cubicBezTo>
                    <a:pt x="2763" y="8282"/>
                    <a:pt x="2775" y="8353"/>
                    <a:pt x="2775" y="8413"/>
                  </a:cubicBezTo>
                  <a:lnTo>
                    <a:pt x="2775" y="8770"/>
                  </a:lnTo>
                  <a:cubicBezTo>
                    <a:pt x="2775" y="8948"/>
                    <a:pt x="2929" y="9103"/>
                    <a:pt x="3108" y="9103"/>
                  </a:cubicBezTo>
                  <a:lnTo>
                    <a:pt x="4144" y="9103"/>
                  </a:lnTo>
                  <a:cubicBezTo>
                    <a:pt x="4323" y="9103"/>
                    <a:pt x="4477" y="8948"/>
                    <a:pt x="4477" y="8770"/>
                  </a:cubicBezTo>
                  <a:lnTo>
                    <a:pt x="4477" y="8413"/>
                  </a:lnTo>
                  <a:cubicBezTo>
                    <a:pt x="4477" y="8341"/>
                    <a:pt x="4489" y="8282"/>
                    <a:pt x="4537" y="8222"/>
                  </a:cubicBezTo>
                  <a:lnTo>
                    <a:pt x="4704" y="7972"/>
                  </a:lnTo>
                  <a:cubicBezTo>
                    <a:pt x="4775" y="7853"/>
                    <a:pt x="4823" y="7734"/>
                    <a:pt x="4823" y="7591"/>
                  </a:cubicBezTo>
                  <a:lnTo>
                    <a:pt x="4823" y="7151"/>
                  </a:lnTo>
                  <a:cubicBezTo>
                    <a:pt x="4823" y="7079"/>
                    <a:pt x="4858" y="6996"/>
                    <a:pt x="4942" y="6984"/>
                  </a:cubicBezTo>
                  <a:cubicBezTo>
                    <a:pt x="5608" y="6722"/>
                    <a:pt x="6168" y="6270"/>
                    <a:pt x="6585" y="5674"/>
                  </a:cubicBezTo>
                  <a:cubicBezTo>
                    <a:pt x="7001" y="5067"/>
                    <a:pt x="7228" y="4353"/>
                    <a:pt x="7228" y="3626"/>
                  </a:cubicBezTo>
                  <a:cubicBezTo>
                    <a:pt x="7240" y="2614"/>
                    <a:pt x="6835" y="1686"/>
                    <a:pt x="6108" y="995"/>
                  </a:cubicBezTo>
                  <a:cubicBezTo>
                    <a:pt x="5434" y="354"/>
                    <a:pt x="4566" y="0"/>
                    <a:pt x="364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6"/>
            <p:cNvSpPr/>
            <p:nvPr/>
          </p:nvSpPr>
          <p:spPr>
            <a:xfrm>
              <a:off x="4886264" y="3536706"/>
              <a:ext cx="48919" cy="10662"/>
            </a:xfrm>
            <a:custGeom>
              <a:avLst/>
              <a:gdLst/>
              <a:ahLst/>
              <a:cxnLst/>
              <a:rect l="l" t="t" r="r" b="b"/>
              <a:pathLst>
                <a:path w="1537" h="335" extrusionOk="0">
                  <a:moveTo>
                    <a:pt x="167" y="1"/>
                  </a:moveTo>
                  <a:cubicBezTo>
                    <a:pt x="72" y="1"/>
                    <a:pt x="0" y="72"/>
                    <a:pt x="0" y="167"/>
                  </a:cubicBezTo>
                  <a:cubicBezTo>
                    <a:pt x="0" y="251"/>
                    <a:pt x="72" y="334"/>
                    <a:pt x="167" y="334"/>
                  </a:cubicBezTo>
                  <a:lnTo>
                    <a:pt x="1370" y="334"/>
                  </a:lnTo>
                  <a:cubicBezTo>
                    <a:pt x="1465" y="334"/>
                    <a:pt x="1536" y="251"/>
                    <a:pt x="1536" y="167"/>
                  </a:cubicBezTo>
                  <a:cubicBezTo>
                    <a:pt x="1536" y="60"/>
                    <a:pt x="1465" y="1"/>
                    <a:pt x="137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6"/>
            <p:cNvSpPr/>
            <p:nvPr/>
          </p:nvSpPr>
          <p:spPr>
            <a:xfrm>
              <a:off x="5187894" y="3536706"/>
              <a:ext cx="48919" cy="10662"/>
            </a:xfrm>
            <a:custGeom>
              <a:avLst/>
              <a:gdLst/>
              <a:ahLst/>
              <a:cxnLst/>
              <a:rect l="l" t="t" r="r" b="b"/>
              <a:pathLst>
                <a:path w="1537" h="335" extrusionOk="0">
                  <a:moveTo>
                    <a:pt x="167" y="1"/>
                  </a:moveTo>
                  <a:cubicBezTo>
                    <a:pt x="84" y="1"/>
                    <a:pt x="1" y="72"/>
                    <a:pt x="1" y="167"/>
                  </a:cubicBezTo>
                  <a:cubicBezTo>
                    <a:pt x="1" y="251"/>
                    <a:pt x="84" y="334"/>
                    <a:pt x="167" y="334"/>
                  </a:cubicBezTo>
                  <a:lnTo>
                    <a:pt x="1370" y="334"/>
                  </a:lnTo>
                  <a:cubicBezTo>
                    <a:pt x="1465" y="334"/>
                    <a:pt x="1537" y="251"/>
                    <a:pt x="1537" y="167"/>
                  </a:cubicBezTo>
                  <a:cubicBezTo>
                    <a:pt x="1537" y="60"/>
                    <a:pt x="1465" y="1"/>
                    <a:pt x="137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6"/>
            <p:cNvSpPr/>
            <p:nvPr/>
          </p:nvSpPr>
          <p:spPr>
            <a:xfrm>
              <a:off x="5056414" y="3366174"/>
              <a:ext cx="10248" cy="48919"/>
            </a:xfrm>
            <a:custGeom>
              <a:avLst/>
              <a:gdLst/>
              <a:ahLst/>
              <a:cxnLst/>
              <a:rect l="l" t="t" r="r" b="b"/>
              <a:pathLst>
                <a:path w="322" h="1537" extrusionOk="0">
                  <a:moveTo>
                    <a:pt x="167" y="1"/>
                  </a:moveTo>
                  <a:cubicBezTo>
                    <a:pt x="72" y="1"/>
                    <a:pt x="0" y="72"/>
                    <a:pt x="0" y="168"/>
                  </a:cubicBezTo>
                  <a:lnTo>
                    <a:pt x="0" y="1370"/>
                  </a:lnTo>
                  <a:cubicBezTo>
                    <a:pt x="0" y="1465"/>
                    <a:pt x="72" y="1537"/>
                    <a:pt x="167" y="1537"/>
                  </a:cubicBezTo>
                  <a:cubicBezTo>
                    <a:pt x="250" y="1537"/>
                    <a:pt x="322" y="1465"/>
                    <a:pt x="322" y="1370"/>
                  </a:cubicBezTo>
                  <a:lnTo>
                    <a:pt x="322" y="168"/>
                  </a:lnTo>
                  <a:cubicBezTo>
                    <a:pt x="322" y="72"/>
                    <a:pt x="25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6"/>
            <p:cNvSpPr/>
            <p:nvPr/>
          </p:nvSpPr>
          <p:spPr>
            <a:xfrm>
              <a:off x="4978723" y="3650744"/>
              <a:ext cx="22757" cy="29249"/>
            </a:xfrm>
            <a:custGeom>
              <a:avLst/>
              <a:gdLst/>
              <a:ahLst/>
              <a:cxnLst/>
              <a:rect l="l" t="t" r="r" b="b"/>
              <a:pathLst>
                <a:path w="715" h="919" extrusionOk="0">
                  <a:moveTo>
                    <a:pt x="525" y="1"/>
                  </a:moveTo>
                  <a:cubicBezTo>
                    <a:pt x="470" y="1"/>
                    <a:pt x="413" y="30"/>
                    <a:pt x="381" y="85"/>
                  </a:cubicBezTo>
                  <a:lnTo>
                    <a:pt x="48" y="680"/>
                  </a:lnTo>
                  <a:cubicBezTo>
                    <a:pt x="0" y="752"/>
                    <a:pt x="24" y="859"/>
                    <a:pt x="108" y="894"/>
                  </a:cubicBezTo>
                  <a:cubicBezTo>
                    <a:pt x="131" y="918"/>
                    <a:pt x="167" y="918"/>
                    <a:pt x="179" y="918"/>
                  </a:cubicBezTo>
                  <a:cubicBezTo>
                    <a:pt x="239" y="918"/>
                    <a:pt x="286" y="883"/>
                    <a:pt x="310" y="835"/>
                  </a:cubicBezTo>
                  <a:lnTo>
                    <a:pt x="655" y="240"/>
                  </a:lnTo>
                  <a:cubicBezTo>
                    <a:pt x="715" y="156"/>
                    <a:pt x="703" y="61"/>
                    <a:pt x="608" y="25"/>
                  </a:cubicBezTo>
                  <a:cubicBezTo>
                    <a:pt x="583" y="9"/>
                    <a:pt x="554" y="1"/>
                    <a:pt x="52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6"/>
            <p:cNvSpPr/>
            <p:nvPr/>
          </p:nvSpPr>
          <p:spPr>
            <a:xfrm>
              <a:off x="5121597" y="3403380"/>
              <a:ext cx="22757" cy="29154"/>
            </a:xfrm>
            <a:custGeom>
              <a:avLst/>
              <a:gdLst/>
              <a:ahLst/>
              <a:cxnLst/>
              <a:rect l="l" t="t" r="r" b="b"/>
              <a:pathLst>
                <a:path w="715" h="916" extrusionOk="0">
                  <a:moveTo>
                    <a:pt x="537" y="1"/>
                  </a:moveTo>
                  <a:cubicBezTo>
                    <a:pt x="476" y="1"/>
                    <a:pt x="418" y="33"/>
                    <a:pt x="393" y="82"/>
                  </a:cubicBezTo>
                  <a:lnTo>
                    <a:pt x="48" y="677"/>
                  </a:lnTo>
                  <a:cubicBezTo>
                    <a:pt x="0" y="749"/>
                    <a:pt x="36" y="856"/>
                    <a:pt x="107" y="904"/>
                  </a:cubicBezTo>
                  <a:cubicBezTo>
                    <a:pt x="143" y="915"/>
                    <a:pt x="167" y="915"/>
                    <a:pt x="179" y="915"/>
                  </a:cubicBezTo>
                  <a:cubicBezTo>
                    <a:pt x="238" y="915"/>
                    <a:pt x="286" y="880"/>
                    <a:pt x="322" y="844"/>
                  </a:cubicBezTo>
                  <a:lnTo>
                    <a:pt x="655" y="249"/>
                  </a:lnTo>
                  <a:cubicBezTo>
                    <a:pt x="715" y="165"/>
                    <a:pt x="691" y="70"/>
                    <a:pt x="619" y="22"/>
                  </a:cubicBezTo>
                  <a:cubicBezTo>
                    <a:pt x="593" y="8"/>
                    <a:pt x="565" y="1"/>
                    <a:pt x="53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6"/>
            <p:cNvSpPr/>
            <p:nvPr/>
          </p:nvSpPr>
          <p:spPr>
            <a:xfrm>
              <a:off x="4922643" y="3459842"/>
              <a:ext cx="31095" cy="21197"/>
            </a:xfrm>
            <a:custGeom>
              <a:avLst/>
              <a:gdLst/>
              <a:ahLst/>
              <a:cxnLst/>
              <a:rect l="l" t="t" r="r" b="b"/>
              <a:pathLst>
                <a:path w="977" h="666" extrusionOk="0">
                  <a:moveTo>
                    <a:pt x="199" y="1"/>
                  </a:moveTo>
                  <a:cubicBezTo>
                    <a:pt x="141" y="1"/>
                    <a:pt x="81" y="33"/>
                    <a:pt x="48" y="82"/>
                  </a:cubicBezTo>
                  <a:cubicBezTo>
                    <a:pt x="0" y="153"/>
                    <a:pt x="36" y="261"/>
                    <a:pt x="108" y="308"/>
                  </a:cubicBezTo>
                  <a:lnTo>
                    <a:pt x="703" y="642"/>
                  </a:lnTo>
                  <a:cubicBezTo>
                    <a:pt x="739" y="665"/>
                    <a:pt x="762" y="665"/>
                    <a:pt x="774" y="665"/>
                  </a:cubicBezTo>
                  <a:cubicBezTo>
                    <a:pt x="834" y="665"/>
                    <a:pt x="881" y="630"/>
                    <a:pt x="917" y="582"/>
                  </a:cubicBezTo>
                  <a:cubicBezTo>
                    <a:pt x="977" y="511"/>
                    <a:pt x="941" y="404"/>
                    <a:pt x="870" y="368"/>
                  </a:cubicBezTo>
                  <a:lnTo>
                    <a:pt x="274" y="23"/>
                  </a:lnTo>
                  <a:cubicBezTo>
                    <a:pt x="252" y="8"/>
                    <a:pt x="226" y="1"/>
                    <a:pt x="19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6"/>
            <p:cNvSpPr/>
            <p:nvPr/>
          </p:nvSpPr>
          <p:spPr>
            <a:xfrm>
              <a:off x="5169720" y="3602334"/>
              <a:ext cx="30714" cy="21197"/>
            </a:xfrm>
            <a:custGeom>
              <a:avLst/>
              <a:gdLst/>
              <a:ahLst/>
              <a:cxnLst/>
              <a:rect l="l" t="t" r="r" b="b"/>
              <a:pathLst>
                <a:path w="965" h="666" extrusionOk="0">
                  <a:moveTo>
                    <a:pt x="187" y="1"/>
                  </a:moveTo>
                  <a:cubicBezTo>
                    <a:pt x="129" y="1"/>
                    <a:pt x="69" y="33"/>
                    <a:pt x="36" y="82"/>
                  </a:cubicBezTo>
                  <a:cubicBezTo>
                    <a:pt x="0" y="153"/>
                    <a:pt x="24" y="260"/>
                    <a:pt x="95" y="308"/>
                  </a:cubicBezTo>
                  <a:lnTo>
                    <a:pt x="691" y="653"/>
                  </a:lnTo>
                  <a:cubicBezTo>
                    <a:pt x="727" y="665"/>
                    <a:pt x="750" y="665"/>
                    <a:pt x="774" y="665"/>
                  </a:cubicBezTo>
                  <a:cubicBezTo>
                    <a:pt x="834" y="665"/>
                    <a:pt x="869" y="629"/>
                    <a:pt x="905" y="594"/>
                  </a:cubicBezTo>
                  <a:cubicBezTo>
                    <a:pt x="965" y="510"/>
                    <a:pt x="953" y="415"/>
                    <a:pt x="857" y="368"/>
                  </a:cubicBezTo>
                  <a:lnTo>
                    <a:pt x="262" y="22"/>
                  </a:lnTo>
                  <a:cubicBezTo>
                    <a:pt x="240" y="7"/>
                    <a:pt x="214" y="1"/>
                    <a:pt x="18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6"/>
            <p:cNvSpPr/>
            <p:nvPr/>
          </p:nvSpPr>
          <p:spPr>
            <a:xfrm>
              <a:off x="5121597" y="3650744"/>
              <a:ext cx="22757" cy="29249"/>
            </a:xfrm>
            <a:custGeom>
              <a:avLst/>
              <a:gdLst/>
              <a:ahLst/>
              <a:cxnLst/>
              <a:rect l="l" t="t" r="r" b="b"/>
              <a:pathLst>
                <a:path w="715" h="919" extrusionOk="0">
                  <a:moveTo>
                    <a:pt x="190" y="1"/>
                  </a:moveTo>
                  <a:cubicBezTo>
                    <a:pt x="161" y="1"/>
                    <a:pt x="132" y="9"/>
                    <a:pt x="107" y="25"/>
                  </a:cubicBezTo>
                  <a:cubicBezTo>
                    <a:pt x="36" y="61"/>
                    <a:pt x="0" y="168"/>
                    <a:pt x="48" y="240"/>
                  </a:cubicBezTo>
                  <a:lnTo>
                    <a:pt x="393" y="835"/>
                  </a:lnTo>
                  <a:cubicBezTo>
                    <a:pt x="417" y="883"/>
                    <a:pt x="476" y="918"/>
                    <a:pt x="524" y="918"/>
                  </a:cubicBezTo>
                  <a:cubicBezTo>
                    <a:pt x="560" y="918"/>
                    <a:pt x="584" y="918"/>
                    <a:pt x="595" y="894"/>
                  </a:cubicBezTo>
                  <a:cubicBezTo>
                    <a:pt x="691" y="859"/>
                    <a:pt x="715" y="752"/>
                    <a:pt x="679" y="680"/>
                  </a:cubicBezTo>
                  <a:lnTo>
                    <a:pt x="334" y="85"/>
                  </a:lnTo>
                  <a:cubicBezTo>
                    <a:pt x="302" y="30"/>
                    <a:pt x="245" y="1"/>
                    <a:pt x="19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6"/>
            <p:cNvSpPr/>
            <p:nvPr/>
          </p:nvSpPr>
          <p:spPr>
            <a:xfrm>
              <a:off x="4978723" y="3403380"/>
              <a:ext cx="22757" cy="29154"/>
            </a:xfrm>
            <a:custGeom>
              <a:avLst/>
              <a:gdLst/>
              <a:ahLst/>
              <a:cxnLst/>
              <a:rect l="l" t="t" r="r" b="b"/>
              <a:pathLst>
                <a:path w="715" h="916" extrusionOk="0">
                  <a:moveTo>
                    <a:pt x="182" y="1"/>
                  </a:moveTo>
                  <a:cubicBezTo>
                    <a:pt x="156" y="1"/>
                    <a:pt x="130" y="8"/>
                    <a:pt x="108" y="22"/>
                  </a:cubicBezTo>
                  <a:cubicBezTo>
                    <a:pt x="24" y="70"/>
                    <a:pt x="0" y="177"/>
                    <a:pt x="48" y="249"/>
                  </a:cubicBezTo>
                  <a:lnTo>
                    <a:pt x="381" y="844"/>
                  </a:lnTo>
                  <a:cubicBezTo>
                    <a:pt x="417" y="892"/>
                    <a:pt x="477" y="915"/>
                    <a:pt x="524" y="915"/>
                  </a:cubicBezTo>
                  <a:cubicBezTo>
                    <a:pt x="548" y="915"/>
                    <a:pt x="584" y="915"/>
                    <a:pt x="596" y="904"/>
                  </a:cubicBezTo>
                  <a:cubicBezTo>
                    <a:pt x="703" y="856"/>
                    <a:pt x="715" y="749"/>
                    <a:pt x="667" y="677"/>
                  </a:cubicBezTo>
                  <a:lnTo>
                    <a:pt x="322" y="82"/>
                  </a:lnTo>
                  <a:cubicBezTo>
                    <a:pt x="297" y="33"/>
                    <a:pt x="239" y="1"/>
                    <a:pt x="18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6"/>
            <p:cNvSpPr/>
            <p:nvPr/>
          </p:nvSpPr>
          <p:spPr>
            <a:xfrm>
              <a:off x="5169720" y="3459842"/>
              <a:ext cx="30714" cy="21197"/>
            </a:xfrm>
            <a:custGeom>
              <a:avLst/>
              <a:gdLst/>
              <a:ahLst/>
              <a:cxnLst/>
              <a:rect l="l" t="t" r="r" b="b"/>
              <a:pathLst>
                <a:path w="965" h="666" extrusionOk="0">
                  <a:moveTo>
                    <a:pt x="771" y="1"/>
                  </a:moveTo>
                  <a:cubicBezTo>
                    <a:pt x="744" y="1"/>
                    <a:pt x="717" y="8"/>
                    <a:pt x="691" y="23"/>
                  </a:cubicBezTo>
                  <a:lnTo>
                    <a:pt x="95" y="368"/>
                  </a:lnTo>
                  <a:cubicBezTo>
                    <a:pt x="24" y="404"/>
                    <a:pt x="0" y="511"/>
                    <a:pt x="36" y="582"/>
                  </a:cubicBezTo>
                  <a:cubicBezTo>
                    <a:pt x="72" y="630"/>
                    <a:pt x="131" y="665"/>
                    <a:pt x="179" y="665"/>
                  </a:cubicBezTo>
                  <a:cubicBezTo>
                    <a:pt x="203" y="665"/>
                    <a:pt x="238" y="665"/>
                    <a:pt x="250" y="642"/>
                  </a:cubicBezTo>
                  <a:lnTo>
                    <a:pt x="846" y="308"/>
                  </a:lnTo>
                  <a:cubicBezTo>
                    <a:pt x="953" y="261"/>
                    <a:pt x="965" y="153"/>
                    <a:pt x="917" y="82"/>
                  </a:cubicBezTo>
                  <a:cubicBezTo>
                    <a:pt x="884" y="33"/>
                    <a:pt x="829" y="1"/>
                    <a:pt x="77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6"/>
            <p:cNvSpPr/>
            <p:nvPr/>
          </p:nvSpPr>
          <p:spPr>
            <a:xfrm>
              <a:off x="4922643" y="3602334"/>
              <a:ext cx="31095" cy="21197"/>
            </a:xfrm>
            <a:custGeom>
              <a:avLst/>
              <a:gdLst/>
              <a:ahLst/>
              <a:cxnLst/>
              <a:rect l="l" t="t" r="r" b="b"/>
              <a:pathLst>
                <a:path w="977" h="666" extrusionOk="0">
                  <a:moveTo>
                    <a:pt x="778" y="1"/>
                  </a:moveTo>
                  <a:cubicBezTo>
                    <a:pt x="751" y="1"/>
                    <a:pt x="725" y="7"/>
                    <a:pt x="703" y="22"/>
                  </a:cubicBezTo>
                  <a:lnTo>
                    <a:pt x="108" y="368"/>
                  </a:lnTo>
                  <a:cubicBezTo>
                    <a:pt x="36" y="415"/>
                    <a:pt x="0" y="510"/>
                    <a:pt x="48" y="594"/>
                  </a:cubicBezTo>
                  <a:cubicBezTo>
                    <a:pt x="84" y="629"/>
                    <a:pt x="131" y="665"/>
                    <a:pt x="179" y="665"/>
                  </a:cubicBezTo>
                  <a:cubicBezTo>
                    <a:pt x="215" y="665"/>
                    <a:pt x="238" y="665"/>
                    <a:pt x="262" y="653"/>
                  </a:cubicBezTo>
                  <a:lnTo>
                    <a:pt x="858" y="308"/>
                  </a:lnTo>
                  <a:cubicBezTo>
                    <a:pt x="941" y="260"/>
                    <a:pt x="977" y="153"/>
                    <a:pt x="929" y="82"/>
                  </a:cubicBezTo>
                  <a:cubicBezTo>
                    <a:pt x="896" y="33"/>
                    <a:pt x="836" y="1"/>
                    <a:pt x="77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6"/>
            <p:cNvSpPr/>
            <p:nvPr/>
          </p:nvSpPr>
          <p:spPr>
            <a:xfrm>
              <a:off x="5077993" y="3451758"/>
              <a:ext cx="70912" cy="62637"/>
            </a:xfrm>
            <a:custGeom>
              <a:avLst/>
              <a:gdLst/>
              <a:ahLst/>
              <a:cxnLst/>
              <a:rect l="l" t="t" r="r" b="b"/>
              <a:pathLst>
                <a:path w="2228" h="1968" extrusionOk="0">
                  <a:moveTo>
                    <a:pt x="186" y="1"/>
                  </a:moveTo>
                  <a:cubicBezTo>
                    <a:pt x="104" y="1"/>
                    <a:pt x="35" y="47"/>
                    <a:pt x="25" y="122"/>
                  </a:cubicBezTo>
                  <a:cubicBezTo>
                    <a:pt x="1" y="217"/>
                    <a:pt x="49" y="300"/>
                    <a:pt x="144" y="312"/>
                  </a:cubicBezTo>
                  <a:cubicBezTo>
                    <a:pt x="930" y="527"/>
                    <a:pt x="1584" y="1098"/>
                    <a:pt x="1894" y="1860"/>
                  </a:cubicBezTo>
                  <a:cubicBezTo>
                    <a:pt x="1930" y="1920"/>
                    <a:pt x="1989" y="1967"/>
                    <a:pt x="2049" y="1967"/>
                  </a:cubicBezTo>
                  <a:cubicBezTo>
                    <a:pt x="2061" y="1967"/>
                    <a:pt x="2085" y="1967"/>
                    <a:pt x="2108" y="1955"/>
                  </a:cubicBezTo>
                  <a:cubicBezTo>
                    <a:pt x="2192" y="1908"/>
                    <a:pt x="2227" y="1812"/>
                    <a:pt x="2192" y="1729"/>
                  </a:cubicBezTo>
                  <a:cubicBezTo>
                    <a:pt x="1846" y="884"/>
                    <a:pt x="1108" y="229"/>
                    <a:pt x="215" y="3"/>
                  </a:cubicBezTo>
                  <a:cubicBezTo>
                    <a:pt x="206" y="1"/>
                    <a:pt x="196" y="1"/>
                    <a:pt x="18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46"/>
          <p:cNvGrpSpPr/>
          <p:nvPr/>
        </p:nvGrpSpPr>
        <p:grpSpPr>
          <a:xfrm>
            <a:off x="6214658" y="1973570"/>
            <a:ext cx="371395" cy="301279"/>
            <a:chOff x="7550258" y="3832670"/>
            <a:chExt cx="371395" cy="301279"/>
          </a:xfrm>
        </p:grpSpPr>
        <p:sp>
          <p:nvSpPr>
            <p:cNvPr id="616" name="Google Shape;616;p46"/>
            <p:cNvSpPr/>
            <p:nvPr/>
          </p:nvSpPr>
          <p:spPr>
            <a:xfrm>
              <a:off x="7550258" y="3832670"/>
              <a:ext cx="371395" cy="301279"/>
            </a:xfrm>
            <a:custGeom>
              <a:avLst/>
              <a:gdLst/>
              <a:ahLst/>
              <a:cxnLst/>
              <a:rect l="l" t="t" r="r" b="b"/>
              <a:pathLst>
                <a:path w="11669" h="9466" extrusionOk="0">
                  <a:moveTo>
                    <a:pt x="1822" y="346"/>
                  </a:moveTo>
                  <a:cubicBezTo>
                    <a:pt x="1822" y="346"/>
                    <a:pt x="1834" y="346"/>
                    <a:pt x="1834" y="358"/>
                  </a:cubicBezTo>
                  <a:lnTo>
                    <a:pt x="1834" y="1096"/>
                  </a:lnTo>
                  <a:cubicBezTo>
                    <a:pt x="1834" y="1096"/>
                    <a:pt x="1834" y="1108"/>
                    <a:pt x="1822" y="1108"/>
                  </a:cubicBezTo>
                  <a:lnTo>
                    <a:pt x="1441" y="1108"/>
                  </a:lnTo>
                  <a:cubicBezTo>
                    <a:pt x="1441" y="1108"/>
                    <a:pt x="1429" y="1108"/>
                    <a:pt x="1429" y="1096"/>
                  </a:cubicBezTo>
                  <a:lnTo>
                    <a:pt x="1429" y="358"/>
                  </a:lnTo>
                  <a:lnTo>
                    <a:pt x="1441" y="358"/>
                  </a:lnTo>
                  <a:lnTo>
                    <a:pt x="1822" y="346"/>
                  </a:lnTo>
                  <a:close/>
                  <a:moveTo>
                    <a:pt x="10228" y="346"/>
                  </a:moveTo>
                  <a:cubicBezTo>
                    <a:pt x="10228" y="346"/>
                    <a:pt x="10240" y="346"/>
                    <a:pt x="10240" y="358"/>
                  </a:cubicBezTo>
                  <a:lnTo>
                    <a:pt x="10240" y="1096"/>
                  </a:lnTo>
                  <a:cubicBezTo>
                    <a:pt x="10240" y="1096"/>
                    <a:pt x="10240" y="1108"/>
                    <a:pt x="10228" y="1108"/>
                  </a:cubicBezTo>
                  <a:lnTo>
                    <a:pt x="9859" y="1108"/>
                  </a:lnTo>
                  <a:cubicBezTo>
                    <a:pt x="9859" y="1108"/>
                    <a:pt x="9835" y="1108"/>
                    <a:pt x="9835" y="1096"/>
                  </a:cubicBezTo>
                  <a:lnTo>
                    <a:pt x="9835" y="358"/>
                  </a:lnTo>
                  <a:lnTo>
                    <a:pt x="9859" y="358"/>
                  </a:lnTo>
                  <a:lnTo>
                    <a:pt x="10228" y="346"/>
                  </a:lnTo>
                  <a:close/>
                  <a:moveTo>
                    <a:pt x="10966" y="1096"/>
                  </a:moveTo>
                  <a:cubicBezTo>
                    <a:pt x="11180" y="1096"/>
                    <a:pt x="11347" y="1251"/>
                    <a:pt x="11347" y="1465"/>
                  </a:cubicBezTo>
                  <a:lnTo>
                    <a:pt x="11347" y="8775"/>
                  </a:lnTo>
                  <a:cubicBezTo>
                    <a:pt x="11323" y="8978"/>
                    <a:pt x="11168" y="9144"/>
                    <a:pt x="10954" y="9144"/>
                  </a:cubicBezTo>
                  <a:lnTo>
                    <a:pt x="715" y="9144"/>
                  </a:lnTo>
                  <a:cubicBezTo>
                    <a:pt x="512" y="9144"/>
                    <a:pt x="346" y="8978"/>
                    <a:pt x="346" y="8775"/>
                  </a:cubicBezTo>
                  <a:lnTo>
                    <a:pt x="346" y="1465"/>
                  </a:lnTo>
                  <a:cubicBezTo>
                    <a:pt x="346" y="1251"/>
                    <a:pt x="512" y="1096"/>
                    <a:pt x="715" y="1096"/>
                  </a:cubicBezTo>
                  <a:lnTo>
                    <a:pt x="1084" y="1096"/>
                  </a:lnTo>
                  <a:lnTo>
                    <a:pt x="1084" y="1108"/>
                  </a:lnTo>
                  <a:cubicBezTo>
                    <a:pt x="1084" y="1298"/>
                    <a:pt x="1250" y="1465"/>
                    <a:pt x="1441" y="1465"/>
                  </a:cubicBezTo>
                  <a:lnTo>
                    <a:pt x="1822" y="1465"/>
                  </a:lnTo>
                  <a:cubicBezTo>
                    <a:pt x="2012" y="1465"/>
                    <a:pt x="2179" y="1298"/>
                    <a:pt x="2179" y="1108"/>
                  </a:cubicBezTo>
                  <a:lnTo>
                    <a:pt x="2179" y="1096"/>
                  </a:lnTo>
                  <a:lnTo>
                    <a:pt x="9513" y="1096"/>
                  </a:lnTo>
                  <a:lnTo>
                    <a:pt x="9513" y="1108"/>
                  </a:lnTo>
                  <a:cubicBezTo>
                    <a:pt x="9513" y="1298"/>
                    <a:pt x="9680" y="1465"/>
                    <a:pt x="9871" y="1465"/>
                  </a:cubicBezTo>
                  <a:lnTo>
                    <a:pt x="10240" y="1465"/>
                  </a:lnTo>
                  <a:cubicBezTo>
                    <a:pt x="10430" y="1465"/>
                    <a:pt x="10597" y="1298"/>
                    <a:pt x="10597" y="1108"/>
                  </a:cubicBezTo>
                  <a:lnTo>
                    <a:pt x="10597" y="1096"/>
                  </a:lnTo>
                  <a:close/>
                  <a:moveTo>
                    <a:pt x="1441" y="0"/>
                  </a:moveTo>
                  <a:cubicBezTo>
                    <a:pt x="1250" y="0"/>
                    <a:pt x="1084" y="167"/>
                    <a:pt x="1084" y="358"/>
                  </a:cubicBezTo>
                  <a:lnTo>
                    <a:pt x="1084" y="739"/>
                  </a:lnTo>
                  <a:lnTo>
                    <a:pt x="715" y="739"/>
                  </a:lnTo>
                  <a:cubicBezTo>
                    <a:pt x="310" y="739"/>
                    <a:pt x="0" y="1060"/>
                    <a:pt x="0" y="1453"/>
                  </a:cubicBezTo>
                  <a:lnTo>
                    <a:pt x="0" y="8752"/>
                  </a:lnTo>
                  <a:cubicBezTo>
                    <a:pt x="0" y="9156"/>
                    <a:pt x="334" y="9466"/>
                    <a:pt x="715" y="9466"/>
                  </a:cubicBezTo>
                  <a:lnTo>
                    <a:pt x="10954" y="9466"/>
                  </a:lnTo>
                  <a:cubicBezTo>
                    <a:pt x="11359" y="9466"/>
                    <a:pt x="11668" y="9144"/>
                    <a:pt x="11668" y="8752"/>
                  </a:cubicBezTo>
                  <a:lnTo>
                    <a:pt x="11668" y="1453"/>
                  </a:lnTo>
                  <a:cubicBezTo>
                    <a:pt x="11668" y="1060"/>
                    <a:pt x="11359" y="739"/>
                    <a:pt x="10954" y="739"/>
                  </a:cubicBezTo>
                  <a:lnTo>
                    <a:pt x="10585" y="739"/>
                  </a:lnTo>
                  <a:lnTo>
                    <a:pt x="10585" y="358"/>
                  </a:lnTo>
                  <a:cubicBezTo>
                    <a:pt x="10585" y="167"/>
                    <a:pt x="10418" y="0"/>
                    <a:pt x="10228" y="0"/>
                  </a:cubicBezTo>
                  <a:lnTo>
                    <a:pt x="9859" y="0"/>
                  </a:lnTo>
                  <a:cubicBezTo>
                    <a:pt x="9656" y="0"/>
                    <a:pt x="9490" y="167"/>
                    <a:pt x="9490" y="358"/>
                  </a:cubicBezTo>
                  <a:lnTo>
                    <a:pt x="9490" y="739"/>
                  </a:lnTo>
                  <a:lnTo>
                    <a:pt x="2179" y="739"/>
                  </a:lnTo>
                  <a:lnTo>
                    <a:pt x="2179" y="358"/>
                  </a:lnTo>
                  <a:cubicBezTo>
                    <a:pt x="2179" y="167"/>
                    <a:pt x="2012" y="0"/>
                    <a:pt x="182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6"/>
            <p:cNvSpPr/>
            <p:nvPr/>
          </p:nvSpPr>
          <p:spPr>
            <a:xfrm>
              <a:off x="7574129" y="3891009"/>
              <a:ext cx="324418" cy="10662"/>
            </a:xfrm>
            <a:custGeom>
              <a:avLst/>
              <a:gdLst/>
              <a:ahLst/>
              <a:cxnLst/>
              <a:rect l="l" t="t" r="r" b="b"/>
              <a:pathLst>
                <a:path w="10193" h="335" extrusionOk="0">
                  <a:moveTo>
                    <a:pt x="155" y="1"/>
                  </a:moveTo>
                  <a:cubicBezTo>
                    <a:pt x="72" y="1"/>
                    <a:pt x="0" y="72"/>
                    <a:pt x="0" y="168"/>
                  </a:cubicBezTo>
                  <a:cubicBezTo>
                    <a:pt x="0" y="251"/>
                    <a:pt x="72" y="334"/>
                    <a:pt x="155" y="334"/>
                  </a:cubicBezTo>
                  <a:lnTo>
                    <a:pt x="10025" y="334"/>
                  </a:lnTo>
                  <a:cubicBezTo>
                    <a:pt x="10121" y="334"/>
                    <a:pt x="10192" y="251"/>
                    <a:pt x="10192" y="168"/>
                  </a:cubicBezTo>
                  <a:cubicBezTo>
                    <a:pt x="10192" y="72"/>
                    <a:pt x="10121" y="1"/>
                    <a:pt x="1002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6"/>
            <p:cNvSpPr/>
            <p:nvPr/>
          </p:nvSpPr>
          <p:spPr>
            <a:xfrm>
              <a:off x="7591188" y="3937637"/>
              <a:ext cx="45481" cy="10248"/>
            </a:xfrm>
            <a:custGeom>
              <a:avLst/>
              <a:gdLst/>
              <a:ahLst/>
              <a:cxnLst/>
              <a:rect l="l" t="t" r="r" b="b"/>
              <a:pathLst>
                <a:path w="1429" h="322" extrusionOk="0">
                  <a:moveTo>
                    <a:pt x="155" y="0"/>
                  </a:moveTo>
                  <a:cubicBezTo>
                    <a:pt x="72" y="0"/>
                    <a:pt x="0" y="72"/>
                    <a:pt x="0" y="155"/>
                  </a:cubicBezTo>
                  <a:cubicBezTo>
                    <a:pt x="0" y="250"/>
                    <a:pt x="72" y="322"/>
                    <a:pt x="155" y="322"/>
                  </a:cubicBezTo>
                  <a:lnTo>
                    <a:pt x="1262" y="322"/>
                  </a:lnTo>
                  <a:cubicBezTo>
                    <a:pt x="1346" y="322"/>
                    <a:pt x="1429" y="250"/>
                    <a:pt x="1429" y="155"/>
                  </a:cubicBezTo>
                  <a:cubicBezTo>
                    <a:pt x="1429" y="72"/>
                    <a:pt x="1346" y="0"/>
                    <a:pt x="126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6"/>
            <p:cNvSpPr/>
            <p:nvPr/>
          </p:nvSpPr>
          <p:spPr>
            <a:xfrm>
              <a:off x="7672667" y="3937637"/>
              <a:ext cx="45481" cy="10248"/>
            </a:xfrm>
            <a:custGeom>
              <a:avLst/>
              <a:gdLst/>
              <a:ahLst/>
              <a:cxnLst/>
              <a:rect l="l" t="t" r="r" b="b"/>
              <a:pathLst>
                <a:path w="1429" h="322" extrusionOk="0">
                  <a:moveTo>
                    <a:pt x="155" y="0"/>
                  </a:moveTo>
                  <a:cubicBezTo>
                    <a:pt x="71" y="0"/>
                    <a:pt x="0" y="72"/>
                    <a:pt x="0" y="155"/>
                  </a:cubicBezTo>
                  <a:cubicBezTo>
                    <a:pt x="0" y="250"/>
                    <a:pt x="71" y="322"/>
                    <a:pt x="155" y="322"/>
                  </a:cubicBezTo>
                  <a:lnTo>
                    <a:pt x="1262" y="322"/>
                  </a:lnTo>
                  <a:cubicBezTo>
                    <a:pt x="1345" y="322"/>
                    <a:pt x="1429" y="250"/>
                    <a:pt x="1429" y="155"/>
                  </a:cubicBezTo>
                  <a:cubicBezTo>
                    <a:pt x="1429" y="72"/>
                    <a:pt x="1345" y="0"/>
                    <a:pt x="126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6"/>
            <p:cNvSpPr/>
            <p:nvPr/>
          </p:nvSpPr>
          <p:spPr>
            <a:xfrm>
              <a:off x="7835592" y="3937637"/>
              <a:ext cx="45131" cy="10248"/>
            </a:xfrm>
            <a:custGeom>
              <a:avLst/>
              <a:gdLst/>
              <a:ahLst/>
              <a:cxnLst/>
              <a:rect l="l" t="t" r="r" b="b"/>
              <a:pathLst>
                <a:path w="1418" h="322" extrusionOk="0">
                  <a:moveTo>
                    <a:pt x="155" y="0"/>
                  </a:moveTo>
                  <a:cubicBezTo>
                    <a:pt x="72" y="0"/>
                    <a:pt x="1" y="72"/>
                    <a:pt x="1" y="155"/>
                  </a:cubicBezTo>
                  <a:cubicBezTo>
                    <a:pt x="1" y="250"/>
                    <a:pt x="72" y="322"/>
                    <a:pt x="155" y="322"/>
                  </a:cubicBezTo>
                  <a:lnTo>
                    <a:pt x="1263" y="322"/>
                  </a:lnTo>
                  <a:cubicBezTo>
                    <a:pt x="1346" y="322"/>
                    <a:pt x="1418" y="250"/>
                    <a:pt x="1418" y="155"/>
                  </a:cubicBezTo>
                  <a:cubicBezTo>
                    <a:pt x="1418" y="72"/>
                    <a:pt x="1346" y="0"/>
                    <a:pt x="126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6"/>
            <p:cNvSpPr/>
            <p:nvPr/>
          </p:nvSpPr>
          <p:spPr>
            <a:xfrm>
              <a:off x="7591188" y="3984232"/>
              <a:ext cx="45481" cy="10662"/>
            </a:xfrm>
            <a:custGeom>
              <a:avLst/>
              <a:gdLst/>
              <a:ahLst/>
              <a:cxnLst/>
              <a:rect l="l" t="t" r="r" b="b"/>
              <a:pathLst>
                <a:path w="1429" h="335" extrusionOk="0">
                  <a:moveTo>
                    <a:pt x="155" y="1"/>
                  </a:moveTo>
                  <a:cubicBezTo>
                    <a:pt x="72" y="1"/>
                    <a:pt x="0" y="84"/>
                    <a:pt x="0" y="168"/>
                  </a:cubicBezTo>
                  <a:cubicBezTo>
                    <a:pt x="0" y="263"/>
                    <a:pt x="72" y="334"/>
                    <a:pt x="155" y="334"/>
                  </a:cubicBezTo>
                  <a:lnTo>
                    <a:pt x="1262" y="334"/>
                  </a:lnTo>
                  <a:cubicBezTo>
                    <a:pt x="1346" y="334"/>
                    <a:pt x="1429" y="263"/>
                    <a:pt x="1429" y="168"/>
                  </a:cubicBezTo>
                  <a:cubicBezTo>
                    <a:pt x="1429" y="84"/>
                    <a:pt x="1346" y="1"/>
                    <a:pt x="126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6"/>
            <p:cNvSpPr/>
            <p:nvPr/>
          </p:nvSpPr>
          <p:spPr>
            <a:xfrm>
              <a:off x="7754113" y="3984232"/>
              <a:ext cx="45513" cy="10662"/>
            </a:xfrm>
            <a:custGeom>
              <a:avLst/>
              <a:gdLst/>
              <a:ahLst/>
              <a:cxnLst/>
              <a:rect l="l" t="t" r="r" b="b"/>
              <a:pathLst>
                <a:path w="1430" h="335" extrusionOk="0">
                  <a:moveTo>
                    <a:pt x="156" y="1"/>
                  </a:moveTo>
                  <a:cubicBezTo>
                    <a:pt x="72" y="1"/>
                    <a:pt x="1" y="84"/>
                    <a:pt x="1" y="168"/>
                  </a:cubicBezTo>
                  <a:cubicBezTo>
                    <a:pt x="1" y="263"/>
                    <a:pt x="72" y="334"/>
                    <a:pt x="156" y="334"/>
                  </a:cubicBezTo>
                  <a:lnTo>
                    <a:pt x="1263" y="334"/>
                  </a:lnTo>
                  <a:cubicBezTo>
                    <a:pt x="1346" y="334"/>
                    <a:pt x="1430" y="263"/>
                    <a:pt x="1430" y="168"/>
                  </a:cubicBezTo>
                  <a:cubicBezTo>
                    <a:pt x="1430" y="84"/>
                    <a:pt x="1346" y="1"/>
                    <a:pt x="126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6"/>
            <p:cNvSpPr/>
            <p:nvPr/>
          </p:nvSpPr>
          <p:spPr>
            <a:xfrm>
              <a:off x="7591188" y="4030859"/>
              <a:ext cx="45481" cy="10248"/>
            </a:xfrm>
            <a:custGeom>
              <a:avLst/>
              <a:gdLst/>
              <a:ahLst/>
              <a:cxnLst/>
              <a:rect l="l" t="t" r="r" b="b"/>
              <a:pathLst>
                <a:path w="1429" h="322" extrusionOk="0">
                  <a:moveTo>
                    <a:pt x="155" y="0"/>
                  </a:moveTo>
                  <a:cubicBezTo>
                    <a:pt x="72" y="0"/>
                    <a:pt x="0" y="72"/>
                    <a:pt x="0" y="167"/>
                  </a:cubicBezTo>
                  <a:cubicBezTo>
                    <a:pt x="0" y="250"/>
                    <a:pt x="72" y="322"/>
                    <a:pt x="155" y="322"/>
                  </a:cubicBezTo>
                  <a:lnTo>
                    <a:pt x="1262" y="322"/>
                  </a:lnTo>
                  <a:cubicBezTo>
                    <a:pt x="1346" y="322"/>
                    <a:pt x="1429" y="250"/>
                    <a:pt x="1429" y="167"/>
                  </a:cubicBezTo>
                  <a:cubicBezTo>
                    <a:pt x="1429" y="72"/>
                    <a:pt x="1346" y="0"/>
                    <a:pt x="126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6"/>
            <p:cNvSpPr/>
            <p:nvPr/>
          </p:nvSpPr>
          <p:spPr>
            <a:xfrm>
              <a:off x="7672667" y="4030859"/>
              <a:ext cx="45481" cy="10248"/>
            </a:xfrm>
            <a:custGeom>
              <a:avLst/>
              <a:gdLst/>
              <a:ahLst/>
              <a:cxnLst/>
              <a:rect l="l" t="t" r="r" b="b"/>
              <a:pathLst>
                <a:path w="1429" h="322" extrusionOk="0">
                  <a:moveTo>
                    <a:pt x="155" y="0"/>
                  </a:moveTo>
                  <a:cubicBezTo>
                    <a:pt x="71" y="0"/>
                    <a:pt x="0" y="72"/>
                    <a:pt x="0" y="167"/>
                  </a:cubicBezTo>
                  <a:cubicBezTo>
                    <a:pt x="0" y="250"/>
                    <a:pt x="71" y="322"/>
                    <a:pt x="155" y="322"/>
                  </a:cubicBezTo>
                  <a:lnTo>
                    <a:pt x="1262" y="322"/>
                  </a:lnTo>
                  <a:cubicBezTo>
                    <a:pt x="1345" y="322"/>
                    <a:pt x="1429" y="250"/>
                    <a:pt x="1429" y="167"/>
                  </a:cubicBezTo>
                  <a:cubicBezTo>
                    <a:pt x="1429" y="72"/>
                    <a:pt x="1345" y="0"/>
                    <a:pt x="126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6"/>
            <p:cNvSpPr/>
            <p:nvPr/>
          </p:nvSpPr>
          <p:spPr>
            <a:xfrm>
              <a:off x="7835592" y="4030859"/>
              <a:ext cx="45131" cy="10248"/>
            </a:xfrm>
            <a:custGeom>
              <a:avLst/>
              <a:gdLst/>
              <a:ahLst/>
              <a:cxnLst/>
              <a:rect l="l" t="t" r="r" b="b"/>
              <a:pathLst>
                <a:path w="1418" h="322" extrusionOk="0">
                  <a:moveTo>
                    <a:pt x="155" y="0"/>
                  </a:moveTo>
                  <a:cubicBezTo>
                    <a:pt x="72" y="0"/>
                    <a:pt x="1" y="72"/>
                    <a:pt x="1" y="167"/>
                  </a:cubicBezTo>
                  <a:cubicBezTo>
                    <a:pt x="1" y="250"/>
                    <a:pt x="72" y="322"/>
                    <a:pt x="155" y="322"/>
                  </a:cubicBezTo>
                  <a:lnTo>
                    <a:pt x="1263" y="322"/>
                  </a:lnTo>
                  <a:cubicBezTo>
                    <a:pt x="1346" y="322"/>
                    <a:pt x="1418" y="250"/>
                    <a:pt x="1418" y="167"/>
                  </a:cubicBezTo>
                  <a:cubicBezTo>
                    <a:pt x="1418" y="72"/>
                    <a:pt x="1346" y="0"/>
                    <a:pt x="126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6"/>
            <p:cNvSpPr/>
            <p:nvPr/>
          </p:nvSpPr>
          <p:spPr>
            <a:xfrm>
              <a:off x="7672667" y="4077073"/>
              <a:ext cx="45481" cy="10662"/>
            </a:xfrm>
            <a:custGeom>
              <a:avLst/>
              <a:gdLst/>
              <a:ahLst/>
              <a:cxnLst/>
              <a:rect l="l" t="t" r="r" b="b"/>
              <a:pathLst>
                <a:path w="1429" h="335" extrusionOk="0">
                  <a:moveTo>
                    <a:pt x="155" y="1"/>
                  </a:moveTo>
                  <a:cubicBezTo>
                    <a:pt x="71" y="1"/>
                    <a:pt x="0" y="84"/>
                    <a:pt x="0" y="168"/>
                  </a:cubicBezTo>
                  <a:cubicBezTo>
                    <a:pt x="0" y="263"/>
                    <a:pt x="71" y="334"/>
                    <a:pt x="155" y="334"/>
                  </a:cubicBezTo>
                  <a:lnTo>
                    <a:pt x="1262" y="334"/>
                  </a:lnTo>
                  <a:cubicBezTo>
                    <a:pt x="1345" y="334"/>
                    <a:pt x="1429" y="263"/>
                    <a:pt x="1429" y="168"/>
                  </a:cubicBezTo>
                  <a:cubicBezTo>
                    <a:pt x="1429" y="84"/>
                    <a:pt x="1345" y="1"/>
                    <a:pt x="126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6"/>
            <p:cNvSpPr/>
            <p:nvPr/>
          </p:nvSpPr>
          <p:spPr>
            <a:xfrm>
              <a:off x="7754113" y="4077073"/>
              <a:ext cx="45513" cy="10662"/>
            </a:xfrm>
            <a:custGeom>
              <a:avLst/>
              <a:gdLst/>
              <a:ahLst/>
              <a:cxnLst/>
              <a:rect l="l" t="t" r="r" b="b"/>
              <a:pathLst>
                <a:path w="1430" h="335" extrusionOk="0">
                  <a:moveTo>
                    <a:pt x="156" y="1"/>
                  </a:moveTo>
                  <a:cubicBezTo>
                    <a:pt x="72" y="1"/>
                    <a:pt x="1" y="84"/>
                    <a:pt x="1" y="168"/>
                  </a:cubicBezTo>
                  <a:cubicBezTo>
                    <a:pt x="1" y="263"/>
                    <a:pt x="72" y="334"/>
                    <a:pt x="156" y="334"/>
                  </a:cubicBezTo>
                  <a:lnTo>
                    <a:pt x="1263" y="334"/>
                  </a:lnTo>
                  <a:cubicBezTo>
                    <a:pt x="1346" y="334"/>
                    <a:pt x="1430" y="263"/>
                    <a:pt x="1430" y="168"/>
                  </a:cubicBezTo>
                  <a:cubicBezTo>
                    <a:pt x="1430" y="84"/>
                    <a:pt x="1346" y="1"/>
                    <a:pt x="126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6"/>
            <p:cNvSpPr/>
            <p:nvPr/>
          </p:nvSpPr>
          <p:spPr>
            <a:xfrm>
              <a:off x="7835592" y="4077073"/>
              <a:ext cx="45131" cy="10662"/>
            </a:xfrm>
            <a:custGeom>
              <a:avLst/>
              <a:gdLst/>
              <a:ahLst/>
              <a:cxnLst/>
              <a:rect l="l" t="t" r="r" b="b"/>
              <a:pathLst>
                <a:path w="1418" h="335" extrusionOk="0">
                  <a:moveTo>
                    <a:pt x="155" y="1"/>
                  </a:moveTo>
                  <a:cubicBezTo>
                    <a:pt x="72" y="1"/>
                    <a:pt x="1" y="84"/>
                    <a:pt x="1" y="168"/>
                  </a:cubicBezTo>
                  <a:cubicBezTo>
                    <a:pt x="1" y="263"/>
                    <a:pt x="72" y="334"/>
                    <a:pt x="155" y="334"/>
                  </a:cubicBezTo>
                  <a:lnTo>
                    <a:pt x="1263" y="334"/>
                  </a:lnTo>
                  <a:cubicBezTo>
                    <a:pt x="1346" y="334"/>
                    <a:pt x="1418" y="263"/>
                    <a:pt x="1418" y="168"/>
                  </a:cubicBezTo>
                  <a:cubicBezTo>
                    <a:pt x="1418" y="84"/>
                    <a:pt x="1346" y="1"/>
                    <a:pt x="126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6"/>
            <p:cNvSpPr/>
            <p:nvPr/>
          </p:nvSpPr>
          <p:spPr>
            <a:xfrm>
              <a:off x="7672667" y="3972583"/>
              <a:ext cx="46245" cy="34055"/>
            </a:xfrm>
            <a:custGeom>
              <a:avLst/>
              <a:gdLst/>
              <a:ahLst/>
              <a:cxnLst/>
              <a:rect l="l" t="t" r="r" b="b"/>
              <a:pathLst>
                <a:path w="1453" h="1070" extrusionOk="0">
                  <a:moveTo>
                    <a:pt x="1262" y="1"/>
                  </a:moveTo>
                  <a:cubicBezTo>
                    <a:pt x="1217" y="1"/>
                    <a:pt x="1173" y="16"/>
                    <a:pt x="1143" y="45"/>
                  </a:cubicBezTo>
                  <a:lnTo>
                    <a:pt x="536" y="653"/>
                  </a:lnTo>
                  <a:lnTo>
                    <a:pt x="298" y="415"/>
                  </a:lnTo>
                  <a:cubicBezTo>
                    <a:pt x="268" y="385"/>
                    <a:pt x="223" y="370"/>
                    <a:pt x="179" y="370"/>
                  </a:cubicBezTo>
                  <a:cubicBezTo>
                    <a:pt x="134" y="370"/>
                    <a:pt x="89" y="385"/>
                    <a:pt x="60" y="415"/>
                  </a:cubicBezTo>
                  <a:cubicBezTo>
                    <a:pt x="0" y="474"/>
                    <a:pt x="0" y="593"/>
                    <a:pt x="60" y="653"/>
                  </a:cubicBezTo>
                  <a:lnTo>
                    <a:pt x="429" y="1022"/>
                  </a:lnTo>
                  <a:cubicBezTo>
                    <a:pt x="452" y="1057"/>
                    <a:pt x="500" y="1069"/>
                    <a:pt x="548" y="1069"/>
                  </a:cubicBezTo>
                  <a:cubicBezTo>
                    <a:pt x="595" y="1069"/>
                    <a:pt x="631" y="1057"/>
                    <a:pt x="667" y="1022"/>
                  </a:cubicBezTo>
                  <a:lnTo>
                    <a:pt x="1393" y="295"/>
                  </a:lnTo>
                  <a:cubicBezTo>
                    <a:pt x="1453" y="224"/>
                    <a:pt x="1453" y="117"/>
                    <a:pt x="1381" y="45"/>
                  </a:cubicBezTo>
                  <a:cubicBezTo>
                    <a:pt x="1351" y="16"/>
                    <a:pt x="1307" y="1"/>
                    <a:pt x="126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6"/>
            <p:cNvSpPr/>
            <p:nvPr/>
          </p:nvSpPr>
          <p:spPr>
            <a:xfrm>
              <a:off x="7835592" y="3972583"/>
              <a:ext cx="45895" cy="34055"/>
            </a:xfrm>
            <a:custGeom>
              <a:avLst/>
              <a:gdLst/>
              <a:ahLst/>
              <a:cxnLst/>
              <a:rect l="l" t="t" r="r" b="b"/>
              <a:pathLst>
                <a:path w="1442" h="1070" extrusionOk="0">
                  <a:moveTo>
                    <a:pt x="1263" y="1"/>
                  </a:moveTo>
                  <a:cubicBezTo>
                    <a:pt x="1218" y="1"/>
                    <a:pt x="1173" y="16"/>
                    <a:pt x="1144" y="45"/>
                  </a:cubicBezTo>
                  <a:lnTo>
                    <a:pt x="536" y="653"/>
                  </a:lnTo>
                  <a:lnTo>
                    <a:pt x="298" y="415"/>
                  </a:lnTo>
                  <a:cubicBezTo>
                    <a:pt x="269" y="385"/>
                    <a:pt x="224" y="370"/>
                    <a:pt x="179" y="370"/>
                  </a:cubicBezTo>
                  <a:cubicBezTo>
                    <a:pt x="135" y="370"/>
                    <a:pt x="90" y="385"/>
                    <a:pt x="60" y="415"/>
                  </a:cubicBezTo>
                  <a:cubicBezTo>
                    <a:pt x="1" y="474"/>
                    <a:pt x="1" y="593"/>
                    <a:pt x="60" y="653"/>
                  </a:cubicBezTo>
                  <a:lnTo>
                    <a:pt x="429" y="1022"/>
                  </a:lnTo>
                  <a:cubicBezTo>
                    <a:pt x="453" y="1057"/>
                    <a:pt x="501" y="1069"/>
                    <a:pt x="548" y="1069"/>
                  </a:cubicBezTo>
                  <a:cubicBezTo>
                    <a:pt x="596" y="1069"/>
                    <a:pt x="632" y="1057"/>
                    <a:pt x="667" y="1022"/>
                  </a:cubicBezTo>
                  <a:lnTo>
                    <a:pt x="1394" y="295"/>
                  </a:lnTo>
                  <a:cubicBezTo>
                    <a:pt x="1441" y="224"/>
                    <a:pt x="1441" y="117"/>
                    <a:pt x="1382" y="45"/>
                  </a:cubicBezTo>
                  <a:cubicBezTo>
                    <a:pt x="1352" y="16"/>
                    <a:pt x="1307" y="1"/>
                    <a:pt x="126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6"/>
            <p:cNvSpPr/>
            <p:nvPr/>
          </p:nvSpPr>
          <p:spPr>
            <a:xfrm>
              <a:off x="7754113" y="4019592"/>
              <a:ext cx="46277" cy="34024"/>
            </a:xfrm>
            <a:custGeom>
              <a:avLst/>
              <a:gdLst/>
              <a:ahLst/>
              <a:cxnLst/>
              <a:rect l="l" t="t" r="r" b="b"/>
              <a:pathLst>
                <a:path w="1454" h="1069" extrusionOk="0">
                  <a:moveTo>
                    <a:pt x="1263" y="0"/>
                  </a:moveTo>
                  <a:cubicBezTo>
                    <a:pt x="1218" y="0"/>
                    <a:pt x="1174" y="15"/>
                    <a:pt x="1144" y="45"/>
                  </a:cubicBezTo>
                  <a:lnTo>
                    <a:pt x="537" y="652"/>
                  </a:lnTo>
                  <a:lnTo>
                    <a:pt x="299" y="414"/>
                  </a:lnTo>
                  <a:cubicBezTo>
                    <a:pt x="269" y="384"/>
                    <a:pt x="224" y="369"/>
                    <a:pt x="179" y="369"/>
                  </a:cubicBezTo>
                  <a:cubicBezTo>
                    <a:pt x="135" y="369"/>
                    <a:pt x="90" y="384"/>
                    <a:pt x="60" y="414"/>
                  </a:cubicBezTo>
                  <a:cubicBezTo>
                    <a:pt x="1" y="473"/>
                    <a:pt x="1" y="593"/>
                    <a:pt x="60" y="652"/>
                  </a:cubicBezTo>
                  <a:lnTo>
                    <a:pt x="429" y="1021"/>
                  </a:lnTo>
                  <a:cubicBezTo>
                    <a:pt x="453" y="1057"/>
                    <a:pt x="501" y="1069"/>
                    <a:pt x="549" y="1069"/>
                  </a:cubicBezTo>
                  <a:cubicBezTo>
                    <a:pt x="596" y="1069"/>
                    <a:pt x="632" y="1057"/>
                    <a:pt x="668" y="1021"/>
                  </a:cubicBezTo>
                  <a:lnTo>
                    <a:pt x="1394" y="295"/>
                  </a:lnTo>
                  <a:cubicBezTo>
                    <a:pt x="1453" y="200"/>
                    <a:pt x="1453" y="104"/>
                    <a:pt x="1382" y="45"/>
                  </a:cubicBezTo>
                  <a:cubicBezTo>
                    <a:pt x="1352" y="15"/>
                    <a:pt x="1308" y="0"/>
                    <a:pt x="126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6"/>
            <p:cNvSpPr/>
            <p:nvPr/>
          </p:nvSpPr>
          <p:spPr>
            <a:xfrm>
              <a:off x="7591188" y="4065806"/>
              <a:ext cx="46245" cy="34055"/>
            </a:xfrm>
            <a:custGeom>
              <a:avLst/>
              <a:gdLst/>
              <a:ahLst/>
              <a:cxnLst/>
              <a:rect l="l" t="t" r="r" b="b"/>
              <a:pathLst>
                <a:path w="1453" h="1070" extrusionOk="0">
                  <a:moveTo>
                    <a:pt x="1262" y="1"/>
                  </a:moveTo>
                  <a:cubicBezTo>
                    <a:pt x="1218" y="1"/>
                    <a:pt x="1173" y="16"/>
                    <a:pt x="1143" y="45"/>
                  </a:cubicBezTo>
                  <a:lnTo>
                    <a:pt x="536" y="653"/>
                  </a:lnTo>
                  <a:lnTo>
                    <a:pt x="298" y="414"/>
                  </a:lnTo>
                  <a:cubicBezTo>
                    <a:pt x="268" y="385"/>
                    <a:pt x="223" y="370"/>
                    <a:pt x="179" y="370"/>
                  </a:cubicBezTo>
                  <a:cubicBezTo>
                    <a:pt x="134" y="370"/>
                    <a:pt x="89" y="385"/>
                    <a:pt x="60" y="414"/>
                  </a:cubicBezTo>
                  <a:cubicBezTo>
                    <a:pt x="0" y="474"/>
                    <a:pt x="0" y="593"/>
                    <a:pt x="60" y="653"/>
                  </a:cubicBezTo>
                  <a:lnTo>
                    <a:pt x="429" y="1034"/>
                  </a:lnTo>
                  <a:cubicBezTo>
                    <a:pt x="453" y="1057"/>
                    <a:pt x="500" y="1069"/>
                    <a:pt x="548" y="1069"/>
                  </a:cubicBezTo>
                  <a:cubicBezTo>
                    <a:pt x="595" y="1069"/>
                    <a:pt x="631" y="1057"/>
                    <a:pt x="667" y="1034"/>
                  </a:cubicBezTo>
                  <a:lnTo>
                    <a:pt x="1393" y="295"/>
                  </a:lnTo>
                  <a:cubicBezTo>
                    <a:pt x="1453" y="224"/>
                    <a:pt x="1453" y="105"/>
                    <a:pt x="1381" y="45"/>
                  </a:cubicBezTo>
                  <a:cubicBezTo>
                    <a:pt x="1352" y="16"/>
                    <a:pt x="1307" y="1"/>
                    <a:pt x="126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6"/>
            <p:cNvSpPr/>
            <p:nvPr/>
          </p:nvSpPr>
          <p:spPr>
            <a:xfrm>
              <a:off x="7754113" y="3925988"/>
              <a:ext cx="46277" cy="34406"/>
            </a:xfrm>
            <a:custGeom>
              <a:avLst/>
              <a:gdLst/>
              <a:ahLst/>
              <a:cxnLst/>
              <a:rect l="l" t="t" r="r" b="b"/>
              <a:pathLst>
                <a:path w="1454" h="1081" extrusionOk="0">
                  <a:moveTo>
                    <a:pt x="1263" y="0"/>
                  </a:moveTo>
                  <a:cubicBezTo>
                    <a:pt x="1218" y="0"/>
                    <a:pt x="1174" y="15"/>
                    <a:pt x="1144" y="45"/>
                  </a:cubicBezTo>
                  <a:lnTo>
                    <a:pt x="537" y="664"/>
                  </a:lnTo>
                  <a:lnTo>
                    <a:pt x="299" y="426"/>
                  </a:lnTo>
                  <a:cubicBezTo>
                    <a:pt x="269" y="396"/>
                    <a:pt x="224" y="381"/>
                    <a:pt x="179" y="381"/>
                  </a:cubicBezTo>
                  <a:cubicBezTo>
                    <a:pt x="135" y="381"/>
                    <a:pt x="90" y="396"/>
                    <a:pt x="60" y="426"/>
                  </a:cubicBezTo>
                  <a:cubicBezTo>
                    <a:pt x="1" y="486"/>
                    <a:pt x="1" y="605"/>
                    <a:pt x="60" y="664"/>
                  </a:cubicBezTo>
                  <a:lnTo>
                    <a:pt x="429" y="1033"/>
                  </a:lnTo>
                  <a:cubicBezTo>
                    <a:pt x="453" y="1057"/>
                    <a:pt x="501" y="1081"/>
                    <a:pt x="549" y="1081"/>
                  </a:cubicBezTo>
                  <a:cubicBezTo>
                    <a:pt x="596" y="1081"/>
                    <a:pt x="632" y="1057"/>
                    <a:pt x="668" y="1033"/>
                  </a:cubicBezTo>
                  <a:lnTo>
                    <a:pt x="1394" y="307"/>
                  </a:lnTo>
                  <a:cubicBezTo>
                    <a:pt x="1453" y="224"/>
                    <a:pt x="1453" y="128"/>
                    <a:pt x="1382" y="45"/>
                  </a:cubicBezTo>
                  <a:cubicBezTo>
                    <a:pt x="1352" y="15"/>
                    <a:pt x="1308" y="0"/>
                    <a:pt x="126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34" name="Google Shape;634;p46"/>
          <p:cNvPicPr preferRelativeResize="0"/>
          <p:nvPr/>
        </p:nvPicPr>
        <p:blipFill>
          <a:blip r:embed="rId3">
            <a:alphaModFix/>
          </a:blip>
          <a:stretch>
            <a:fillRect/>
          </a:stretch>
        </p:blipFill>
        <p:spPr>
          <a:xfrm>
            <a:off x="67250" y="67222"/>
            <a:ext cx="586950" cy="636750"/>
          </a:xfrm>
          <a:prstGeom prst="rect">
            <a:avLst/>
          </a:prstGeom>
          <a:noFill/>
          <a:ln>
            <a:noFill/>
          </a:ln>
        </p:spPr>
      </p:pic>
      <p:pic>
        <p:nvPicPr>
          <p:cNvPr id="635" name="Google Shape;635;p46"/>
          <p:cNvPicPr preferRelativeResize="0"/>
          <p:nvPr/>
        </p:nvPicPr>
        <p:blipFill>
          <a:blip r:embed="rId4">
            <a:alphaModFix/>
          </a:blip>
          <a:stretch>
            <a:fillRect/>
          </a:stretch>
        </p:blipFill>
        <p:spPr>
          <a:xfrm>
            <a:off x="0" y="0"/>
            <a:ext cx="9144000" cy="5143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47"/>
          <p:cNvSpPr txBox="1">
            <a:spLocks noGrp="1"/>
          </p:cNvSpPr>
          <p:nvPr>
            <p:ph type="subTitle" idx="1"/>
          </p:nvPr>
        </p:nvSpPr>
        <p:spPr>
          <a:xfrm>
            <a:off x="1087070" y="3368350"/>
            <a:ext cx="3168900" cy="775800"/>
          </a:xfrm>
          <a:prstGeom prst="rect">
            <a:avLst/>
          </a:prstGeom>
        </p:spPr>
        <p:txBody>
          <a:bodyPr spcFirstLastPara="1" wrap="square" lIns="91425" tIns="182875" rIns="91425" bIns="0" anchor="ctr" anchorCtr="0">
            <a:noAutofit/>
          </a:bodyPr>
          <a:lstStyle/>
          <a:p>
            <a:pPr marL="0" lvl="0" indent="0" algn="r" rtl="0">
              <a:spcBef>
                <a:spcPts val="0"/>
              </a:spcBef>
              <a:spcAft>
                <a:spcPts val="1600"/>
              </a:spcAft>
              <a:buNone/>
            </a:pPr>
            <a:r>
              <a:rPr lang="en">
                <a:latin typeface="Times New Roman"/>
                <a:ea typeface="Times New Roman"/>
                <a:cs typeface="Times New Roman"/>
                <a:sym typeface="Times New Roman"/>
              </a:rPr>
              <a:t>Time Constraints</a:t>
            </a:r>
            <a:endParaRPr>
              <a:latin typeface="Times New Roman"/>
              <a:ea typeface="Times New Roman"/>
              <a:cs typeface="Times New Roman"/>
              <a:sym typeface="Times New Roman"/>
            </a:endParaRPr>
          </a:p>
        </p:txBody>
      </p:sp>
      <p:sp>
        <p:nvSpPr>
          <p:cNvPr id="641" name="Google Shape;641;p47"/>
          <p:cNvSpPr txBox="1">
            <a:spLocks noGrp="1"/>
          </p:cNvSpPr>
          <p:nvPr>
            <p:ph type="subTitle" idx="2"/>
          </p:nvPr>
        </p:nvSpPr>
        <p:spPr>
          <a:xfrm>
            <a:off x="1158002" y="2394513"/>
            <a:ext cx="3168900" cy="775800"/>
          </a:xfrm>
          <a:prstGeom prst="rect">
            <a:avLst/>
          </a:prstGeom>
        </p:spPr>
        <p:txBody>
          <a:bodyPr spcFirstLastPara="1" wrap="square" lIns="91425" tIns="182875" rIns="91425" bIns="0" anchor="ctr" anchorCtr="0">
            <a:noAutofit/>
          </a:bodyPr>
          <a:lstStyle/>
          <a:p>
            <a:pPr marL="0" lvl="0" indent="0" algn="r" rtl="0">
              <a:spcBef>
                <a:spcPts val="0"/>
              </a:spcBef>
              <a:spcAft>
                <a:spcPts val="0"/>
              </a:spcAft>
              <a:buNone/>
            </a:pPr>
            <a:r>
              <a:rPr lang="en">
                <a:solidFill>
                  <a:schemeClr val="accent1"/>
                </a:solidFill>
                <a:latin typeface="Times New Roman"/>
                <a:ea typeface="Times New Roman"/>
                <a:cs typeface="Times New Roman"/>
                <a:sym typeface="Times New Roman"/>
              </a:rPr>
              <a:t>Team work - Use of trello to organize tasks and plan the main milestones </a:t>
            </a:r>
            <a:endParaRPr>
              <a:solidFill>
                <a:schemeClr val="accent1"/>
              </a:solidFill>
              <a:latin typeface="Times New Roman"/>
              <a:ea typeface="Times New Roman"/>
              <a:cs typeface="Times New Roman"/>
              <a:sym typeface="Times New Roman"/>
            </a:endParaRPr>
          </a:p>
          <a:p>
            <a:pPr marL="0" lvl="0" indent="0" algn="r" rtl="0">
              <a:spcBef>
                <a:spcPts val="1600"/>
              </a:spcBef>
              <a:spcAft>
                <a:spcPts val="0"/>
              </a:spcAft>
              <a:buNone/>
            </a:pPr>
            <a:endParaRPr>
              <a:solidFill>
                <a:schemeClr val="accent1"/>
              </a:solidFill>
              <a:latin typeface="Times New Roman"/>
              <a:ea typeface="Times New Roman"/>
              <a:cs typeface="Times New Roman"/>
              <a:sym typeface="Times New Roman"/>
            </a:endParaRPr>
          </a:p>
          <a:p>
            <a:pPr marL="0" lvl="0" indent="0" algn="r" rtl="0">
              <a:spcBef>
                <a:spcPts val="1600"/>
              </a:spcBef>
              <a:spcAft>
                <a:spcPts val="1600"/>
              </a:spcAft>
              <a:buNone/>
            </a:pPr>
            <a:endParaRPr/>
          </a:p>
        </p:txBody>
      </p:sp>
      <p:sp>
        <p:nvSpPr>
          <p:cNvPr id="642" name="Google Shape;642;p47"/>
          <p:cNvSpPr txBox="1">
            <a:spLocks noGrp="1"/>
          </p:cNvSpPr>
          <p:nvPr>
            <p:ph type="subTitle" idx="3"/>
          </p:nvPr>
        </p:nvSpPr>
        <p:spPr>
          <a:xfrm>
            <a:off x="804625" y="1329450"/>
            <a:ext cx="3446100" cy="564900"/>
          </a:xfrm>
          <a:prstGeom prst="rect">
            <a:avLst/>
          </a:prstGeom>
        </p:spPr>
        <p:txBody>
          <a:bodyPr spcFirstLastPara="1" wrap="square" lIns="91425" tIns="182875" rIns="91425" bIns="0" anchor="ctr" anchorCtr="0">
            <a:noAutofit/>
          </a:bodyPr>
          <a:lstStyle/>
          <a:p>
            <a:pPr marL="0" lvl="0" indent="0" algn="r" rtl="0">
              <a:spcBef>
                <a:spcPts val="0"/>
              </a:spcBef>
              <a:spcAft>
                <a:spcPts val="1600"/>
              </a:spcAft>
              <a:buNone/>
            </a:pPr>
            <a:r>
              <a:rPr lang="en">
                <a:latin typeface="Times New Roman"/>
                <a:ea typeface="Times New Roman"/>
                <a:cs typeface="Times New Roman"/>
                <a:sym typeface="Times New Roman"/>
              </a:rPr>
              <a:t>All our knowledges on python and more...</a:t>
            </a:r>
            <a:endParaRPr>
              <a:latin typeface="Times New Roman"/>
              <a:ea typeface="Times New Roman"/>
              <a:cs typeface="Times New Roman"/>
              <a:sym typeface="Times New Roman"/>
            </a:endParaRPr>
          </a:p>
        </p:txBody>
      </p:sp>
      <p:grpSp>
        <p:nvGrpSpPr>
          <p:cNvPr id="643" name="Google Shape;643;p47"/>
          <p:cNvGrpSpPr/>
          <p:nvPr/>
        </p:nvGrpSpPr>
        <p:grpSpPr>
          <a:xfrm>
            <a:off x="4872625" y="1269702"/>
            <a:ext cx="371883" cy="365691"/>
            <a:chOff x="860940" y="2746477"/>
            <a:chExt cx="371883" cy="365691"/>
          </a:xfrm>
        </p:grpSpPr>
        <p:sp>
          <p:nvSpPr>
            <p:cNvPr id="644" name="Google Shape;644;p47"/>
            <p:cNvSpPr/>
            <p:nvPr/>
          </p:nvSpPr>
          <p:spPr>
            <a:xfrm>
              <a:off x="908191" y="3026302"/>
              <a:ext cx="30294" cy="28961"/>
            </a:xfrm>
            <a:custGeom>
              <a:avLst/>
              <a:gdLst/>
              <a:ahLst/>
              <a:cxnLst/>
              <a:rect l="l" t="t" r="r" b="b"/>
              <a:pathLst>
                <a:path w="954" h="912" extrusionOk="0">
                  <a:moveTo>
                    <a:pt x="763" y="1"/>
                  </a:moveTo>
                  <a:cubicBezTo>
                    <a:pt x="718" y="1"/>
                    <a:pt x="674" y="16"/>
                    <a:pt x="644" y="45"/>
                  </a:cubicBezTo>
                  <a:lnTo>
                    <a:pt x="60" y="629"/>
                  </a:lnTo>
                  <a:cubicBezTo>
                    <a:pt x="1" y="688"/>
                    <a:pt x="1" y="807"/>
                    <a:pt x="60" y="867"/>
                  </a:cubicBezTo>
                  <a:cubicBezTo>
                    <a:pt x="90" y="897"/>
                    <a:pt x="135" y="911"/>
                    <a:pt x="179" y="911"/>
                  </a:cubicBezTo>
                  <a:cubicBezTo>
                    <a:pt x="224" y="911"/>
                    <a:pt x="269" y="897"/>
                    <a:pt x="299" y="867"/>
                  </a:cubicBezTo>
                  <a:lnTo>
                    <a:pt x="882" y="283"/>
                  </a:lnTo>
                  <a:cubicBezTo>
                    <a:pt x="953" y="224"/>
                    <a:pt x="953" y="105"/>
                    <a:pt x="882" y="45"/>
                  </a:cubicBezTo>
                  <a:cubicBezTo>
                    <a:pt x="852" y="16"/>
                    <a:pt x="807" y="1"/>
                    <a:pt x="76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7"/>
            <p:cNvSpPr/>
            <p:nvPr/>
          </p:nvSpPr>
          <p:spPr>
            <a:xfrm>
              <a:off x="943757" y="3061836"/>
              <a:ext cx="30263" cy="28961"/>
            </a:xfrm>
            <a:custGeom>
              <a:avLst/>
              <a:gdLst/>
              <a:ahLst/>
              <a:cxnLst/>
              <a:rect l="l" t="t" r="r" b="b"/>
              <a:pathLst>
                <a:path w="953" h="912" extrusionOk="0">
                  <a:moveTo>
                    <a:pt x="762" y="1"/>
                  </a:moveTo>
                  <a:cubicBezTo>
                    <a:pt x="717" y="1"/>
                    <a:pt x="673" y="16"/>
                    <a:pt x="643" y="46"/>
                  </a:cubicBezTo>
                  <a:lnTo>
                    <a:pt x="60" y="629"/>
                  </a:lnTo>
                  <a:cubicBezTo>
                    <a:pt x="0" y="688"/>
                    <a:pt x="0" y="807"/>
                    <a:pt x="60" y="867"/>
                  </a:cubicBezTo>
                  <a:cubicBezTo>
                    <a:pt x="89" y="897"/>
                    <a:pt x="134" y="912"/>
                    <a:pt x="179" y="912"/>
                  </a:cubicBezTo>
                  <a:cubicBezTo>
                    <a:pt x="223" y="912"/>
                    <a:pt x="268" y="897"/>
                    <a:pt x="298" y="867"/>
                  </a:cubicBezTo>
                  <a:lnTo>
                    <a:pt x="881" y="284"/>
                  </a:lnTo>
                  <a:cubicBezTo>
                    <a:pt x="953" y="224"/>
                    <a:pt x="953" y="105"/>
                    <a:pt x="881" y="46"/>
                  </a:cubicBezTo>
                  <a:cubicBezTo>
                    <a:pt x="851" y="16"/>
                    <a:pt x="807" y="1"/>
                    <a:pt x="76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7"/>
            <p:cNvSpPr/>
            <p:nvPr/>
          </p:nvSpPr>
          <p:spPr>
            <a:xfrm>
              <a:off x="926355" y="3044085"/>
              <a:ext cx="29881" cy="28579"/>
            </a:xfrm>
            <a:custGeom>
              <a:avLst/>
              <a:gdLst/>
              <a:ahLst/>
              <a:cxnLst/>
              <a:rect l="l" t="t" r="r" b="b"/>
              <a:pathLst>
                <a:path w="941" h="900" extrusionOk="0">
                  <a:moveTo>
                    <a:pt x="762" y="0"/>
                  </a:moveTo>
                  <a:cubicBezTo>
                    <a:pt x="718" y="0"/>
                    <a:pt x="673" y="15"/>
                    <a:pt x="643" y="45"/>
                  </a:cubicBezTo>
                  <a:lnTo>
                    <a:pt x="60" y="616"/>
                  </a:lnTo>
                  <a:cubicBezTo>
                    <a:pt x="0" y="676"/>
                    <a:pt x="0" y="795"/>
                    <a:pt x="60" y="855"/>
                  </a:cubicBezTo>
                  <a:cubicBezTo>
                    <a:pt x="90" y="884"/>
                    <a:pt x="134" y="899"/>
                    <a:pt x="179" y="899"/>
                  </a:cubicBezTo>
                  <a:cubicBezTo>
                    <a:pt x="224" y="899"/>
                    <a:pt x="268" y="884"/>
                    <a:pt x="298" y="855"/>
                  </a:cubicBezTo>
                  <a:lnTo>
                    <a:pt x="881" y="283"/>
                  </a:lnTo>
                  <a:cubicBezTo>
                    <a:pt x="941" y="224"/>
                    <a:pt x="941" y="116"/>
                    <a:pt x="881" y="45"/>
                  </a:cubicBezTo>
                  <a:cubicBezTo>
                    <a:pt x="852" y="15"/>
                    <a:pt x="807" y="0"/>
                    <a:pt x="76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7"/>
            <p:cNvSpPr/>
            <p:nvPr/>
          </p:nvSpPr>
          <p:spPr>
            <a:xfrm>
              <a:off x="860940" y="2746477"/>
              <a:ext cx="371883" cy="365691"/>
            </a:xfrm>
            <a:custGeom>
              <a:avLst/>
              <a:gdLst/>
              <a:ahLst/>
              <a:cxnLst/>
              <a:rect l="l" t="t" r="r" b="b"/>
              <a:pathLst>
                <a:path w="11711" h="11516" extrusionOk="0">
                  <a:moveTo>
                    <a:pt x="11312" y="344"/>
                  </a:moveTo>
                  <a:lnTo>
                    <a:pt x="10835" y="1987"/>
                  </a:lnTo>
                  <a:lnTo>
                    <a:pt x="9680" y="821"/>
                  </a:lnTo>
                  <a:lnTo>
                    <a:pt x="11312" y="344"/>
                  </a:lnTo>
                  <a:close/>
                  <a:moveTo>
                    <a:pt x="4882" y="3821"/>
                  </a:moveTo>
                  <a:lnTo>
                    <a:pt x="2822" y="5881"/>
                  </a:lnTo>
                  <a:lnTo>
                    <a:pt x="477" y="5690"/>
                  </a:lnTo>
                  <a:cubicBezTo>
                    <a:pt x="453" y="5690"/>
                    <a:pt x="429" y="5643"/>
                    <a:pt x="465" y="5631"/>
                  </a:cubicBezTo>
                  <a:cubicBezTo>
                    <a:pt x="1477" y="4619"/>
                    <a:pt x="2822" y="4000"/>
                    <a:pt x="4227" y="3881"/>
                  </a:cubicBezTo>
                  <a:lnTo>
                    <a:pt x="4882" y="3821"/>
                  </a:lnTo>
                  <a:close/>
                  <a:moveTo>
                    <a:pt x="2894" y="6297"/>
                  </a:moveTo>
                  <a:lnTo>
                    <a:pt x="3811" y="7226"/>
                  </a:lnTo>
                  <a:lnTo>
                    <a:pt x="3477" y="7571"/>
                  </a:lnTo>
                  <a:lnTo>
                    <a:pt x="2549" y="6643"/>
                  </a:lnTo>
                  <a:lnTo>
                    <a:pt x="2894" y="6297"/>
                  </a:lnTo>
                  <a:close/>
                  <a:moveTo>
                    <a:pt x="2727" y="7333"/>
                  </a:moveTo>
                  <a:lnTo>
                    <a:pt x="3203" y="7810"/>
                  </a:lnTo>
                  <a:lnTo>
                    <a:pt x="2799" y="8226"/>
                  </a:lnTo>
                  <a:cubicBezTo>
                    <a:pt x="2787" y="8238"/>
                    <a:pt x="2763" y="8262"/>
                    <a:pt x="2739" y="8298"/>
                  </a:cubicBezTo>
                  <a:lnTo>
                    <a:pt x="2310" y="7869"/>
                  </a:lnTo>
                  <a:cubicBezTo>
                    <a:pt x="2287" y="7833"/>
                    <a:pt x="2287" y="7774"/>
                    <a:pt x="2310" y="7750"/>
                  </a:cubicBezTo>
                  <a:lnTo>
                    <a:pt x="2727" y="7333"/>
                  </a:lnTo>
                  <a:close/>
                  <a:moveTo>
                    <a:pt x="9311" y="916"/>
                  </a:moveTo>
                  <a:lnTo>
                    <a:pt x="10740" y="2345"/>
                  </a:lnTo>
                  <a:lnTo>
                    <a:pt x="10299" y="3821"/>
                  </a:lnTo>
                  <a:lnTo>
                    <a:pt x="5597" y="8524"/>
                  </a:lnTo>
                  <a:lnTo>
                    <a:pt x="4680" y="7595"/>
                  </a:lnTo>
                  <a:lnTo>
                    <a:pt x="6823" y="5452"/>
                  </a:lnTo>
                  <a:cubicBezTo>
                    <a:pt x="6966" y="5309"/>
                    <a:pt x="7001" y="5035"/>
                    <a:pt x="6811" y="4833"/>
                  </a:cubicBezTo>
                  <a:cubicBezTo>
                    <a:pt x="6728" y="4750"/>
                    <a:pt x="6617" y="4708"/>
                    <a:pt x="6506" y="4708"/>
                  </a:cubicBezTo>
                  <a:cubicBezTo>
                    <a:pt x="6394" y="4708"/>
                    <a:pt x="6281" y="4750"/>
                    <a:pt x="6192" y="4833"/>
                  </a:cubicBezTo>
                  <a:lnTo>
                    <a:pt x="4049" y="6976"/>
                  </a:lnTo>
                  <a:lnTo>
                    <a:pt x="3132" y="6047"/>
                  </a:lnTo>
                  <a:lnTo>
                    <a:pt x="7835" y="1344"/>
                  </a:lnTo>
                  <a:lnTo>
                    <a:pt x="9311" y="916"/>
                  </a:lnTo>
                  <a:close/>
                  <a:moveTo>
                    <a:pt x="6495" y="5047"/>
                  </a:moveTo>
                  <a:cubicBezTo>
                    <a:pt x="6522" y="5047"/>
                    <a:pt x="6549" y="5059"/>
                    <a:pt x="6573" y="5083"/>
                  </a:cubicBezTo>
                  <a:cubicBezTo>
                    <a:pt x="6609" y="5131"/>
                    <a:pt x="6609" y="5178"/>
                    <a:pt x="6573" y="5226"/>
                  </a:cubicBezTo>
                  <a:lnTo>
                    <a:pt x="4311" y="7488"/>
                  </a:lnTo>
                  <a:lnTo>
                    <a:pt x="3203" y="8595"/>
                  </a:lnTo>
                  <a:cubicBezTo>
                    <a:pt x="3180" y="8619"/>
                    <a:pt x="3153" y="8631"/>
                    <a:pt x="3127" y="8631"/>
                  </a:cubicBezTo>
                  <a:cubicBezTo>
                    <a:pt x="3102" y="8631"/>
                    <a:pt x="3078" y="8619"/>
                    <a:pt x="3060" y="8595"/>
                  </a:cubicBezTo>
                  <a:cubicBezTo>
                    <a:pt x="3013" y="8548"/>
                    <a:pt x="3013" y="8488"/>
                    <a:pt x="3060" y="8441"/>
                  </a:cubicBezTo>
                  <a:lnTo>
                    <a:pt x="6418" y="5083"/>
                  </a:lnTo>
                  <a:cubicBezTo>
                    <a:pt x="6442" y="5059"/>
                    <a:pt x="6469" y="5047"/>
                    <a:pt x="6495" y="5047"/>
                  </a:cubicBezTo>
                  <a:close/>
                  <a:moveTo>
                    <a:pt x="4430" y="7857"/>
                  </a:moveTo>
                  <a:lnTo>
                    <a:pt x="5346" y="8786"/>
                  </a:lnTo>
                  <a:lnTo>
                    <a:pt x="5001" y="9119"/>
                  </a:lnTo>
                  <a:lnTo>
                    <a:pt x="4989" y="9119"/>
                  </a:lnTo>
                  <a:lnTo>
                    <a:pt x="4084" y="8202"/>
                  </a:lnTo>
                  <a:lnTo>
                    <a:pt x="4430" y="7857"/>
                  </a:lnTo>
                  <a:close/>
                  <a:moveTo>
                    <a:pt x="3846" y="8429"/>
                  </a:moveTo>
                  <a:lnTo>
                    <a:pt x="4323" y="8905"/>
                  </a:lnTo>
                  <a:lnTo>
                    <a:pt x="3906" y="9322"/>
                  </a:lnTo>
                  <a:cubicBezTo>
                    <a:pt x="3894" y="9334"/>
                    <a:pt x="3858" y="9357"/>
                    <a:pt x="3846" y="9357"/>
                  </a:cubicBezTo>
                  <a:cubicBezTo>
                    <a:pt x="3834" y="9357"/>
                    <a:pt x="3811" y="9357"/>
                    <a:pt x="3787" y="9322"/>
                  </a:cubicBezTo>
                  <a:lnTo>
                    <a:pt x="3358" y="8905"/>
                  </a:lnTo>
                  <a:cubicBezTo>
                    <a:pt x="3382" y="8893"/>
                    <a:pt x="3394" y="8881"/>
                    <a:pt x="3430" y="8845"/>
                  </a:cubicBezTo>
                  <a:lnTo>
                    <a:pt x="3846" y="8429"/>
                  </a:lnTo>
                  <a:close/>
                  <a:moveTo>
                    <a:pt x="11322" y="1"/>
                  </a:moveTo>
                  <a:cubicBezTo>
                    <a:pt x="11295" y="1"/>
                    <a:pt x="11267" y="4"/>
                    <a:pt x="11240" y="11"/>
                  </a:cubicBezTo>
                  <a:cubicBezTo>
                    <a:pt x="10514" y="213"/>
                    <a:pt x="8394" y="844"/>
                    <a:pt x="7704" y="1035"/>
                  </a:cubicBezTo>
                  <a:cubicBezTo>
                    <a:pt x="7668" y="1047"/>
                    <a:pt x="7656" y="1059"/>
                    <a:pt x="7621" y="1083"/>
                  </a:cubicBezTo>
                  <a:lnTo>
                    <a:pt x="5263" y="3440"/>
                  </a:lnTo>
                  <a:lnTo>
                    <a:pt x="4203" y="3535"/>
                  </a:lnTo>
                  <a:cubicBezTo>
                    <a:pt x="2703" y="3654"/>
                    <a:pt x="1286" y="4321"/>
                    <a:pt x="227" y="5381"/>
                  </a:cubicBezTo>
                  <a:cubicBezTo>
                    <a:pt x="1" y="5595"/>
                    <a:pt x="143" y="5988"/>
                    <a:pt x="465" y="6024"/>
                  </a:cubicBezTo>
                  <a:lnTo>
                    <a:pt x="2525" y="6190"/>
                  </a:lnTo>
                  <a:lnTo>
                    <a:pt x="2310" y="6405"/>
                  </a:lnTo>
                  <a:cubicBezTo>
                    <a:pt x="2179" y="6536"/>
                    <a:pt x="2179" y="6750"/>
                    <a:pt x="2310" y="6881"/>
                  </a:cubicBezTo>
                  <a:lnTo>
                    <a:pt x="2525" y="7083"/>
                  </a:lnTo>
                  <a:lnTo>
                    <a:pt x="2108" y="7500"/>
                  </a:lnTo>
                  <a:cubicBezTo>
                    <a:pt x="1941" y="7667"/>
                    <a:pt x="1941" y="7941"/>
                    <a:pt x="2108" y="8095"/>
                  </a:cubicBezTo>
                  <a:lnTo>
                    <a:pt x="3561" y="9560"/>
                  </a:lnTo>
                  <a:cubicBezTo>
                    <a:pt x="3644" y="9643"/>
                    <a:pt x="3751" y="9685"/>
                    <a:pt x="3858" y="9685"/>
                  </a:cubicBezTo>
                  <a:cubicBezTo>
                    <a:pt x="3965" y="9685"/>
                    <a:pt x="4073" y="9643"/>
                    <a:pt x="4156" y="9560"/>
                  </a:cubicBezTo>
                  <a:lnTo>
                    <a:pt x="4573" y="9143"/>
                  </a:lnTo>
                  <a:lnTo>
                    <a:pt x="4763" y="9334"/>
                  </a:lnTo>
                  <a:cubicBezTo>
                    <a:pt x="4835" y="9399"/>
                    <a:pt x="4924" y="9432"/>
                    <a:pt x="5015" y="9432"/>
                  </a:cubicBezTo>
                  <a:cubicBezTo>
                    <a:pt x="5105" y="9432"/>
                    <a:pt x="5198" y="9399"/>
                    <a:pt x="5275" y="9334"/>
                  </a:cubicBezTo>
                  <a:lnTo>
                    <a:pt x="5477" y="9131"/>
                  </a:lnTo>
                  <a:lnTo>
                    <a:pt x="5656" y="11179"/>
                  </a:lnTo>
                  <a:cubicBezTo>
                    <a:pt x="5680" y="11334"/>
                    <a:pt x="5763" y="11453"/>
                    <a:pt x="5894" y="11500"/>
                  </a:cubicBezTo>
                  <a:cubicBezTo>
                    <a:pt x="5935" y="11511"/>
                    <a:pt x="5975" y="11516"/>
                    <a:pt x="6015" y="11516"/>
                  </a:cubicBezTo>
                  <a:cubicBezTo>
                    <a:pt x="6115" y="11516"/>
                    <a:pt x="6210" y="11482"/>
                    <a:pt x="6287" y="11405"/>
                  </a:cubicBezTo>
                  <a:cubicBezTo>
                    <a:pt x="6942" y="10750"/>
                    <a:pt x="7430" y="9977"/>
                    <a:pt x="7763" y="9119"/>
                  </a:cubicBezTo>
                  <a:cubicBezTo>
                    <a:pt x="7787" y="9024"/>
                    <a:pt x="7740" y="8941"/>
                    <a:pt x="7656" y="8893"/>
                  </a:cubicBezTo>
                  <a:cubicBezTo>
                    <a:pt x="7635" y="8885"/>
                    <a:pt x="7614" y="8881"/>
                    <a:pt x="7594" y="8881"/>
                  </a:cubicBezTo>
                  <a:cubicBezTo>
                    <a:pt x="7525" y="8881"/>
                    <a:pt x="7467" y="8926"/>
                    <a:pt x="7430" y="9000"/>
                  </a:cubicBezTo>
                  <a:cubicBezTo>
                    <a:pt x="7132" y="9810"/>
                    <a:pt x="6656" y="10560"/>
                    <a:pt x="6037" y="11167"/>
                  </a:cubicBezTo>
                  <a:cubicBezTo>
                    <a:pt x="6027" y="11172"/>
                    <a:pt x="6015" y="11175"/>
                    <a:pt x="6005" y="11175"/>
                  </a:cubicBezTo>
                  <a:cubicBezTo>
                    <a:pt x="5990" y="11175"/>
                    <a:pt x="5978" y="11169"/>
                    <a:pt x="5978" y="11155"/>
                  </a:cubicBezTo>
                  <a:lnTo>
                    <a:pt x="5763" y="8822"/>
                  </a:lnTo>
                  <a:lnTo>
                    <a:pt x="7835" y="6750"/>
                  </a:lnTo>
                  <a:lnTo>
                    <a:pt x="7835" y="6750"/>
                  </a:lnTo>
                  <a:cubicBezTo>
                    <a:pt x="7763" y="7583"/>
                    <a:pt x="7740" y="7810"/>
                    <a:pt x="7656" y="8238"/>
                  </a:cubicBezTo>
                  <a:cubicBezTo>
                    <a:pt x="7644" y="8322"/>
                    <a:pt x="7680" y="8417"/>
                    <a:pt x="7787" y="8441"/>
                  </a:cubicBezTo>
                  <a:cubicBezTo>
                    <a:pt x="7803" y="8445"/>
                    <a:pt x="7819" y="8447"/>
                    <a:pt x="7834" y="8447"/>
                  </a:cubicBezTo>
                  <a:cubicBezTo>
                    <a:pt x="7909" y="8447"/>
                    <a:pt x="7972" y="8399"/>
                    <a:pt x="8002" y="8310"/>
                  </a:cubicBezTo>
                  <a:cubicBezTo>
                    <a:pt x="8121" y="7786"/>
                    <a:pt x="8121" y="7548"/>
                    <a:pt x="8216" y="6393"/>
                  </a:cubicBezTo>
                  <a:lnTo>
                    <a:pt x="10585" y="4023"/>
                  </a:lnTo>
                  <a:cubicBezTo>
                    <a:pt x="10597" y="4011"/>
                    <a:pt x="10621" y="3976"/>
                    <a:pt x="10633" y="3952"/>
                  </a:cubicBezTo>
                  <a:lnTo>
                    <a:pt x="11109" y="2345"/>
                  </a:lnTo>
                  <a:lnTo>
                    <a:pt x="11669" y="404"/>
                  </a:lnTo>
                  <a:cubicBezTo>
                    <a:pt x="11711" y="193"/>
                    <a:pt x="11529" y="1"/>
                    <a:pt x="1132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7"/>
            <p:cNvSpPr/>
            <p:nvPr/>
          </p:nvSpPr>
          <p:spPr>
            <a:xfrm>
              <a:off x="1070396" y="2832057"/>
              <a:ext cx="90406" cy="69035"/>
            </a:xfrm>
            <a:custGeom>
              <a:avLst/>
              <a:gdLst/>
              <a:ahLst/>
              <a:cxnLst/>
              <a:rect l="l" t="t" r="r" b="b"/>
              <a:pathLst>
                <a:path w="2847" h="2174" extrusionOk="0">
                  <a:moveTo>
                    <a:pt x="1730" y="0"/>
                  </a:moveTo>
                  <a:cubicBezTo>
                    <a:pt x="1668" y="0"/>
                    <a:pt x="1610" y="44"/>
                    <a:pt x="1584" y="114"/>
                  </a:cubicBezTo>
                  <a:cubicBezTo>
                    <a:pt x="1537" y="197"/>
                    <a:pt x="1584" y="293"/>
                    <a:pt x="1668" y="328"/>
                  </a:cubicBezTo>
                  <a:cubicBezTo>
                    <a:pt x="2179" y="554"/>
                    <a:pt x="2299" y="1221"/>
                    <a:pt x="1906" y="1614"/>
                  </a:cubicBezTo>
                  <a:cubicBezTo>
                    <a:pt x="1751" y="1769"/>
                    <a:pt x="1551" y="1846"/>
                    <a:pt x="1350" y="1846"/>
                  </a:cubicBezTo>
                  <a:cubicBezTo>
                    <a:pt x="1150" y="1846"/>
                    <a:pt x="947" y="1769"/>
                    <a:pt x="786" y="1614"/>
                  </a:cubicBezTo>
                  <a:cubicBezTo>
                    <a:pt x="405" y="1221"/>
                    <a:pt x="525" y="566"/>
                    <a:pt x="1025" y="328"/>
                  </a:cubicBezTo>
                  <a:cubicBezTo>
                    <a:pt x="1120" y="293"/>
                    <a:pt x="1144" y="197"/>
                    <a:pt x="1120" y="114"/>
                  </a:cubicBezTo>
                  <a:cubicBezTo>
                    <a:pt x="1083" y="41"/>
                    <a:pt x="1019" y="10"/>
                    <a:pt x="954" y="10"/>
                  </a:cubicBezTo>
                  <a:cubicBezTo>
                    <a:pt x="934" y="10"/>
                    <a:pt x="913" y="13"/>
                    <a:pt x="894" y="19"/>
                  </a:cubicBezTo>
                  <a:cubicBezTo>
                    <a:pt x="179" y="352"/>
                    <a:pt x="1" y="1281"/>
                    <a:pt x="572" y="1852"/>
                  </a:cubicBezTo>
                  <a:cubicBezTo>
                    <a:pt x="786" y="2078"/>
                    <a:pt x="1072" y="2174"/>
                    <a:pt x="1370" y="2174"/>
                  </a:cubicBezTo>
                  <a:cubicBezTo>
                    <a:pt x="2334" y="2162"/>
                    <a:pt x="2846" y="947"/>
                    <a:pt x="2132" y="245"/>
                  </a:cubicBezTo>
                  <a:cubicBezTo>
                    <a:pt x="2037" y="150"/>
                    <a:pt x="1918" y="66"/>
                    <a:pt x="1798" y="19"/>
                  </a:cubicBezTo>
                  <a:cubicBezTo>
                    <a:pt x="1776" y="6"/>
                    <a:pt x="1753" y="0"/>
                    <a:pt x="173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47"/>
          <p:cNvGrpSpPr/>
          <p:nvPr/>
        </p:nvGrpSpPr>
        <p:grpSpPr>
          <a:xfrm>
            <a:off x="4872625" y="2384741"/>
            <a:ext cx="374709" cy="374010"/>
            <a:chOff x="1421638" y="4125629"/>
            <a:chExt cx="374709" cy="374010"/>
          </a:xfrm>
        </p:grpSpPr>
        <p:sp>
          <p:nvSpPr>
            <p:cNvPr id="650" name="Google Shape;650;p47"/>
            <p:cNvSpPr/>
            <p:nvPr/>
          </p:nvSpPr>
          <p:spPr>
            <a:xfrm>
              <a:off x="1421638" y="4265954"/>
              <a:ext cx="374709" cy="233685"/>
            </a:xfrm>
            <a:custGeom>
              <a:avLst/>
              <a:gdLst/>
              <a:ahLst/>
              <a:cxnLst/>
              <a:rect l="l" t="t" r="r" b="b"/>
              <a:pathLst>
                <a:path w="11800" h="7359" extrusionOk="0">
                  <a:moveTo>
                    <a:pt x="3180" y="3298"/>
                  </a:moveTo>
                  <a:lnTo>
                    <a:pt x="3180" y="7001"/>
                  </a:lnTo>
                  <a:lnTo>
                    <a:pt x="1691" y="7001"/>
                  </a:lnTo>
                  <a:lnTo>
                    <a:pt x="1691" y="3298"/>
                  </a:lnTo>
                  <a:close/>
                  <a:moveTo>
                    <a:pt x="6680" y="2370"/>
                  </a:moveTo>
                  <a:lnTo>
                    <a:pt x="6680" y="7001"/>
                  </a:lnTo>
                  <a:lnTo>
                    <a:pt x="5192" y="7001"/>
                  </a:lnTo>
                  <a:lnTo>
                    <a:pt x="5192" y="2370"/>
                  </a:lnTo>
                  <a:close/>
                  <a:moveTo>
                    <a:pt x="10180" y="345"/>
                  </a:moveTo>
                  <a:lnTo>
                    <a:pt x="10180" y="7001"/>
                  </a:lnTo>
                  <a:lnTo>
                    <a:pt x="8692" y="7001"/>
                  </a:lnTo>
                  <a:lnTo>
                    <a:pt x="8692" y="345"/>
                  </a:lnTo>
                  <a:close/>
                  <a:moveTo>
                    <a:pt x="8502" y="0"/>
                  </a:moveTo>
                  <a:cubicBezTo>
                    <a:pt x="8406" y="0"/>
                    <a:pt x="8323" y="84"/>
                    <a:pt x="8323" y="179"/>
                  </a:cubicBezTo>
                  <a:lnTo>
                    <a:pt x="8323" y="7001"/>
                  </a:lnTo>
                  <a:lnTo>
                    <a:pt x="7013" y="7001"/>
                  </a:lnTo>
                  <a:lnTo>
                    <a:pt x="7013" y="2203"/>
                  </a:lnTo>
                  <a:cubicBezTo>
                    <a:pt x="7013" y="2120"/>
                    <a:pt x="6930" y="2024"/>
                    <a:pt x="6835" y="2024"/>
                  </a:cubicBezTo>
                  <a:lnTo>
                    <a:pt x="4989" y="2024"/>
                  </a:lnTo>
                  <a:cubicBezTo>
                    <a:pt x="4894" y="2024"/>
                    <a:pt x="4811" y="2108"/>
                    <a:pt x="4811" y="2203"/>
                  </a:cubicBezTo>
                  <a:lnTo>
                    <a:pt x="4811" y="7001"/>
                  </a:lnTo>
                  <a:lnTo>
                    <a:pt x="3501" y="7001"/>
                  </a:lnTo>
                  <a:lnTo>
                    <a:pt x="3501" y="3132"/>
                  </a:lnTo>
                  <a:cubicBezTo>
                    <a:pt x="3501" y="3036"/>
                    <a:pt x="3418" y="2953"/>
                    <a:pt x="3322" y="2953"/>
                  </a:cubicBezTo>
                  <a:lnTo>
                    <a:pt x="1477" y="2953"/>
                  </a:lnTo>
                  <a:cubicBezTo>
                    <a:pt x="1382" y="2953"/>
                    <a:pt x="1298" y="3024"/>
                    <a:pt x="1298" y="3132"/>
                  </a:cubicBezTo>
                  <a:lnTo>
                    <a:pt x="1298" y="7001"/>
                  </a:lnTo>
                  <a:lnTo>
                    <a:pt x="179" y="7001"/>
                  </a:lnTo>
                  <a:cubicBezTo>
                    <a:pt x="84" y="7001"/>
                    <a:pt x="1" y="7073"/>
                    <a:pt x="1" y="7180"/>
                  </a:cubicBezTo>
                  <a:cubicBezTo>
                    <a:pt x="1" y="7287"/>
                    <a:pt x="72" y="7358"/>
                    <a:pt x="179" y="7358"/>
                  </a:cubicBezTo>
                  <a:lnTo>
                    <a:pt x="11597" y="7358"/>
                  </a:lnTo>
                  <a:cubicBezTo>
                    <a:pt x="11681" y="7358"/>
                    <a:pt x="11776" y="7287"/>
                    <a:pt x="11776" y="7180"/>
                  </a:cubicBezTo>
                  <a:cubicBezTo>
                    <a:pt x="11800" y="7073"/>
                    <a:pt x="11728" y="7001"/>
                    <a:pt x="11633" y="7001"/>
                  </a:cubicBezTo>
                  <a:lnTo>
                    <a:pt x="10526" y="7001"/>
                  </a:lnTo>
                  <a:lnTo>
                    <a:pt x="10526" y="179"/>
                  </a:lnTo>
                  <a:cubicBezTo>
                    <a:pt x="10526" y="95"/>
                    <a:pt x="10442" y="0"/>
                    <a:pt x="1034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7"/>
            <p:cNvSpPr/>
            <p:nvPr/>
          </p:nvSpPr>
          <p:spPr>
            <a:xfrm>
              <a:off x="1428052" y="4125629"/>
              <a:ext cx="356958" cy="215585"/>
            </a:xfrm>
            <a:custGeom>
              <a:avLst/>
              <a:gdLst/>
              <a:ahLst/>
              <a:cxnLst/>
              <a:rect l="l" t="t" r="r" b="b"/>
              <a:pathLst>
                <a:path w="11241" h="6789" extrusionOk="0">
                  <a:moveTo>
                    <a:pt x="10668" y="0"/>
                  </a:moveTo>
                  <a:cubicBezTo>
                    <a:pt x="10653" y="0"/>
                    <a:pt x="10637" y="1"/>
                    <a:pt x="10621" y="2"/>
                  </a:cubicBezTo>
                  <a:lnTo>
                    <a:pt x="9145" y="181"/>
                  </a:lnTo>
                  <a:cubicBezTo>
                    <a:pt x="8847" y="216"/>
                    <a:pt x="8633" y="490"/>
                    <a:pt x="8669" y="788"/>
                  </a:cubicBezTo>
                  <a:cubicBezTo>
                    <a:pt x="8691" y="1064"/>
                    <a:pt x="8938" y="1268"/>
                    <a:pt x="9211" y="1268"/>
                  </a:cubicBezTo>
                  <a:cubicBezTo>
                    <a:pt x="9232" y="1268"/>
                    <a:pt x="9254" y="1267"/>
                    <a:pt x="9276" y="1264"/>
                  </a:cubicBezTo>
                  <a:lnTo>
                    <a:pt x="9395" y="1252"/>
                  </a:lnTo>
                  <a:lnTo>
                    <a:pt x="9395" y="1252"/>
                  </a:lnTo>
                  <a:cubicBezTo>
                    <a:pt x="7597" y="3348"/>
                    <a:pt x="5442" y="4443"/>
                    <a:pt x="3918" y="4979"/>
                  </a:cubicBezTo>
                  <a:cubicBezTo>
                    <a:pt x="2025" y="5657"/>
                    <a:pt x="561" y="5717"/>
                    <a:pt x="537" y="5717"/>
                  </a:cubicBezTo>
                  <a:cubicBezTo>
                    <a:pt x="239" y="5729"/>
                    <a:pt x="1" y="5967"/>
                    <a:pt x="25" y="6265"/>
                  </a:cubicBezTo>
                  <a:cubicBezTo>
                    <a:pt x="37" y="6562"/>
                    <a:pt x="275" y="6789"/>
                    <a:pt x="561" y="6789"/>
                  </a:cubicBezTo>
                  <a:lnTo>
                    <a:pt x="572" y="6789"/>
                  </a:lnTo>
                  <a:cubicBezTo>
                    <a:pt x="632" y="6789"/>
                    <a:pt x="2192" y="6729"/>
                    <a:pt x="4263" y="6003"/>
                  </a:cubicBezTo>
                  <a:cubicBezTo>
                    <a:pt x="5418" y="5586"/>
                    <a:pt x="6514" y="5050"/>
                    <a:pt x="7490" y="4383"/>
                  </a:cubicBezTo>
                  <a:cubicBezTo>
                    <a:pt x="7561" y="4324"/>
                    <a:pt x="7597" y="4217"/>
                    <a:pt x="7538" y="4145"/>
                  </a:cubicBezTo>
                  <a:cubicBezTo>
                    <a:pt x="7501" y="4093"/>
                    <a:pt x="7445" y="4065"/>
                    <a:pt x="7391" y="4065"/>
                  </a:cubicBezTo>
                  <a:cubicBezTo>
                    <a:pt x="7358" y="4065"/>
                    <a:pt x="7326" y="4075"/>
                    <a:pt x="7299" y="4098"/>
                  </a:cubicBezTo>
                  <a:cubicBezTo>
                    <a:pt x="6335" y="4753"/>
                    <a:pt x="5275" y="5288"/>
                    <a:pt x="4144" y="5693"/>
                  </a:cubicBezTo>
                  <a:cubicBezTo>
                    <a:pt x="2132" y="6408"/>
                    <a:pt x="632" y="6467"/>
                    <a:pt x="561" y="6467"/>
                  </a:cubicBezTo>
                  <a:cubicBezTo>
                    <a:pt x="453" y="6467"/>
                    <a:pt x="358" y="6372"/>
                    <a:pt x="358" y="6265"/>
                  </a:cubicBezTo>
                  <a:cubicBezTo>
                    <a:pt x="358" y="6169"/>
                    <a:pt x="441" y="6074"/>
                    <a:pt x="561" y="6062"/>
                  </a:cubicBezTo>
                  <a:cubicBezTo>
                    <a:pt x="572" y="6062"/>
                    <a:pt x="2085" y="6003"/>
                    <a:pt x="4037" y="5300"/>
                  </a:cubicBezTo>
                  <a:cubicBezTo>
                    <a:pt x="5680" y="4717"/>
                    <a:pt x="8026" y="3514"/>
                    <a:pt x="9943" y="1133"/>
                  </a:cubicBezTo>
                  <a:cubicBezTo>
                    <a:pt x="10035" y="1018"/>
                    <a:pt x="9949" y="847"/>
                    <a:pt x="9813" y="847"/>
                  </a:cubicBezTo>
                  <a:cubicBezTo>
                    <a:pt x="9809" y="847"/>
                    <a:pt x="9804" y="847"/>
                    <a:pt x="9800" y="847"/>
                  </a:cubicBezTo>
                  <a:lnTo>
                    <a:pt x="9252" y="931"/>
                  </a:lnTo>
                  <a:cubicBezTo>
                    <a:pt x="9244" y="932"/>
                    <a:pt x="9236" y="932"/>
                    <a:pt x="9228" y="932"/>
                  </a:cubicBezTo>
                  <a:cubicBezTo>
                    <a:pt x="9139" y="932"/>
                    <a:pt x="9049" y="874"/>
                    <a:pt x="9038" y="776"/>
                  </a:cubicBezTo>
                  <a:cubicBezTo>
                    <a:pt x="9014" y="657"/>
                    <a:pt x="9085" y="550"/>
                    <a:pt x="9204" y="538"/>
                  </a:cubicBezTo>
                  <a:lnTo>
                    <a:pt x="10681" y="359"/>
                  </a:lnTo>
                  <a:cubicBezTo>
                    <a:pt x="10688" y="358"/>
                    <a:pt x="10696" y="358"/>
                    <a:pt x="10703" y="358"/>
                  </a:cubicBezTo>
                  <a:cubicBezTo>
                    <a:pt x="10812" y="358"/>
                    <a:pt x="10895" y="438"/>
                    <a:pt x="10895" y="550"/>
                  </a:cubicBezTo>
                  <a:lnTo>
                    <a:pt x="10895" y="2026"/>
                  </a:lnTo>
                  <a:cubicBezTo>
                    <a:pt x="10895" y="2133"/>
                    <a:pt x="10812" y="2217"/>
                    <a:pt x="10705" y="2217"/>
                  </a:cubicBezTo>
                  <a:cubicBezTo>
                    <a:pt x="10598" y="2217"/>
                    <a:pt x="10514" y="2133"/>
                    <a:pt x="10514" y="2026"/>
                  </a:cubicBezTo>
                  <a:lnTo>
                    <a:pt x="10514" y="1586"/>
                  </a:lnTo>
                  <a:cubicBezTo>
                    <a:pt x="10514" y="1502"/>
                    <a:pt x="10467" y="1443"/>
                    <a:pt x="10407" y="1419"/>
                  </a:cubicBezTo>
                  <a:cubicBezTo>
                    <a:pt x="10387" y="1409"/>
                    <a:pt x="10368" y="1405"/>
                    <a:pt x="10349" y="1405"/>
                  </a:cubicBezTo>
                  <a:cubicBezTo>
                    <a:pt x="10298" y="1405"/>
                    <a:pt x="10251" y="1435"/>
                    <a:pt x="10217" y="1478"/>
                  </a:cubicBezTo>
                  <a:cubicBezTo>
                    <a:pt x="9574" y="2264"/>
                    <a:pt x="8835" y="2979"/>
                    <a:pt x="8026" y="3610"/>
                  </a:cubicBezTo>
                  <a:cubicBezTo>
                    <a:pt x="7954" y="3669"/>
                    <a:pt x="7942" y="3764"/>
                    <a:pt x="8002" y="3848"/>
                  </a:cubicBezTo>
                  <a:cubicBezTo>
                    <a:pt x="8036" y="3888"/>
                    <a:pt x="8081" y="3910"/>
                    <a:pt x="8129" y="3910"/>
                  </a:cubicBezTo>
                  <a:cubicBezTo>
                    <a:pt x="8166" y="3910"/>
                    <a:pt x="8204" y="3897"/>
                    <a:pt x="8240" y="3872"/>
                  </a:cubicBezTo>
                  <a:cubicBezTo>
                    <a:pt x="8931" y="3336"/>
                    <a:pt x="9585" y="2729"/>
                    <a:pt x="10169" y="2062"/>
                  </a:cubicBezTo>
                  <a:cubicBezTo>
                    <a:pt x="10181" y="2336"/>
                    <a:pt x="10419" y="2574"/>
                    <a:pt x="10705" y="2574"/>
                  </a:cubicBezTo>
                  <a:cubicBezTo>
                    <a:pt x="11002" y="2574"/>
                    <a:pt x="11240" y="2336"/>
                    <a:pt x="11240" y="2038"/>
                  </a:cubicBezTo>
                  <a:lnTo>
                    <a:pt x="11240" y="573"/>
                  </a:lnTo>
                  <a:cubicBezTo>
                    <a:pt x="11240" y="395"/>
                    <a:pt x="11169" y="240"/>
                    <a:pt x="11050" y="133"/>
                  </a:cubicBezTo>
                  <a:cubicBezTo>
                    <a:pt x="10943" y="47"/>
                    <a:pt x="10807" y="0"/>
                    <a:pt x="1066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47"/>
          <p:cNvGrpSpPr/>
          <p:nvPr/>
        </p:nvGrpSpPr>
        <p:grpSpPr>
          <a:xfrm>
            <a:off x="4872625" y="3459326"/>
            <a:ext cx="344065" cy="368644"/>
            <a:chOff x="4149138" y="4121151"/>
            <a:chExt cx="344065" cy="368644"/>
          </a:xfrm>
        </p:grpSpPr>
        <p:sp>
          <p:nvSpPr>
            <p:cNvPr id="653" name="Google Shape;653;p47"/>
            <p:cNvSpPr/>
            <p:nvPr/>
          </p:nvSpPr>
          <p:spPr>
            <a:xfrm>
              <a:off x="4205853" y="4182724"/>
              <a:ext cx="225746" cy="307071"/>
            </a:xfrm>
            <a:custGeom>
              <a:avLst/>
              <a:gdLst/>
              <a:ahLst/>
              <a:cxnLst/>
              <a:rect l="l" t="t" r="r" b="b"/>
              <a:pathLst>
                <a:path w="7109" h="9670" extrusionOk="0">
                  <a:moveTo>
                    <a:pt x="3643" y="359"/>
                  </a:moveTo>
                  <a:cubicBezTo>
                    <a:pt x="4417" y="359"/>
                    <a:pt x="5132" y="645"/>
                    <a:pt x="5703" y="1157"/>
                  </a:cubicBezTo>
                  <a:cubicBezTo>
                    <a:pt x="6358" y="1752"/>
                    <a:pt x="6751" y="2597"/>
                    <a:pt x="6751" y="3478"/>
                  </a:cubicBezTo>
                  <a:cubicBezTo>
                    <a:pt x="6739" y="4074"/>
                    <a:pt x="6572" y="4669"/>
                    <a:pt x="6251" y="5157"/>
                  </a:cubicBezTo>
                  <a:cubicBezTo>
                    <a:pt x="5929" y="5645"/>
                    <a:pt x="5489" y="6038"/>
                    <a:pt x="4953" y="6288"/>
                  </a:cubicBezTo>
                  <a:cubicBezTo>
                    <a:pt x="4620" y="6431"/>
                    <a:pt x="4417" y="6776"/>
                    <a:pt x="4417" y="7146"/>
                  </a:cubicBezTo>
                  <a:lnTo>
                    <a:pt x="4417" y="7360"/>
                  </a:lnTo>
                  <a:lnTo>
                    <a:pt x="2834" y="7360"/>
                  </a:lnTo>
                  <a:lnTo>
                    <a:pt x="2834" y="7146"/>
                  </a:lnTo>
                  <a:cubicBezTo>
                    <a:pt x="2834" y="6776"/>
                    <a:pt x="2631" y="6455"/>
                    <a:pt x="2298" y="6288"/>
                  </a:cubicBezTo>
                  <a:cubicBezTo>
                    <a:pt x="1084" y="5705"/>
                    <a:pt x="381" y="4407"/>
                    <a:pt x="548" y="3074"/>
                  </a:cubicBezTo>
                  <a:cubicBezTo>
                    <a:pt x="726" y="1669"/>
                    <a:pt x="1869" y="526"/>
                    <a:pt x="3286" y="383"/>
                  </a:cubicBezTo>
                  <a:cubicBezTo>
                    <a:pt x="3405" y="359"/>
                    <a:pt x="3524" y="359"/>
                    <a:pt x="3643" y="359"/>
                  </a:cubicBezTo>
                  <a:close/>
                  <a:moveTo>
                    <a:pt x="4417" y="7729"/>
                  </a:moveTo>
                  <a:lnTo>
                    <a:pt x="4417" y="8324"/>
                  </a:lnTo>
                  <a:cubicBezTo>
                    <a:pt x="4417" y="8443"/>
                    <a:pt x="4322" y="8539"/>
                    <a:pt x="4203" y="8539"/>
                  </a:cubicBezTo>
                  <a:lnTo>
                    <a:pt x="3048" y="8539"/>
                  </a:lnTo>
                  <a:cubicBezTo>
                    <a:pt x="2929" y="8539"/>
                    <a:pt x="2834" y="8443"/>
                    <a:pt x="2834" y="8324"/>
                  </a:cubicBezTo>
                  <a:lnTo>
                    <a:pt x="2834" y="7729"/>
                  </a:lnTo>
                  <a:close/>
                  <a:moveTo>
                    <a:pt x="4024" y="8896"/>
                  </a:moveTo>
                  <a:lnTo>
                    <a:pt x="4024" y="9098"/>
                  </a:lnTo>
                  <a:cubicBezTo>
                    <a:pt x="4024" y="9217"/>
                    <a:pt x="3941" y="9313"/>
                    <a:pt x="3822" y="9313"/>
                  </a:cubicBezTo>
                  <a:lnTo>
                    <a:pt x="3429" y="9313"/>
                  </a:lnTo>
                  <a:cubicBezTo>
                    <a:pt x="3310" y="9313"/>
                    <a:pt x="3227" y="9217"/>
                    <a:pt x="3227" y="9098"/>
                  </a:cubicBezTo>
                  <a:lnTo>
                    <a:pt x="3227" y="8896"/>
                  </a:lnTo>
                  <a:close/>
                  <a:moveTo>
                    <a:pt x="3658" y="1"/>
                  </a:moveTo>
                  <a:cubicBezTo>
                    <a:pt x="3519" y="1"/>
                    <a:pt x="3379" y="9"/>
                    <a:pt x="3239" y="26"/>
                  </a:cubicBezTo>
                  <a:cubicBezTo>
                    <a:pt x="1667" y="204"/>
                    <a:pt x="381" y="1466"/>
                    <a:pt x="191" y="3026"/>
                  </a:cubicBezTo>
                  <a:cubicBezTo>
                    <a:pt x="0" y="4526"/>
                    <a:pt x="786" y="5979"/>
                    <a:pt x="2155" y="6610"/>
                  </a:cubicBezTo>
                  <a:cubicBezTo>
                    <a:pt x="2358" y="6705"/>
                    <a:pt x="2477" y="6931"/>
                    <a:pt x="2477" y="7146"/>
                  </a:cubicBezTo>
                  <a:lnTo>
                    <a:pt x="2477" y="8324"/>
                  </a:lnTo>
                  <a:cubicBezTo>
                    <a:pt x="2477" y="8574"/>
                    <a:pt x="2643" y="8789"/>
                    <a:pt x="2870" y="8860"/>
                  </a:cubicBezTo>
                  <a:lnTo>
                    <a:pt x="2870" y="9098"/>
                  </a:lnTo>
                  <a:cubicBezTo>
                    <a:pt x="2870" y="9408"/>
                    <a:pt x="3120" y="9670"/>
                    <a:pt x="3429" y="9670"/>
                  </a:cubicBezTo>
                  <a:lnTo>
                    <a:pt x="3822" y="9670"/>
                  </a:lnTo>
                  <a:cubicBezTo>
                    <a:pt x="4132" y="9670"/>
                    <a:pt x="4382" y="9408"/>
                    <a:pt x="4382" y="9098"/>
                  </a:cubicBezTo>
                  <a:lnTo>
                    <a:pt x="4382" y="8860"/>
                  </a:lnTo>
                  <a:cubicBezTo>
                    <a:pt x="4608" y="8789"/>
                    <a:pt x="4775" y="8574"/>
                    <a:pt x="4775" y="8324"/>
                  </a:cubicBezTo>
                  <a:lnTo>
                    <a:pt x="4775" y="7146"/>
                  </a:lnTo>
                  <a:cubicBezTo>
                    <a:pt x="4775" y="6931"/>
                    <a:pt x="4906" y="6717"/>
                    <a:pt x="5096" y="6610"/>
                  </a:cubicBezTo>
                  <a:cubicBezTo>
                    <a:pt x="5691" y="6336"/>
                    <a:pt x="6191" y="5895"/>
                    <a:pt x="6549" y="5348"/>
                  </a:cubicBezTo>
                  <a:cubicBezTo>
                    <a:pt x="6906" y="4788"/>
                    <a:pt x="7096" y="4133"/>
                    <a:pt x="7096" y="3455"/>
                  </a:cubicBezTo>
                  <a:cubicBezTo>
                    <a:pt x="7108" y="2490"/>
                    <a:pt x="6680" y="1538"/>
                    <a:pt x="5953" y="883"/>
                  </a:cubicBezTo>
                  <a:cubicBezTo>
                    <a:pt x="5309" y="310"/>
                    <a:pt x="4506" y="1"/>
                    <a:pt x="365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7"/>
            <p:cNvSpPr/>
            <p:nvPr/>
          </p:nvSpPr>
          <p:spPr>
            <a:xfrm>
              <a:off x="4444777" y="4287484"/>
              <a:ext cx="48426" cy="11400"/>
            </a:xfrm>
            <a:custGeom>
              <a:avLst/>
              <a:gdLst/>
              <a:ahLst/>
              <a:cxnLst/>
              <a:rect l="l" t="t" r="r" b="b"/>
              <a:pathLst>
                <a:path w="1525" h="359" extrusionOk="0">
                  <a:moveTo>
                    <a:pt x="180" y="1"/>
                  </a:moveTo>
                  <a:cubicBezTo>
                    <a:pt x="72" y="1"/>
                    <a:pt x="1" y="72"/>
                    <a:pt x="1" y="179"/>
                  </a:cubicBezTo>
                  <a:cubicBezTo>
                    <a:pt x="1" y="275"/>
                    <a:pt x="72" y="358"/>
                    <a:pt x="180" y="358"/>
                  </a:cubicBezTo>
                  <a:lnTo>
                    <a:pt x="1346" y="358"/>
                  </a:lnTo>
                  <a:cubicBezTo>
                    <a:pt x="1442" y="358"/>
                    <a:pt x="1525" y="275"/>
                    <a:pt x="1525" y="179"/>
                  </a:cubicBezTo>
                  <a:cubicBezTo>
                    <a:pt x="1525" y="72"/>
                    <a:pt x="1430" y="1"/>
                    <a:pt x="134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7"/>
            <p:cNvSpPr/>
            <p:nvPr/>
          </p:nvSpPr>
          <p:spPr>
            <a:xfrm>
              <a:off x="4149138" y="4287484"/>
              <a:ext cx="48426" cy="11400"/>
            </a:xfrm>
            <a:custGeom>
              <a:avLst/>
              <a:gdLst/>
              <a:ahLst/>
              <a:cxnLst/>
              <a:rect l="l" t="t" r="r" b="b"/>
              <a:pathLst>
                <a:path w="1525" h="359" extrusionOk="0">
                  <a:moveTo>
                    <a:pt x="179" y="1"/>
                  </a:moveTo>
                  <a:cubicBezTo>
                    <a:pt x="72" y="1"/>
                    <a:pt x="0" y="72"/>
                    <a:pt x="0" y="179"/>
                  </a:cubicBezTo>
                  <a:cubicBezTo>
                    <a:pt x="0" y="275"/>
                    <a:pt x="72" y="358"/>
                    <a:pt x="179" y="358"/>
                  </a:cubicBezTo>
                  <a:lnTo>
                    <a:pt x="1334" y="358"/>
                  </a:lnTo>
                  <a:cubicBezTo>
                    <a:pt x="1441" y="358"/>
                    <a:pt x="1512" y="275"/>
                    <a:pt x="1512" y="179"/>
                  </a:cubicBezTo>
                  <a:cubicBezTo>
                    <a:pt x="1524" y="72"/>
                    <a:pt x="1441" y="1"/>
                    <a:pt x="133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7"/>
            <p:cNvSpPr/>
            <p:nvPr/>
          </p:nvSpPr>
          <p:spPr>
            <a:xfrm>
              <a:off x="4315471" y="4121151"/>
              <a:ext cx="11400" cy="48045"/>
            </a:xfrm>
            <a:custGeom>
              <a:avLst/>
              <a:gdLst/>
              <a:ahLst/>
              <a:cxnLst/>
              <a:rect l="l" t="t" r="r" b="b"/>
              <a:pathLst>
                <a:path w="359" h="1513" extrusionOk="0">
                  <a:moveTo>
                    <a:pt x="180" y="0"/>
                  </a:moveTo>
                  <a:cubicBezTo>
                    <a:pt x="72" y="0"/>
                    <a:pt x="1" y="72"/>
                    <a:pt x="1" y="179"/>
                  </a:cubicBezTo>
                  <a:lnTo>
                    <a:pt x="1" y="1334"/>
                  </a:lnTo>
                  <a:cubicBezTo>
                    <a:pt x="1" y="1441"/>
                    <a:pt x="72" y="1512"/>
                    <a:pt x="180" y="1512"/>
                  </a:cubicBezTo>
                  <a:cubicBezTo>
                    <a:pt x="275" y="1512"/>
                    <a:pt x="358" y="1441"/>
                    <a:pt x="358" y="1334"/>
                  </a:cubicBezTo>
                  <a:lnTo>
                    <a:pt x="358" y="179"/>
                  </a:lnTo>
                  <a:cubicBezTo>
                    <a:pt x="358" y="72"/>
                    <a:pt x="275" y="0"/>
                    <a:pt x="18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7"/>
            <p:cNvSpPr/>
            <p:nvPr/>
          </p:nvSpPr>
          <p:spPr>
            <a:xfrm>
              <a:off x="4378632" y="4159575"/>
              <a:ext cx="22705" cy="27754"/>
            </a:xfrm>
            <a:custGeom>
              <a:avLst/>
              <a:gdLst/>
              <a:ahLst/>
              <a:cxnLst/>
              <a:rect l="l" t="t" r="r" b="b"/>
              <a:pathLst>
                <a:path w="715" h="874" extrusionOk="0">
                  <a:moveTo>
                    <a:pt x="513" y="0"/>
                  </a:moveTo>
                  <a:cubicBezTo>
                    <a:pt x="451" y="0"/>
                    <a:pt x="387" y="27"/>
                    <a:pt x="346" y="76"/>
                  </a:cubicBezTo>
                  <a:lnTo>
                    <a:pt x="48" y="588"/>
                  </a:lnTo>
                  <a:cubicBezTo>
                    <a:pt x="0" y="671"/>
                    <a:pt x="24" y="778"/>
                    <a:pt x="107" y="838"/>
                  </a:cubicBezTo>
                  <a:cubicBezTo>
                    <a:pt x="131" y="850"/>
                    <a:pt x="167" y="874"/>
                    <a:pt x="191" y="874"/>
                  </a:cubicBezTo>
                  <a:cubicBezTo>
                    <a:pt x="250" y="874"/>
                    <a:pt x="310" y="838"/>
                    <a:pt x="358" y="778"/>
                  </a:cubicBezTo>
                  <a:lnTo>
                    <a:pt x="655" y="278"/>
                  </a:lnTo>
                  <a:cubicBezTo>
                    <a:pt x="715" y="171"/>
                    <a:pt x="691" y="64"/>
                    <a:pt x="596" y="16"/>
                  </a:cubicBezTo>
                  <a:cubicBezTo>
                    <a:pt x="570" y="5"/>
                    <a:pt x="542" y="0"/>
                    <a:pt x="51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7"/>
            <p:cNvSpPr/>
            <p:nvPr/>
          </p:nvSpPr>
          <p:spPr>
            <a:xfrm>
              <a:off x="4240243" y="4399103"/>
              <a:ext cx="22705" cy="27563"/>
            </a:xfrm>
            <a:custGeom>
              <a:avLst/>
              <a:gdLst/>
              <a:ahLst/>
              <a:cxnLst/>
              <a:rect l="l" t="t" r="r" b="b"/>
              <a:pathLst>
                <a:path w="715" h="868" extrusionOk="0">
                  <a:moveTo>
                    <a:pt x="507" y="0"/>
                  </a:moveTo>
                  <a:cubicBezTo>
                    <a:pt x="444" y="0"/>
                    <a:pt x="387" y="33"/>
                    <a:pt x="346" y="82"/>
                  </a:cubicBezTo>
                  <a:lnTo>
                    <a:pt x="48" y="594"/>
                  </a:lnTo>
                  <a:cubicBezTo>
                    <a:pt x="1" y="677"/>
                    <a:pt x="24" y="784"/>
                    <a:pt x="108" y="844"/>
                  </a:cubicBezTo>
                  <a:cubicBezTo>
                    <a:pt x="132" y="855"/>
                    <a:pt x="155" y="867"/>
                    <a:pt x="191" y="867"/>
                  </a:cubicBezTo>
                  <a:cubicBezTo>
                    <a:pt x="251" y="867"/>
                    <a:pt x="310" y="844"/>
                    <a:pt x="358" y="784"/>
                  </a:cubicBezTo>
                  <a:lnTo>
                    <a:pt x="655" y="272"/>
                  </a:lnTo>
                  <a:cubicBezTo>
                    <a:pt x="715" y="189"/>
                    <a:pt x="679" y="82"/>
                    <a:pt x="596" y="22"/>
                  </a:cubicBezTo>
                  <a:cubicBezTo>
                    <a:pt x="566" y="7"/>
                    <a:pt x="536" y="0"/>
                    <a:pt x="50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7"/>
            <p:cNvSpPr/>
            <p:nvPr/>
          </p:nvSpPr>
          <p:spPr>
            <a:xfrm>
              <a:off x="4240243" y="4159130"/>
              <a:ext cx="22705" cy="28198"/>
            </a:xfrm>
            <a:custGeom>
              <a:avLst/>
              <a:gdLst/>
              <a:ahLst/>
              <a:cxnLst/>
              <a:rect l="l" t="t" r="r" b="b"/>
              <a:pathLst>
                <a:path w="715" h="888" extrusionOk="0">
                  <a:moveTo>
                    <a:pt x="213" y="1"/>
                  </a:moveTo>
                  <a:cubicBezTo>
                    <a:pt x="181" y="1"/>
                    <a:pt x="148" y="10"/>
                    <a:pt x="120" y="30"/>
                  </a:cubicBezTo>
                  <a:cubicBezTo>
                    <a:pt x="24" y="78"/>
                    <a:pt x="1" y="197"/>
                    <a:pt x="60" y="292"/>
                  </a:cubicBezTo>
                  <a:lnTo>
                    <a:pt x="358" y="792"/>
                  </a:lnTo>
                  <a:cubicBezTo>
                    <a:pt x="382" y="852"/>
                    <a:pt x="441" y="888"/>
                    <a:pt x="525" y="888"/>
                  </a:cubicBezTo>
                  <a:cubicBezTo>
                    <a:pt x="548" y="888"/>
                    <a:pt x="584" y="864"/>
                    <a:pt x="608" y="852"/>
                  </a:cubicBezTo>
                  <a:cubicBezTo>
                    <a:pt x="679" y="792"/>
                    <a:pt x="715" y="685"/>
                    <a:pt x="667" y="602"/>
                  </a:cubicBezTo>
                  <a:lnTo>
                    <a:pt x="370" y="90"/>
                  </a:lnTo>
                  <a:cubicBezTo>
                    <a:pt x="338" y="35"/>
                    <a:pt x="276" y="1"/>
                    <a:pt x="21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7"/>
            <p:cNvSpPr/>
            <p:nvPr/>
          </p:nvSpPr>
          <p:spPr>
            <a:xfrm>
              <a:off x="4378632" y="4399230"/>
              <a:ext cx="22705" cy="28198"/>
            </a:xfrm>
            <a:custGeom>
              <a:avLst/>
              <a:gdLst/>
              <a:ahLst/>
              <a:cxnLst/>
              <a:rect l="l" t="t" r="r" b="b"/>
              <a:pathLst>
                <a:path w="715" h="888" extrusionOk="0">
                  <a:moveTo>
                    <a:pt x="221" y="0"/>
                  </a:moveTo>
                  <a:cubicBezTo>
                    <a:pt x="187" y="0"/>
                    <a:pt x="152" y="10"/>
                    <a:pt x="119" y="30"/>
                  </a:cubicBezTo>
                  <a:cubicBezTo>
                    <a:pt x="24" y="78"/>
                    <a:pt x="0" y="197"/>
                    <a:pt x="60" y="292"/>
                  </a:cubicBezTo>
                  <a:lnTo>
                    <a:pt x="358" y="792"/>
                  </a:lnTo>
                  <a:cubicBezTo>
                    <a:pt x="393" y="851"/>
                    <a:pt x="453" y="887"/>
                    <a:pt x="524" y="887"/>
                  </a:cubicBezTo>
                  <a:cubicBezTo>
                    <a:pt x="548" y="887"/>
                    <a:pt x="584" y="863"/>
                    <a:pt x="608" y="851"/>
                  </a:cubicBezTo>
                  <a:cubicBezTo>
                    <a:pt x="691" y="792"/>
                    <a:pt x="715" y="673"/>
                    <a:pt x="667" y="601"/>
                  </a:cubicBezTo>
                  <a:lnTo>
                    <a:pt x="369" y="89"/>
                  </a:lnTo>
                  <a:cubicBezTo>
                    <a:pt x="346" y="35"/>
                    <a:pt x="286" y="0"/>
                    <a:pt x="22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7"/>
            <p:cNvSpPr/>
            <p:nvPr/>
          </p:nvSpPr>
          <p:spPr>
            <a:xfrm>
              <a:off x="4426264" y="4351851"/>
              <a:ext cx="29532" cy="21117"/>
            </a:xfrm>
            <a:custGeom>
              <a:avLst/>
              <a:gdLst/>
              <a:ahLst/>
              <a:cxnLst/>
              <a:rect l="l" t="t" r="r" b="b"/>
              <a:pathLst>
                <a:path w="930" h="665" extrusionOk="0">
                  <a:moveTo>
                    <a:pt x="215" y="0"/>
                  </a:moveTo>
                  <a:cubicBezTo>
                    <a:pt x="152" y="0"/>
                    <a:pt x="89" y="32"/>
                    <a:pt x="48" y="81"/>
                  </a:cubicBezTo>
                  <a:cubicBezTo>
                    <a:pt x="1" y="177"/>
                    <a:pt x="36" y="272"/>
                    <a:pt x="108" y="331"/>
                  </a:cubicBezTo>
                  <a:lnTo>
                    <a:pt x="608" y="629"/>
                  </a:lnTo>
                  <a:cubicBezTo>
                    <a:pt x="643" y="653"/>
                    <a:pt x="667" y="665"/>
                    <a:pt x="703" y="665"/>
                  </a:cubicBezTo>
                  <a:cubicBezTo>
                    <a:pt x="763" y="665"/>
                    <a:pt x="822" y="629"/>
                    <a:pt x="870" y="569"/>
                  </a:cubicBezTo>
                  <a:cubicBezTo>
                    <a:pt x="929" y="486"/>
                    <a:pt x="893" y="367"/>
                    <a:pt x="810" y="319"/>
                  </a:cubicBezTo>
                  <a:lnTo>
                    <a:pt x="298" y="22"/>
                  </a:lnTo>
                  <a:cubicBezTo>
                    <a:pt x="272" y="7"/>
                    <a:pt x="244" y="0"/>
                    <a:pt x="21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7"/>
            <p:cNvSpPr/>
            <p:nvPr/>
          </p:nvSpPr>
          <p:spPr>
            <a:xfrm>
              <a:off x="4186196" y="4213463"/>
              <a:ext cx="29500" cy="21117"/>
            </a:xfrm>
            <a:custGeom>
              <a:avLst/>
              <a:gdLst/>
              <a:ahLst/>
              <a:cxnLst/>
              <a:rect l="l" t="t" r="r" b="b"/>
              <a:pathLst>
                <a:path w="929" h="665" extrusionOk="0">
                  <a:moveTo>
                    <a:pt x="214" y="0"/>
                  </a:moveTo>
                  <a:cubicBezTo>
                    <a:pt x="152" y="0"/>
                    <a:pt x="89" y="33"/>
                    <a:pt x="48" y="82"/>
                  </a:cubicBezTo>
                  <a:cubicBezTo>
                    <a:pt x="0" y="165"/>
                    <a:pt x="36" y="272"/>
                    <a:pt x="107" y="332"/>
                  </a:cubicBezTo>
                  <a:lnTo>
                    <a:pt x="619" y="629"/>
                  </a:lnTo>
                  <a:cubicBezTo>
                    <a:pt x="643" y="641"/>
                    <a:pt x="667" y="665"/>
                    <a:pt x="703" y="665"/>
                  </a:cubicBezTo>
                  <a:cubicBezTo>
                    <a:pt x="762" y="665"/>
                    <a:pt x="822" y="629"/>
                    <a:pt x="869" y="570"/>
                  </a:cubicBezTo>
                  <a:cubicBezTo>
                    <a:pt x="929" y="463"/>
                    <a:pt x="893" y="367"/>
                    <a:pt x="810" y="320"/>
                  </a:cubicBezTo>
                  <a:lnTo>
                    <a:pt x="298" y="22"/>
                  </a:lnTo>
                  <a:cubicBezTo>
                    <a:pt x="272" y="7"/>
                    <a:pt x="243" y="0"/>
                    <a:pt x="21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7"/>
            <p:cNvSpPr/>
            <p:nvPr/>
          </p:nvSpPr>
          <p:spPr>
            <a:xfrm>
              <a:off x="4425883" y="4213590"/>
              <a:ext cx="29913" cy="21371"/>
            </a:xfrm>
            <a:custGeom>
              <a:avLst/>
              <a:gdLst/>
              <a:ahLst/>
              <a:cxnLst/>
              <a:rect l="l" t="t" r="r" b="b"/>
              <a:pathLst>
                <a:path w="942" h="673" extrusionOk="0">
                  <a:moveTo>
                    <a:pt x="725" y="0"/>
                  </a:moveTo>
                  <a:cubicBezTo>
                    <a:pt x="693" y="0"/>
                    <a:pt x="660" y="10"/>
                    <a:pt x="632" y="30"/>
                  </a:cubicBezTo>
                  <a:lnTo>
                    <a:pt x="120" y="328"/>
                  </a:lnTo>
                  <a:cubicBezTo>
                    <a:pt x="36" y="375"/>
                    <a:pt x="1" y="494"/>
                    <a:pt x="60" y="578"/>
                  </a:cubicBezTo>
                  <a:cubicBezTo>
                    <a:pt x="96" y="637"/>
                    <a:pt x="155" y="673"/>
                    <a:pt x="227" y="673"/>
                  </a:cubicBezTo>
                  <a:cubicBezTo>
                    <a:pt x="251" y="673"/>
                    <a:pt x="286" y="661"/>
                    <a:pt x="310" y="637"/>
                  </a:cubicBezTo>
                  <a:lnTo>
                    <a:pt x="822" y="340"/>
                  </a:lnTo>
                  <a:cubicBezTo>
                    <a:pt x="905" y="280"/>
                    <a:pt x="941" y="161"/>
                    <a:pt x="882" y="89"/>
                  </a:cubicBezTo>
                  <a:cubicBezTo>
                    <a:pt x="850" y="35"/>
                    <a:pt x="788" y="0"/>
                    <a:pt x="72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7"/>
            <p:cNvSpPr/>
            <p:nvPr/>
          </p:nvSpPr>
          <p:spPr>
            <a:xfrm>
              <a:off x="4186196" y="4351978"/>
              <a:ext cx="29500" cy="21371"/>
            </a:xfrm>
            <a:custGeom>
              <a:avLst/>
              <a:gdLst/>
              <a:ahLst/>
              <a:cxnLst/>
              <a:rect l="l" t="t" r="r" b="b"/>
              <a:pathLst>
                <a:path w="929" h="673" extrusionOk="0">
                  <a:moveTo>
                    <a:pt x="725" y="0"/>
                  </a:moveTo>
                  <a:cubicBezTo>
                    <a:pt x="692" y="0"/>
                    <a:pt x="660" y="9"/>
                    <a:pt x="631" y="30"/>
                  </a:cubicBezTo>
                  <a:lnTo>
                    <a:pt x="119" y="327"/>
                  </a:lnTo>
                  <a:cubicBezTo>
                    <a:pt x="36" y="375"/>
                    <a:pt x="0" y="494"/>
                    <a:pt x="60" y="589"/>
                  </a:cubicBezTo>
                  <a:cubicBezTo>
                    <a:pt x="95" y="649"/>
                    <a:pt x="155" y="673"/>
                    <a:pt x="226" y="673"/>
                  </a:cubicBezTo>
                  <a:cubicBezTo>
                    <a:pt x="262" y="673"/>
                    <a:pt x="286" y="661"/>
                    <a:pt x="322" y="649"/>
                  </a:cubicBezTo>
                  <a:lnTo>
                    <a:pt x="822" y="351"/>
                  </a:lnTo>
                  <a:cubicBezTo>
                    <a:pt x="893" y="292"/>
                    <a:pt x="929" y="173"/>
                    <a:pt x="881" y="89"/>
                  </a:cubicBezTo>
                  <a:cubicBezTo>
                    <a:pt x="850" y="34"/>
                    <a:pt x="787" y="0"/>
                    <a:pt x="72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5" name="Google Shape;665;p47"/>
          <p:cNvSpPr txBox="1">
            <a:spLocks noGrp="1"/>
          </p:cNvSpPr>
          <p:nvPr>
            <p:ph type="ctrTitle"/>
          </p:nvPr>
        </p:nvSpPr>
        <p:spPr>
          <a:xfrm>
            <a:off x="5658975" y="359450"/>
            <a:ext cx="2772000" cy="1335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3600" dirty="0"/>
              <a:t>Challenges</a:t>
            </a:r>
            <a:endParaRPr sz="3600" dirty="0"/>
          </a:p>
          <a:p>
            <a:pPr marL="0" lvl="0" indent="0" algn="r" rtl="0">
              <a:spcBef>
                <a:spcPts val="0"/>
              </a:spcBef>
              <a:spcAft>
                <a:spcPts val="0"/>
              </a:spcAft>
              <a:buNone/>
            </a:pPr>
            <a:r>
              <a:rPr lang="en" sz="3600" dirty="0"/>
              <a:t>&amp;</a:t>
            </a:r>
            <a:endParaRPr sz="3600" dirty="0"/>
          </a:p>
          <a:p>
            <a:pPr marL="0" lvl="0" indent="0" algn="r" rtl="0">
              <a:spcBef>
                <a:spcPts val="0"/>
              </a:spcBef>
              <a:spcAft>
                <a:spcPts val="0"/>
              </a:spcAft>
              <a:buNone/>
            </a:pPr>
            <a:r>
              <a:rPr lang="en" sz="3600" dirty="0"/>
              <a:t>Opportunities</a:t>
            </a:r>
            <a:endParaRPr sz="3600" dirty="0"/>
          </a:p>
        </p:txBody>
      </p:sp>
      <p:pic>
        <p:nvPicPr>
          <p:cNvPr id="666" name="Google Shape;666;p47"/>
          <p:cNvPicPr preferRelativeResize="0"/>
          <p:nvPr/>
        </p:nvPicPr>
        <p:blipFill>
          <a:blip r:embed="rId3">
            <a:alphaModFix/>
          </a:blip>
          <a:stretch>
            <a:fillRect/>
          </a:stretch>
        </p:blipFill>
        <p:spPr>
          <a:xfrm>
            <a:off x="67250" y="67222"/>
            <a:ext cx="586950" cy="636750"/>
          </a:xfrm>
          <a:prstGeom prst="rect">
            <a:avLst/>
          </a:prstGeom>
          <a:noFill/>
          <a:ln>
            <a:noFill/>
          </a:ln>
        </p:spPr>
      </p:pic>
      <p:sp>
        <p:nvSpPr>
          <p:cNvPr id="667" name="Google Shape;667;p47"/>
          <p:cNvSpPr txBox="1"/>
          <p:nvPr/>
        </p:nvSpPr>
        <p:spPr>
          <a:xfrm>
            <a:off x="2003825" y="2820600"/>
            <a:ext cx="2247000" cy="439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a:solidFill>
                  <a:schemeClr val="accent1"/>
                </a:solidFill>
                <a:latin typeface="Times New Roman"/>
                <a:ea typeface="Times New Roman"/>
                <a:cs typeface="Times New Roman"/>
                <a:sym typeface="Times New Roman"/>
              </a:rPr>
              <a:t>Merging code</a:t>
            </a:r>
            <a:endParaRPr>
              <a:latin typeface="Roboto Condensed Light"/>
              <a:ea typeface="Roboto Condensed Light"/>
              <a:cs typeface="Roboto Condensed Light"/>
              <a:sym typeface="Roboto Condensed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48"/>
          <p:cNvSpPr txBox="1">
            <a:spLocks noGrp="1"/>
          </p:cNvSpPr>
          <p:nvPr>
            <p:ph type="title"/>
          </p:nvPr>
        </p:nvSpPr>
        <p:spPr>
          <a:xfrm>
            <a:off x="1354950" y="1846850"/>
            <a:ext cx="6534000" cy="144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600"/>
              <a:t>NOW LET SEE THE CODE</a:t>
            </a:r>
            <a:endParaRPr sz="8400"/>
          </a:p>
        </p:txBody>
      </p:sp>
      <p:pic>
        <p:nvPicPr>
          <p:cNvPr id="673" name="Google Shape;673;p48"/>
          <p:cNvPicPr preferRelativeResize="0"/>
          <p:nvPr/>
        </p:nvPicPr>
        <p:blipFill>
          <a:blip r:embed="rId3">
            <a:alphaModFix/>
          </a:blip>
          <a:stretch>
            <a:fillRect/>
          </a:stretch>
        </p:blipFill>
        <p:spPr>
          <a:xfrm>
            <a:off x="67250" y="67222"/>
            <a:ext cx="586950" cy="636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490"/>
        <p:cNvGrpSpPr/>
        <p:nvPr/>
      </p:nvGrpSpPr>
      <p:grpSpPr>
        <a:xfrm>
          <a:off x="0" y="0"/>
          <a:ext cx="0" cy="0"/>
          <a:chOff x="0" y="0"/>
          <a:chExt cx="0" cy="0"/>
        </a:xfrm>
      </p:grpSpPr>
      <p:sp>
        <p:nvSpPr>
          <p:cNvPr id="491" name="Google Shape;491;p32"/>
          <p:cNvSpPr txBox="1">
            <a:spLocks noGrp="1"/>
          </p:cNvSpPr>
          <p:nvPr>
            <p:ph type="body" idx="1"/>
          </p:nvPr>
        </p:nvSpPr>
        <p:spPr>
          <a:xfrm>
            <a:off x="182175" y="813350"/>
            <a:ext cx="8776200" cy="3949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In light of the global recession coupled with the sudden spread of the Covid-19 pandemic, a good friend of ours has unfortunately been forced to quit his job due to the economic and financial downturn that his company was facing. As a result, he thought that it would only seem reasonable in such dire times to venture in a personal business startup. Unluckily, our friend has no information on the global startup scene and has asked us to brief him on it so that he can go ahead and plan his next steps</a:t>
            </a:r>
            <a:endParaRPr sz="1600">
              <a:latin typeface="Times New Roman"/>
              <a:ea typeface="Times New Roman"/>
              <a:cs typeface="Times New Roman"/>
              <a:sym typeface="Times New Roman"/>
            </a:endParaRPr>
          </a:p>
          <a:p>
            <a:pPr marL="457200" lvl="0" indent="0" algn="l" rtl="0">
              <a:spcBef>
                <a:spcPts val="1600"/>
              </a:spcBef>
              <a:spcAft>
                <a:spcPts val="0"/>
              </a:spcAft>
              <a:buNone/>
            </a:pPr>
            <a:endParaRPr sz="1600">
              <a:latin typeface="Times New Roman"/>
              <a:ea typeface="Times New Roman"/>
              <a:cs typeface="Times New Roman"/>
              <a:sym typeface="Times New Roman"/>
            </a:endParaRPr>
          </a:p>
          <a:p>
            <a:pPr marL="457200" lvl="0" indent="-330200" algn="l" rtl="0">
              <a:spcBef>
                <a:spcPts val="1600"/>
              </a:spcBef>
              <a:spcAft>
                <a:spcPts val="0"/>
              </a:spcAft>
              <a:buSzPts val="1600"/>
              <a:buFont typeface="Times New Roman"/>
              <a:buChar char="●"/>
            </a:pPr>
            <a:r>
              <a:rPr lang="en" sz="1600">
                <a:latin typeface="Times New Roman"/>
                <a:ea typeface="Times New Roman"/>
                <a:cs typeface="Times New Roman"/>
                <a:sym typeface="Times New Roman"/>
              </a:rPr>
              <a:t>Key features to include in our debrief:</a:t>
            </a:r>
            <a:endParaRPr sz="1600">
              <a:latin typeface="Times New Roman"/>
              <a:ea typeface="Times New Roman"/>
              <a:cs typeface="Times New Roman"/>
              <a:sym typeface="Times New Roman"/>
            </a:endParaRPr>
          </a:p>
          <a:p>
            <a:pPr marL="914400" lvl="1"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Market analysis on the leading 10 countries in terms of total startups launched</a:t>
            </a:r>
            <a:endParaRPr sz="1600">
              <a:latin typeface="Times New Roman"/>
              <a:ea typeface="Times New Roman"/>
              <a:cs typeface="Times New Roman"/>
              <a:sym typeface="Times New Roman"/>
            </a:endParaRPr>
          </a:p>
          <a:p>
            <a:pPr marL="914400" lvl="1"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Market analysis on the leading 10 countries in terms of aggregate fundings for startups</a:t>
            </a:r>
            <a:endParaRPr sz="1600">
              <a:latin typeface="Times New Roman"/>
              <a:ea typeface="Times New Roman"/>
              <a:cs typeface="Times New Roman"/>
              <a:sym typeface="Times New Roman"/>
            </a:endParaRPr>
          </a:p>
          <a:p>
            <a:pPr marL="914400" lvl="1"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Market analysis on the distribution of stage funding for leading 10 countries</a:t>
            </a:r>
            <a:endParaRPr sz="1600">
              <a:latin typeface="Times New Roman"/>
              <a:ea typeface="Times New Roman"/>
              <a:cs typeface="Times New Roman"/>
              <a:sym typeface="Times New Roman"/>
            </a:endParaRPr>
          </a:p>
          <a:p>
            <a:pPr marL="914400" lvl="1"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Trending startup categories</a:t>
            </a:r>
            <a:endParaRPr sz="1600">
              <a:latin typeface="Times New Roman"/>
              <a:ea typeface="Times New Roman"/>
              <a:cs typeface="Times New Roman"/>
              <a:sym typeface="Times New Roman"/>
            </a:endParaRPr>
          </a:p>
          <a:p>
            <a:pPr marL="914400" lvl="1"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A close-up on one of the categories expected to skyrocket (E-Learning) </a:t>
            </a:r>
            <a:endParaRPr sz="1600">
              <a:latin typeface="Times New Roman"/>
              <a:ea typeface="Times New Roman"/>
              <a:cs typeface="Times New Roman"/>
              <a:sym typeface="Times New Roman"/>
            </a:endParaRPr>
          </a:p>
          <a:p>
            <a:pPr marL="0" lvl="0" indent="0" algn="l" rtl="0">
              <a:spcBef>
                <a:spcPts val="1600"/>
              </a:spcBef>
              <a:spcAft>
                <a:spcPts val="0"/>
              </a:spcAft>
              <a:buNone/>
            </a:pPr>
            <a:endParaRPr sz="1600">
              <a:latin typeface="Times New Roman"/>
              <a:ea typeface="Times New Roman"/>
              <a:cs typeface="Times New Roman"/>
              <a:sym typeface="Times New Roman"/>
            </a:endParaRPr>
          </a:p>
          <a:p>
            <a:pPr marL="0" lvl="0" indent="0" algn="l" rtl="0">
              <a:spcBef>
                <a:spcPts val="0"/>
              </a:spcBef>
              <a:spcAft>
                <a:spcPts val="0"/>
              </a:spcAft>
              <a:buNone/>
            </a:pPr>
            <a:endParaRPr sz="1700">
              <a:latin typeface="Times New Roman"/>
              <a:ea typeface="Times New Roman"/>
              <a:cs typeface="Times New Roman"/>
              <a:sym typeface="Times New Roman"/>
            </a:endParaRPr>
          </a:p>
          <a:p>
            <a:pPr marL="0" lvl="0" indent="0" algn="l" rtl="0">
              <a:spcBef>
                <a:spcPts val="0"/>
              </a:spcBef>
              <a:spcAft>
                <a:spcPts val="0"/>
              </a:spcAft>
              <a:buNone/>
            </a:pPr>
            <a:endParaRPr sz="1700">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endParaRPr>
              <a:solidFill>
                <a:srgbClr val="F3F3F3"/>
              </a:solidFill>
              <a:latin typeface="Times New Roman"/>
              <a:ea typeface="Times New Roman"/>
              <a:cs typeface="Times New Roman"/>
              <a:sym typeface="Times New Roman"/>
            </a:endParaRPr>
          </a:p>
        </p:txBody>
      </p:sp>
      <p:sp>
        <p:nvSpPr>
          <p:cNvPr id="492" name="Google Shape;492;p32"/>
          <p:cNvSpPr txBox="1">
            <a:spLocks noGrp="1"/>
          </p:cNvSpPr>
          <p:nvPr>
            <p:ph type="ctrTitle"/>
          </p:nvPr>
        </p:nvSpPr>
        <p:spPr>
          <a:xfrm>
            <a:off x="720050" y="130850"/>
            <a:ext cx="4691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 &amp; CONTEXT</a:t>
            </a:r>
            <a:endParaRPr>
              <a:solidFill>
                <a:srgbClr val="F3F3F3"/>
              </a:solidFill>
            </a:endParaRPr>
          </a:p>
        </p:txBody>
      </p:sp>
      <p:grpSp>
        <p:nvGrpSpPr>
          <p:cNvPr id="493" name="Google Shape;493;p32"/>
          <p:cNvGrpSpPr/>
          <p:nvPr/>
        </p:nvGrpSpPr>
        <p:grpSpPr>
          <a:xfrm>
            <a:off x="8202101" y="4360528"/>
            <a:ext cx="686969" cy="638688"/>
            <a:chOff x="6123723" y="4523520"/>
            <a:chExt cx="356164" cy="355815"/>
          </a:xfrm>
        </p:grpSpPr>
        <p:sp>
          <p:nvSpPr>
            <p:cNvPr id="494" name="Google Shape;494;p32"/>
            <p:cNvSpPr/>
            <p:nvPr/>
          </p:nvSpPr>
          <p:spPr>
            <a:xfrm>
              <a:off x="6123723" y="4523520"/>
              <a:ext cx="356164" cy="355815"/>
            </a:xfrm>
            <a:custGeom>
              <a:avLst/>
              <a:gdLst/>
              <a:ahLst/>
              <a:cxnLst/>
              <a:rect l="l" t="t" r="r" b="b"/>
              <a:pathLst>
                <a:path w="11216" h="11205" extrusionOk="0">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FFFF00"/>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6272100" y="4734391"/>
              <a:ext cx="59414" cy="59382"/>
            </a:xfrm>
            <a:custGeom>
              <a:avLst/>
              <a:gdLst/>
              <a:ahLst/>
              <a:cxnLst/>
              <a:rect l="l" t="t" r="r" b="b"/>
              <a:pathLst>
                <a:path w="1871" h="1870" extrusionOk="0">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FFFF00"/>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6231279" y="4559684"/>
              <a:ext cx="141056" cy="174716"/>
            </a:xfrm>
            <a:custGeom>
              <a:avLst/>
              <a:gdLst/>
              <a:ahLst/>
              <a:cxnLst/>
              <a:rect l="l" t="t" r="r" b="b"/>
              <a:pathLst>
                <a:path w="4442" h="5502" extrusionOk="0">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FFFF00"/>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97" name="Google Shape;497;p32"/>
          <p:cNvPicPr preferRelativeResize="0"/>
          <p:nvPr/>
        </p:nvPicPr>
        <p:blipFill>
          <a:blip r:embed="rId3">
            <a:alphaModFix/>
          </a:blip>
          <a:stretch>
            <a:fillRect/>
          </a:stretch>
        </p:blipFill>
        <p:spPr>
          <a:xfrm>
            <a:off x="67250" y="67222"/>
            <a:ext cx="586950" cy="636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501"/>
        <p:cNvGrpSpPr/>
        <p:nvPr/>
      </p:nvGrpSpPr>
      <p:grpSpPr>
        <a:xfrm>
          <a:off x="0" y="0"/>
          <a:ext cx="0" cy="0"/>
          <a:chOff x="0" y="0"/>
          <a:chExt cx="0" cy="0"/>
        </a:xfrm>
      </p:grpSpPr>
      <p:sp>
        <p:nvSpPr>
          <p:cNvPr id="502" name="Google Shape;502;p33"/>
          <p:cNvSpPr txBox="1">
            <a:spLocks noGrp="1"/>
          </p:cNvSpPr>
          <p:nvPr>
            <p:ph type="ctrTitle" idx="3"/>
          </p:nvPr>
        </p:nvSpPr>
        <p:spPr>
          <a:xfrm>
            <a:off x="2438346" y="2909362"/>
            <a:ext cx="46311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b="1">
                <a:latin typeface="Times New Roman"/>
                <a:ea typeface="Times New Roman"/>
                <a:cs typeface="Times New Roman"/>
                <a:sym typeface="Times New Roman"/>
              </a:rPr>
              <a:t>ANALYSIS &amp; VISUALIZATION</a:t>
            </a:r>
            <a:endParaRPr b="1">
              <a:latin typeface="Barlow Semi Condensed"/>
              <a:ea typeface="Barlow Semi Condensed"/>
              <a:cs typeface="Barlow Semi Condensed"/>
              <a:sym typeface="Barlow Semi Condensed"/>
            </a:endParaRPr>
          </a:p>
        </p:txBody>
      </p:sp>
      <p:sp>
        <p:nvSpPr>
          <p:cNvPr id="503" name="Google Shape;503;p33"/>
          <p:cNvSpPr txBox="1">
            <a:spLocks noGrp="1"/>
          </p:cNvSpPr>
          <p:nvPr>
            <p:ph type="ctrTitle"/>
          </p:nvPr>
        </p:nvSpPr>
        <p:spPr>
          <a:xfrm>
            <a:off x="4959973" y="2073200"/>
            <a:ext cx="21363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b="1">
                <a:latin typeface="Times New Roman"/>
                <a:ea typeface="Times New Roman"/>
                <a:cs typeface="Times New Roman"/>
                <a:sym typeface="Times New Roman"/>
              </a:rPr>
              <a:t>DATA CLEANING</a:t>
            </a:r>
            <a:endParaRPr b="1">
              <a:latin typeface="Barlow Semi Condensed"/>
              <a:ea typeface="Barlow Semi Condensed"/>
              <a:cs typeface="Barlow Semi Condensed"/>
              <a:sym typeface="Barlow Semi Condensed"/>
            </a:endParaRPr>
          </a:p>
        </p:txBody>
      </p:sp>
      <p:sp>
        <p:nvSpPr>
          <p:cNvPr id="504" name="Google Shape;504;p33"/>
          <p:cNvSpPr txBox="1">
            <a:spLocks noGrp="1"/>
          </p:cNvSpPr>
          <p:nvPr>
            <p:ph type="title" idx="2"/>
          </p:nvPr>
        </p:nvSpPr>
        <p:spPr>
          <a:xfrm>
            <a:off x="7092075" y="257500"/>
            <a:ext cx="1125900" cy="90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t>01</a:t>
            </a:r>
            <a:endParaRPr sz="4800"/>
          </a:p>
        </p:txBody>
      </p:sp>
      <p:sp>
        <p:nvSpPr>
          <p:cNvPr id="505" name="Google Shape;505;p33"/>
          <p:cNvSpPr txBox="1">
            <a:spLocks noGrp="1"/>
          </p:cNvSpPr>
          <p:nvPr>
            <p:ph type="title" idx="4"/>
          </p:nvPr>
        </p:nvSpPr>
        <p:spPr>
          <a:xfrm>
            <a:off x="7092075" y="1094125"/>
            <a:ext cx="955500" cy="90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t>02</a:t>
            </a:r>
            <a:endParaRPr sz="4800"/>
          </a:p>
        </p:txBody>
      </p:sp>
      <p:sp>
        <p:nvSpPr>
          <p:cNvPr id="506" name="Google Shape;506;p33"/>
          <p:cNvSpPr txBox="1">
            <a:spLocks noGrp="1"/>
          </p:cNvSpPr>
          <p:nvPr>
            <p:ph type="ctrTitle" idx="5"/>
          </p:nvPr>
        </p:nvSpPr>
        <p:spPr>
          <a:xfrm>
            <a:off x="4152899" y="1257250"/>
            <a:ext cx="28944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b="1">
                <a:latin typeface="Times New Roman"/>
                <a:ea typeface="Times New Roman"/>
                <a:cs typeface="Times New Roman"/>
                <a:sym typeface="Times New Roman"/>
              </a:rPr>
              <a:t>WEB SCRAPING</a:t>
            </a:r>
            <a:endParaRPr b="1">
              <a:latin typeface="Barlow Semi Condensed"/>
              <a:ea typeface="Barlow Semi Condensed"/>
              <a:cs typeface="Barlow Semi Condensed"/>
              <a:sym typeface="Barlow Semi Condensed"/>
            </a:endParaRPr>
          </a:p>
        </p:txBody>
      </p:sp>
      <p:sp>
        <p:nvSpPr>
          <p:cNvPr id="507" name="Google Shape;507;p33"/>
          <p:cNvSpPr txBox="1">
            <a:spLocks noGrp="1"/>
          </p:cNvSpPr>
          <p:nvPr>
            <p:ph type="title" idx="6"/>
          </p:nvPr>
        </p:nvSpPr>
        <p:spPr>
          <a:xfrm>
            <a:off x="7069450" y="1889390"/>
            <a:ext cx="1125900" cy="90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t>03</a:t>
            </a:r>
            <a:endParaRPr sz="4800"/>
          </a:p>
        </p:txBody>
      </p:sp>
      <p:sp>
        <p:nvSpPr>
          <p:cNvPr id="508" name="Google Shape;508;p33"/>
          <p:cNvSpPr txBox="1">
            <a:spLocks noGrp="1"/>
          </p:cNvSpPr>
          <p:nvPr>
            <p:ph type="ctrTitle" idx="7"/>
          </p:nvPr>
        </p:nvSpPr>
        <p:spPr>
          <a:xfrm>
            <a:off x="3962400" y="3750750"/>
            <a:ext cx="3104146" cy="586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fr-FR" b="1" dirty="0">
                <a:latin typeface="Times New Roman"/>
                <a:ea typeface="Times New Roman"/>
                <a:cs typeface="Times New Roman"/>
                <a:sym typeface="Times New Roman"/>
              </a:rPr>
              <a:t>CHALLENGES &amp; OPPORTUNITIES</a:t>
            </a:r>
            <a:endParaRPr b="1" dirty="0">
              <a:latin typeface="Barlow Semi Condensed"/>
              <a:ea typeface="Barlow Semi Condensed"/>
              <a:cs typeface="Barlow Semi Condensed"/>
              <a:sym typeface="Barlow Semi Condensed"/>
            </a:endParaRPr>
          </a:p>
        </p:txBody>
      </p:sp>
      <p:sp>
        <p:nvSpPr>
          <p:cNvPr id="509" name="Google Shape;509;p33"/>
          <p:cNvSpPr txBox="1">
            <a:spLocks noGrp="1"/>
          </p:cNvSpPr>
          <p:nvPr>
            <p:ph type="title" idx="8"/>
          </p:nvPr>
        </p:nvSpPr>
        <p:spPr>
          <a:xfrm>
            <a:off x="7092075" y="2669575"/>
            <a:ext cx="1125900" cy="90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t>04</a:t>
            </a:r>
            <a:endParaRPr sz="4800"/>
          </a:p>
        </p:txBody>
      </p:sp>
      <p:pic>
        <p:nvPicPr>
          <p:cNvPr id="510" name="Google Shape;510;p33"/>
          <p:cNvPicPr preferRelativeResize="0"/>
          <p:nvPr/>
        </p:nvPicPr>
        <p:blipFill>
          <a:blip r:embed="rId3">
            <a:alphaModFix/>
          </a:blip>
          <a:stretch>
            <a:fillRect/>
          </a:stretch>
        </p:blipFill>
        <p:spPr>
          <a:xfrm>
            <a:off x="67250" y="67222"/>
            <a:ext cx="586950" cy="636750"/>
          </a:xfrm>
          <a:prstGeom prst="rect">
            <a:avLst/>
          </a:prstGeom>
          <a:noFill/>
          <a:ln>
            <a:noFill/>
          </a:ln>
        </p:spPr>
      </p:pic>
      <p:sp>
        <p:nvSpPr>
          <p:cNvPr id="511" name="Google Shape;511;p33"/>
          <p:cNvSpPr txBox="1">
            <a:spLocks noGrp="1"/>
          </p:cNvSpPr>
          <p:nvPr>
            <p:ph type="ctrTitle"/>
          </p:nvPr>
        </p:nvSpPr>
        <p:spPr>
          <a:xfrm>
            <a:off x="4387874" y="482300"/>
            <a:ext cx="27042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b="1">
                <a:latin typeface="Times New Roman"/>
                <a:ea typeface="Times New Roman"/>
                <a:cs typeface="Times New Roman"/>
                <a:sym typeface="Times New Roman"/>
              </a:rPr>
              <a:t>DATA ACQUISITION</a:t>
            </a:r>
            <a:endParaRPr b="1">
              <a:latin typeface="Times New Roman"/>
              <a:ea typeface="Times New Roman"/>
              <a:cs typeface="Times New Roman"/>
              <a:sym typeface="Times New Roman"/>
            </a:endParaRPr>
          </a:p>
        </p:txBody>
      </p:sp>
      <p:sp>
        <p:nvSpPr>
          <p:cNvPr id="512" name="Google Shape;512;p33"/>
          <p:cNvSpPr txBox="1">
            <a:spLocks noGrp="1"/>
          </p:cNvSpPr>
          <p:nvPr>
            <p:ph type="title" idx="8"/>
          </p:nvPr>
        </p:nvSpPr>
        <p:spPr>
          <a:xfrm>
            <a:off x="7092075" y="3507775"/>
            <a:ext cx="1125900" cy="90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t>05</a:t>
            </a:r>
            <a:endParaRPr sz="4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34"/>
          <p:cNvSpPr/>
          <p:nvPr/>
        </p:nvSpPr>
        <p:spPr>
          <a:xfrm>
            <a:off x="0" y="1804150"/>
            <a:ext cx="9144000" cy="33393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4"/>
          <p:cNvSpPr txBox="1">
            <a:spLocks noGrp="1"/>
          </p:cNvSpPr>
          <p:nvPr>
            <p:ph type="subTitle" idx="1"/>
          </p:nvPr>
        </p:nvSpPr>
        <p:spPr>
          <a:xfrm flipH="1">
            <a:off x="29700" y="2035000"/>
            <a:ext cx="8241900" cy="28686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Clr>
                <a:srgbClr val="F3F3F3"/>
              </a:buClr>
              <a:buSzPts val="1400"/>
              <a:buFont typeface="Times New Roman"/>
              <a:buChar char="●"/>
            </a:pPr>
            <a:r>
              <a:rPr lang="en">
                <a:solidFill>
                  <a:srgbClr val="F3F3F3"/>
                </a:solidFill>
                <a:latin typeface="Times New Roman"/>
                <a:ea typeface="Times New Roman"/>
                <a:cs typeface="Times New Roman"/>
                <a:sym typeface="Times New Roman"/>
              </a:rPr>
              <a:t>Dataset available in kaggle:</a:t>
            </a:r>
            <a:endParaRPr>
              <a:solidFill>
                <a:srgbClr val="F3F3F3"/>
              </a:solidFill>
              <a:latin typeface="Times New Roman"/>
              <a:ea typeface="Times New Roman"/>
              <a:cs typeface="Times New Roman"/>
              <a:sym typeface="Times New Roman"/>
            </a:endParaRPr>
          </a:p>
          <a:p>
            <a:pPr marL="0" lvl="0" indent="457200" algn="l" rtl="0">
              <a:spcBef>
                <a:spcPts val="0"/>
              </a:spcBef>
              <a:spcAft>
                <a:spcPts val="0"/>
              </a:spcAft>
              <a:buNone/>
            </a:pPr>
            <a:r>
              <a:rPr lang="en" u="sng">
                <a:solidFill>
                  <a:srgbClr val="FFFF00"/>
                </a:solidFill>
                <a:latin typeface="Times New Roman"/>
                <a:ea typeface="Times New Roman"/>
                <a:cs typeface="Times New Roman"/>
                <a:sym typeface="Times New Roman"/>
              </a:rPr>
              <a:t>https://www.kaggle.com/arindam235/startup-investments-crunchbase#investments_VC.csv</a:t>
            </a:r>
            <a:endParaRPr u="sng">
              <a:solidFill>
                <a:srgbClr val="FFFF00"/>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F3F3F3"/>
              </a:solidFill>
              <a:latin typeface="Times New Roman"/>
              <a:ea typeface="Times New Roman"/>
              <a:cs typeface="Times New Roman"/>
              <a:sym typeface="Times New Roman"/>
            </a:endParaRPr>
          </a:p>
          <a:p>
            <a:pPr marL="457200" lvl="0" indent="-330200" algn="l" rtl="0">
              <a:spcBef>
                <a:spcPts val="0"/>
              </a:spcBef>
              <a:spcAft>
                <a:spcPts val="0"/>
              </a:spcAft>
              <a:buClr>
                <a:srgbClr val="F3F3F3"/>
              </a:buClr>
              <a:buSzPts val="1600"/>
              <a:buFont typeface="Times New Roman"/>
              <a:buChar char="●"/>
            </a:pPr>
            <a:r>
              <a:rPr lang="en">
                <a:solidFill>
                  <a:srgbClr val="F3F3F3"/>
                </a:solidFill>
                <a:latin typeface="Times New Roman"/>
                <a:ea typeface="Times New Roman"/>
                <a:cs typeface="Times New Roman"/>
                <a:sym typeface="Times New Roman"/>
              </a:rPr>
              <a:t>DataSet reporting on startup businesses globally till 2014:</a:t>
            </a:r>
            <a:br>
              <a:rPr lang="en">
                <a:solidFill>
                  <a:srgbClr val="F3F3F3"/>
                </a:solidFill>
                <a:latin typeface="Times New Roman"/>
                <a:ea typeface="Times New Roman"/>
                <a:cs typeface="Times New Roman"/>
                <a:sym typeface="Times New Roman"/>
              </a:rPr>
            </a:br>
            <a:endParaRPr>
              <a:solidFill>
                <a:srgbClr val="F3F3F3"/>
              </a:solidFill>
              <a:latin typeface="Times New Roman"/>
              <a:ea typeface="Times New Roman"/>
              <a:cs typeface="Times New Roman"/>
              <a:sym typeface="Times New Roman"/>
            </a:endParaRPr>
          </a:p>
          <a:p>
            <a:pPr marL="914400" lvl="1" indent="-317500" algn="l" rtl="0">
              <a:spcBef>
                <a:spcPts val="0"/>
              </a:spcBef>
              <a:spcAft>
                <a:spcPts val="0"/>
              </a:spcAft>
              <a:buClr>
                <a:srgbClr val="F3F3F3"/>
              </a:buClr>
              <a:buSzPts val="1400"/>
              <a:buFont typeface="Times New Roman"/>
              <a:buChar char="○"/>
            </a:pPr>
            <a:r>
              <a:rPr lang="en">
                <a:solidFill>
                  <a:srgbClr val="F3F3F3"/>
                </a:solidFill>
                <a:latin typeface="Times New Roman"/>
                <a:ea typeface="Times New Roman"/>
                <a:cs typeface="Times New Roman"/>
                <a:sym typeface="Times New Roman"/>
              </a:rPr>
              <a:t>Shape: 54294 rows, 39 columns </a:t>
            </a:r>
            <a:endParaRPr>
              <a:solidFill>
                <a:srgbClr val="F3F3F3"/>
              </a:solidFill>
              <a:latin typeface="Times New Roman"/>
              <a:ea typeface="Times New Roman"/>
              <a:cs typeface="Times New Roman"/>
              <a:sym typeface="Times New Roman"/>
            </a:endParaRPr>
          </a:p>
          <a:p>
            <a:pPr marL="914400" lvl="1" indent="-317500" algn="l" rtl="0">
              <a:spcBef>
                <a:spcPts val="0"/>
              </a:spcBef>
              <a:spcAft>
                <a:spcPts val="0"/>
              </a:spcAft>
              <a:buClr>
                <a:srgbClr val="F3F3F3"/>
              </a:buClr>
              <a:buSzPts val="1400"/>
              <a:buFont typeface="Times New Roman"/>
              <a:buChar char="○"/>
            </a:pPr>
            <a:r>
              <a:rPr lang="en">
                <a:solidFill>
                  <a:srgbClr val="F3F3F3"/>
                </a:solidFill>
                <a:latin typeface="Times New Roman"/>
                <a:ea typeface="Times New Roman"/>
                <a:cs typeface="Times New Roman"/>
                <a:sym typeface="Times New Roman"/>
              </a:rPr>
              <a:t>Company information</a:t>
            </a:r>
            <a:endParaRPr>
              <a:solidFill>
                <a:srgbClr val="F3F3F3"/>
              </a:solidFill>
              <a:latin typeface="Times New Roman"/>
              <a:ea typeface="Times New Roman"/>
              <a:cs typeface="Times New Roman"/>
              <a:sym typeface="Times New Roman"/>
            </a:endParaRPr>
          </a:p>
          <a:p>
            <a:pPr marL="914400" lvl="1" indent="-317500" algn="l" rtl="0">
              <a:spcBef>
                <a:spcPts val="0"/>
              </a:spcBef>
              <a:spcAft>
                <a:spcPts val="0"/>
              </a:spcAft>
              <a:buClr>
                <a:srgbClr val="F3F3F3"/>
              </a:buClr>
              <a:buSzPts val="1400"/>
              <a:buFont typeface="Times New Roman"/>
              <a:buChar char="○"/>
            </a:pPr>
            <a:r>
              <a:rPr lang="en">
                <a:solidFill>
                  <a:srgbClr val="F3F3F3"/>
                </a:solidFill>
                <a:latin typeface="Times New Roman"/>
                <a:ea typeface="Times New Roman"/>
                <a:cs typeface="Times New Roman"/>
                <a:sym typeface="Times New Roman"/>
              </a:rPr>
              <a:t>Investment types</a:t>
            </a:r>
            <a:endParaRPr>
              <a:solidFill>
                <a:srgbClr val="F3F3F3"/>
              </a:solidFill>
              <a:latin typeface="Times New Roman"/>
              <a:ea typeface="Times New Roman"/>
              <a:cs typeface="Times New Roman"/>
              <a:sym typeface="Times New Roman"/>
            </a:endParaRPr>
          </a:p>
          <a:p>
            <a:pPr marL="914400" lvl="1" indent="-330200" algn="l" rtl="0">
              <a:spcBef>
                <a:spcPts val="0"/>
              </a:spcBef>
              <a:spcAft>
                <a:spcPts val="0"/>
              </a:spcAft>
              <a:buClr>
                <a:srgbClr val="F3F3F3"/>
              </a:buClr>
              <a:buSzPts val="1600"/>
              <a:buFont typeface="Times New Roman"/>
              <a:buChar char="○"/>
            </a:pPr>
            <a:r>
              <a:rPr lang="en">
                <a:solidFill>
                  <a:srgbClr val="F3F3F3"/>
                </a:solidFill>
                <a:latin typeface="Times New Roman"/>
                <a:ea typeface="Times New Roman"/>
                <a:cs typeface="Times New Roman"/>
                <a:sym typeface="Times New Roman"/>
              </a:rPr>
              <a:t>Investments rounds</a:t>
            </a:r>
            <a:endParaRPr>
              <a:solidFill>
                <a:srgbClr val="F3F3F3"/>
              </a:solidFill>
              <a:latin typeface="Times New Roman"/>
              <a:ea typeface="Times New Roman"/>
              <a:cs typeface="Times New Roman"/>
              <a:sym typeface="Times New Roman"/>
            </a:endParaRPr>
          </a:p>
          <a:p>
            <a:pPr marL="0" lvl="0" indent="0" algn="l" rtl="0">
              <a:spcBef>
                <a:spcPts val="1600"/>
              </a:spcBef>
              <a:spcAft>
                <a:spcPts val="0"/>
              </a:spcAft>
              <a:buNone/>
            </a:pPr>
            <a:endParaRPr>
              <a:solidFill>
                <a:srgbClr val="F3F3F3"/>
              </a:solidFill>
              <a:latin typeface="Times New Roman"/>
              <a:ea typeface="Times New Roman"/>
              <a:cs typeface="Times New Roman"/>
              <a:sym typeface="Times New Roman"/>
            </a:endParaRPr>
          </a:p>
          <a:p>
            <a:pPr marL="457200" lvl="0" indent="-317500" algn="l" rtl="0">
              <a:spcBef>
                <a:spcPts val="0"/>
              </a:spcBef>
              <a:spcAft>
                <a:spcPts val="0"/>
              </a:spcAft>
              <a:buClr>
                <a:schemeClr val="accent1"/>
              </a:buClr>
              <a:buSzPts val="1400"/>
              <a:buFont typeface="Times New Roman"/>
              <a:buChar char="●"/>
            </a:pPr>
            <a:r>
              <a:rPr lang="en">
                <a:solidFill>
                  <a:schemeClr val="accent1"/>
                </a:solidFill>
                <a:latin typeface="Times New Roman"/>
                <a:ea typeface="Times New Roman"/>
                <a:cs typeface="Times New Roman"/>
                <a:sym typeface="Times New Roman"/>
              </a:rPr>
              <a:t>Tools used: </a:t>
            </a:r>
            <a:endParaRPr>
              <a:solidFill>
                <a:schemeClr val="accent1"/>
              </a:solidFill>
              <a:latin typeface="Times New Roman"/>
              <a:ea typeface="Times New Roman"/>
              <a:cs typeface="Times New Roman"/>
              <a:sym typeface="Times New Roman"/>
            </a:endParaRPr>
          </a:p>
          <a:p>
            <a:pPr marL="914400" lvl="1" indent="-317500" algn="l" rtl="0">
              <a:spcBef>
                <a:spcPts val="0"/>
              </a:spcBef>
              <a:spcAft>
                <a:spcPts val="0"/>
              </a:spcAft>
              <a:buClr>
                <a:schemeClr val="accent1"/>
              </a:buClr>
              <a:buSzPts val="1400"/>
              <a:buFont typeface="Times New Roman"/>
              <a:buChar char="○"/>
            </a:pPr>
            <a:r>
              <a:rPr lang="en">
                <a:solidFill>
                  <a:schemeClr val="accent1"/>
                </a:solidFill>
                <a:latin typeface="Times New Roman"/>
                <a:ea typeface="Times New Roman"/>
                <a:cs typeface="Times New Roman"/>
                <a:sym typeface="Times New Roman"/>
              </a:rPr>
              <a:t>Jupyter Notebook</a:t>
            </a:r>
            <a:endParaRPr>
              <a:solidFill>
                <a:schemeClr val="accent1"/>
              </a:solidFill>
              <a:latin typeface="Times New Roman"/>
              <a:ea typeface="Times New Roman"/>
              <a:cs typeface="Times New Roman"/>
              <a:sym typeface="Times New Roman"/>
            </a:endParaRPr>
          </a:p>
          <a:p>
            <a:pPr marL="914400" lvl="1" indent="-317500" algn="l" rtl="0">
              <a:spcBef>
                <a:spcPts val="0"/>
              </a:spcBef>
              <a:spcAft>
                <a:spcPts val="0"/>
              </a:spcAft>
              <a:buClr>
                <a:schemeClr val="accent1"/>
              </a:buClr>
              <a:buSzPts val="1400"/>
              <a:buFont typeface="Times New Roman"/>
              <a:buChar char="○"/>
            </a:pPr>
            <a:r>
              <a:rPr lang="en">
                <a:solidFill>
                  <a:schemeClr val="accent1"/>
                </a:solidFill>
                <a:latin typeface="Times New Roman"/>
                <a:ea typeface="Times New Roman"/>
                <a:cs typeface="Times New Roman"/>
                <a:sym typeface="Times New Roman"/>
              </a:rPr>
              <a:t>Spyder</a:t>
            </a:r>
            <a:endParaRPr>
              <a:solidFill>
                <a:schemeClr val="accent1"/>
              </a:solidFill>
              <a:latin typeface="Times New Roman"/>
              <a:ea typeface="Times New Roman"/>
              <a:cs typeface="Times New Roman"/>
              <a:sym typeface="Times New Roman"/>
            </a:endParaRPr>
          </a:p>
        </p:txBody>
      </p:sp>
      <p:sp>
        <p:nvSpPr>
          <p:cNvPr id="519" name="Google Shape;519;p34"/>
          <p:cNvSpPr txBox="1">
            <a:spLocks noGrp="1"/>
          </p:cNvSpPr>
          <p:nvPr>
            <p:ph type="title" idx="4294967295"/>
          </p:nvPr>
        </p:nvSpPr>
        <p:spPr>
          <a:xfrm>
            <a:off x="3429000" y="174425"/>
            <a:ext cx="5715000" cy="90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4600">
                <a:solidFill>
                  <a:schemeClr val="dk1"/>
                </a:solidFill>
              </a:rPr>
              <a:t>01</a:t>
            </a:r>
            <a:endParaRPr sz="4600">
              <a:solidFill>
                <a:schemeClr val="dk1"/>
              </a:solidFill>
            </a:endParaRPr>
          </a:p>
          <a:p>
            <a:pPr marL="0" lvl="0" indent="0" algn="r" rtl="0">
              <a:spcBef>
                <a:spcPts val="0"/>
              </a:spcBef>
              <a:spcAft>
                <a:spcPts val="0"/>
              </a:spcAft>
              <a:buNone/>
            </a:pPr>
            <a:r>
              <a:rPr lang="en" sz="4600">
                <a:solidFill>
                  <a:schemeClr val="dk1"/>
                </a:solidFill>
              </a:rPr>
              <a:t>DATA ACQUISITION</a:t>
            </a:r>
            <a:endParaRPr sz="6000" b="1">
              <a:latin typeface="Times New Roman"/>
              <a:ea typeface="Times New Roman"/>
              <a:cs typeface="Times New Roman"/>
              <a:sym typeface="Times New Roman"/>
            </a:endParaRPr>
          </a:p>
        </p:txBody>
      </p:sp>
      <p:pic>
        <p:nvPicPr>
          <p:cNvPr id="520" name="Google Shape;520;p34"/>
          <p:cNvPicPr preferRelativeResize="0"/>
          <p:nvPr/>
        </p:nvPicPr>
        <p:blipFill>
          <a:blip r:embed="rId3">
            <a:alphaModFix/>
          </a:blip>
          <a:stretch>
            <a:fillRect/>
          </a:stretch>
        </p:blipFill>
        <p:spPr>
          <a:xfrm>
            <a:off x="7573999" y="3522475"/>
            <a:ext cx="1158525" cy="1228724"/>
          </a:xfrm>
          <a:prstGeom prst="rect">
            <a:avLst/>
          </a:prstGeom>
          <a:noFill/>
          <a:ln>
            <a:noFill/>
          </a:ln>
        </p:spPr>
      </p:pic>
      <p:pic>
        <p:nvPicPr>
          <p:cNvPr id="521" name="Google Shape;521;p34"/>
          <p:cNvPicPr preferRelativeResize="0"/>
          <p:nvPr/>
        </p:nvPicPr>
        <p:blipFill>
          <a:blip r:embed="rId4">
            <a:alphaModFix/>
          </a:blip>
          <a:stretch>
            <a:fillRect/>
          </a:stretch>
        </p:blipFill>
        <p:spPr>
          <a:xfrm>
            <a:off x="67250" y="67222"/>
            <a:ext cx="586950" cy="636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35"/>
          <p:cNvSpPr/>
          <p:nvPr/>
        </p:nvSpPr>
        <p:spPr>
          <a:xfrm>
            <a:off x="0" y="1804150"/>
            <a:ext cx="9144000" cy="33393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5"/>
          <p:cNvSpPr txBox="1">
            <a:spLocks noGrp="1"/>
          </p:cNvSpPr>
          <p:nvPr>
            <p:ph type="subTitle" idx="1"/>
          </p:nvPr>
        </p:nvSpPr>
        <p:spPr>
          <a:xfrm flipH="1">
            <a:off x="29750" y="1834750"/>
            <a:ext cx="8840400" cy="30690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Clr>
                <a:schemeClr val="accent1"/>
              </a:buClr>
              <a:buSzPts val="1600"/>
              <a:buFont typeface="Times New Roman"/>
              <a:buChar char="●"/>
            </a:pPr>
            <a:r>
              <a:rPr lang="en">
                <a:solidFill>
                  <a:schemeClr val="accent1"/>
                </a:solidFill>
                <a:latin typeface="Times New Roman"/>
                <a:ea typeface="Times New Roman"/>
                <a:cs typeface="Times New Roman"/>
                <a:sym typeface="Times New Roman"/>
              </a:rPr>
              <a:t>Web Scraping to update our data with startups after the year 2014</a:t>
            </a:r>
            <a:endParaRPr>
              <a:solidFill>
                <a:schemeClr val="accent1"/>
              </a:solidFill>
              <a:latin typeface="Times New Roman"/>
              <a:ea typeface="Times New Roman"/>
              <a:cs typeface="Times New Roman"/>
              <a:sym typeface="Times New Roman"/>
            </a:endParaRPr>
          </a:p>
          <a:p>
            <a:pPr marL="457200" lvl="0" indent="0" algn="l" rtl="0">
              <a:spcBef>
                <a:spcPts val="0"/>
              </a:spcBef>
              <a:spcAft>
                <a:spcPts val="0"/>
              </a:spcAft>
              <a:buNone/>
            </a:pPr>
            <a:r>
              <a:rPr lang="en">
                <a:solidFill>
                  <a:schemeClr val="accent1"/>
                </a:solidFill>
                <a:latin typeface="Times New Roman"/>
                <a:ea typeface="Times New Roman"/>
                <a:cs typeface="Times New Roman"/>
                <a:sym typeface="Times New Roman"/>
              </a:rPr>
              <a:t> </a:t>
            </a:r>
            <a:r>
              <a:rPr lang="en" b="1" u="sng">
                <a:solidFill>
                  <a:srgbClr val="FFFF00"/>
                </a:solidFill>
                <a:latin typeface="Times New Roman"/>
                <a:ea typeface="Times New Roman"/>
                <a:cs typeface="Times New Roman"/>
                <a:sym typeface="Times New Roman"/>
              </a:rPr>
              <a:t>https://www.startupranking.com/</a:t>
            </a:r>
            <a:endParaRPr b="1" u="sng">
              <a:solidFill>
                <a:srgbClr val="FFFF00"/>
              </a:solidFill>
              <a:latin typeface="Times New Roman"/>
              <a:ea typeface="Times New Roman"/>
              <a:cs typeface="Times New Roman"/>
              <a:sym typeface="Times New Roman"/>
            </a:endParaRPr>
          </a:p>
          <a:p>
            <a:pPr marL="457200" lvl="0" indent="0" algn="l" rtl="0">
              <a:spcBef>
                <a:spcPts val="0"/>
              </a:spcBef>
              <a:spcAft>
                <a:spcPts val="0"/>
              </a:spcAft>
              <a:buNone/>
            </a:pPr>
            <a:endParaRPr b="1" u="sng">
              <a:solidFill>
                <a:srgbClr val="FFFF00"/>
              </a:solidFill>
              <a:latin typeface="Times New Roman"/>
              <a:ea typeface="Times New Roman"/>
              <a:cs typeface="Times New Roman"/>
              <a:sym typeface="Times New Roman"/>
            </a:endParaRPr>
          </a:p>
          <a:p>
            <a:pPr marL="914400" lvl="1" indent="-317500" algn="l" rtl="0">
              <a:spcBef>
                <a:spcPts val="0"/>
              </a:spcBef>
              <a:spcAft>
                <a:spcPts val="0"/>
              </a:spcAft>
              <a:buClr>
                <a:schemeClr val="accent1"/>
              </a:buClr>
              <a:buSzPts val="1400"/>
              <a:buFont typeface="Times New Roman"/>
              <a:buChar char="○"/>
            </a:pPr>
            <a:r>
              <a:rPr lang="en">
                <a:solidFill>
                  <a:schemeClr val="accent1"/>
                </a:solidFill>
                <a:latin typeface="Times New Roman"/>
                <a:ea typeface="Times New Roman"/>
                <a:cs typeface="Times New Roman"/>
                <a:sym typeface="Times New Roman"/>
              </a:rPr>
              <a:t>Limited our study on the top 200 startups</a:t>
            </a:r>
            <a:endParaRPr>
              <a:solidFill>
                <a:schemeClr val="accent1"/>
              </a:solidFill>
              <a:latin typeface="Times New Roman"/>
              <a:ea typeface="Times New Roman"/>
              <a:cs typeface="Times New Roman"/>
              <a:sym typeface="Times New Roman"/>
            </a:endParaRPr>
          </a:p>
          <a:p>
            <a:pPr marL="914400" lvl="1" indent="-330200" algn="l" rtl="0">
              <a:spcBef>
                <a:spcPts val="0"/>
              </a:spcBef>
              <a:spcAft>
                <a:spcPts val="0"/>
              </a:spcAft>
              <a:buClr>
                <a:schemeClr val="accent1"/>
              </a:buClr>
              <a:buSzPts val="1600"/>
              <a:buFont typeface="Times New Roman"/>
              <a:buChar char="○"/>
            </a:pPr>
            <a:r>
              <a:rPr lang="en">
                <a:solidFill>
                  <a:schemeClr val="accent1"/>
                </a:solidFill>
                <a:latin typeface="Times New Roman"/>
                <a:ea typeface="Times New Roman"/>
                <a:cs typeface="Times New Roman"/>
                <a:sym typeface="Times New Roman"/>
              </a:rPr>
              <a:t>Cleaning and aggregating data</a:t>
            </a:r>
            <a:endParaRPr>
              <a:solidFill>
                <a:schemeClr val="accent1"/>
              </a:solidFill>
              <a:latin typeface="Times New Roman"/>
              <a:ea typeface="Times New Roman"/>
              <a:cs typeface="Times New Roman"/>
              <a:sym typeface="Times New Roman"/>
            </a:endParaRPr>
          </a:p>
          <a:p>
            <a:pPr marL="914400" lvl="1" indent="-317500" algn="l" rtl="0">
              <a:spcBef>
                <a:spcPts val="0"/>
              </a:spcBef>
              <a:spcAft>
                <a:spcPts val="0"/>
              </a:spcAft>
              <a:buClr>
                <a:schemeClr val="accent1"/>
              </a:buClr>
              <a:buSzPts val="1400"/>
              <a:buFont typeface="Times New Roman"/>
              <a:buChar char="○"/>
            </a:pPr>
            <a:r>
              <a:rPr lang="en">
                <a:solidFill>
                  <a:schemeClr val="accent1"/>
                </a:solidFill>
                <a:latin typeface="Times New Roman"/>
                <a:ea typeface="Times New Roman"/>
                <a:cs typeface="Times New Roman"/>
                <a:sym typeface="Times New Roman"/>
              </a:rPr>
              <a:t>Complementing our analysis from initial dataset</a:t>
            </a:r>
            <a:endParaRPr>
              <a:solidFill>
                <a:schemeClr val="accent1"/>
              </a:solidFill>
              <a:latin typeface="Times New Roman"/>
              <a:ea typeface="Times New Roman"/>
              <a:cs typeface="Times New Roman"/>
              <a:sym typeface="Times New Roman"/>
            </a:endParaRPr>
          </a:p>
          <a:p>
            <a:pPr marL="0" lvl="0" indent="0" algn="l" rtl="0">
              <a:spcBef>
                <a:spcPts val="1600"/>
              </a:spcBef>
              <a:spcAft>
                <a:spcPts val="0"/>
              </a:spcAft>
              <a:buNone/>
            </a:pPr>
            <a:endParaRPr>
              <a:solidFill>
                <a:schemeClr val="accent1"/>
              </a:solidFill>
              <a:latin typeface="Times New Roman"/>
              <a:ea typeface="Times New Roman"/>
              <a:cs typeface="Times New Roman"/>
              <a:sym typeface="Times New Roman"/>
            </a:endParaRPr>
          </a:p>
          <a:p>
            <a:pPr marL="457200" lvl="0" indent="-317500" algn="l" rtl="0">
              <a:spcBef>
                <a:spcPts val="0"/>
              </a:spcBef>
              <a:spcAft>
                <a:spcPts val="0"/>
              </a:spcAft>
              <a:buClr>
                <a:schemeClr val="accent1"/>
              </a:buClr>
              <a:buSzPts val="1400"/>
              <a:buFont typeface="Times New Roman"/>
              <a:buChar char="●"/>
            </a:pPr>
            <a:r>
              <a:rPr lang="en">
                <a:solidFill>
                  <a:schemeClr val="accent1"/>
                </a:solidFill>
                <a:latin typeface="Times New Roman"/>
                <a:ea typeface="Times New Roman"/>
                <a:cs typeface="Times New Roman"/>
                <a:sym typeface="Times New Roman"/>
              </a:rPr>
              <a:t>Tools used: </a:t>
            </a:r>
            <a:endParaRPr>
              <a:solidFill>
                <a:schemeClr val="accent1"/>
              </a:solidFill>
              <a:latin typeface="Times New Roman"/>
              <a:ea typeface="Times New Roman"/>
              <a:cs typeface="Times New Roman"/>
              <a:sym typeface="Times New Roman"/>
            </a:endParaRPr>
          </a:p>
          <a:p>
            <a:pPr marL="914400" lvl="1" indent="-317500" algn="l" rtl="0">
              <a:spcBef>
                <a:spcPts val="0"/>
              </a:spcBef>
              <a:spcAft>
                <a:spcPts val="0"/>
              </a:spcAft>
              <a:buClr>
                <a:schemeClr val="accent1"/>
              </a:buClr>
              <a:buSzPts val="1400"/>
              <a:buFont typeface="Times New Roman"/>
              <a:buChar char="○"/>
            </a:pPr>
            <a:r>
              <a:rPr lang="en">
                <a:solidFill>
                  <a:schemeClr val="accent1"/>
                </a:solidFill>
                <a:latin typeface="Times New Roman"/>
                <a:ea typeface="Times New Roman"/>
                <a:cs typeface="Times New Roman"/>
                <a:sym typeface="Times New Roman"/>
              </a:rPr>
              <a:t>Selenium</a:t>
            </a:r>
            <a:endParaRPr>
              <a:solidFill>
                <a:schemeClr val="accent1"/>
              </a:solidFill>
              <a:latin typeface="Times New Roman"/>
              <a:ea typeface="Times New Roman"/>
              <a:cs typeface="Times New Roman"/>
              <a:sym typeface="Times New Roman"/>
            </a:endParaRPr>
          </a:p>
          <a:p>
            <a:pPr marL="914400" lvl="1" indent="-317500" algn="l" rtl="0">
              <a:spcBef>
                <a:spcPts val="0"/>
              </a:spcBef>
              <a:spcAft>
                <a:spcPts val="0"/>
              </a:spcAft>
              <a:buClr>
                <a:schemeClr val="accent1"/>
              </a:buClr>
              <a:buSzPts val="1400"/>
              <a:buFont typeface="Times New Roman"/>
              <a:buChar char="○"/>
            </a:pPr>
            <a:r>
              <a:rPr lang="en">
                <a:solidFill>
                  <a:schemeClr val="accent1"/>
                </a:solidFill>
                <a:latin typeface="Times New Roman"/>
                <a:ea typeface="Times New Roman"/>
                <a:cs typeface="Times New Roman"/>
                <a:sym typeface="Times New Roman"/>
              </a:rPr>
              <a:t>Jupyter Notebook</a:t>
            </a:r>
            <a:endParaRPr>
              <a:solidFill>
                <a:schemeClr val="accent1"/>
              </a:solidFill>
              <a:latin typeface="Times New Roman"/>
              <a:ea typeface="Times New Roman"/>
              <a:cs typeface="Times New Roman"/>
              <a:sym typeface="Times New Roman"/>
            </a:endParaRPr>
          </a:p>
          <a:p>
            <a:pPr marL="914400" lvl="1" indent="-317500" algn="l" rtl="0">
              <a:spcBef>
                <a:spcPts val="0"/>
              </a:spcBef>
              <a:spcAft>
                <a:spcPts val="0"/>
              </a:spcAft>
              <a:buClr>
                <a:schemeClr val="accent1"/>
              </a:buClr>
              <a:buSzPts val="1400"/>
              <a:buFont typeface="Times New Roman"/>
              <a:buChar char="○"/>
            </a:pPr>
            <a:r>
              <a:rPr lang="en">
                <a:solidFill>
                  <a:schemeClr val="accent1"/>
                </a:solidFill>
                <a:latin typeface="Times New Roman"/>
                <a:ea typeface="Times New Roman"/>
                <a:cs typeface="Times New Roman"/>
                <a:sym typeface="Times New Roman"/>
              </a:rPr>
              <a:t>MySQL</a:t>
            </a:r>
            <a:endParaRPr>
              <a:solidFill>
                <a:schemeClr val="accent1"/>
              </a:solidFill>
              <a:latin typeface="Times New Roman"/>
              <a:ea typeface="Times New Roman"/>
              <a:cs typeface="Times New Roman"/>
              <a:sym typeface="Times New Roman"/>
            </a:endParaRPr>
          </a:p>
          <a:p>
            <a:pPr marL="914400" lvl="1" indent="-317500" algn="l" rtl="0">
              <a:spcBef>
                <a:spcPts val="0"/>
              </a:spcBef>
              <a:spcAft>
                <a:spcPts val="0"/>
              </a:spcAft>
              <a:buClr>
                <a:schemeClr val="accent1"/>
              </a:buClr>
              <a:buSzPts val="1400"/>
              <a:buFont typeface="Times New Roman"/>
              <a:buChar char="○"/>
            </a:pPr>
            <a:r>
              <a:rPr lang="en">
                <a:solidFill>
                  <a:schemeClr val="accent1"/>
                </a:solidFill>
                <a:latin typeface="Times New Roman"/>
                <a:ea typeface="Times New Roman"/>
                <a:cs typeface="Times New Roman"/>
                <a:sym typeface="Times New Roman"/>
              </a:rPr>
              <a:t>Spyder</a:t>
            </a:r>
            <a:endParaRPr>
              <a:solidFill>
                <a:srgbClr val="F3F3F3"/>
              </a:solidFill>
              <a:latin typeface="Times New Roman"/>
              <a:ea typeface="Times New Roman"/>
              <a:cs typeface="Times New Roman"/>
              <a:sym typeface="Times New Roman"/>
            </a:endParaRPr>
          </a:p>
        </p:txBody>
      </p:sp>
      <p:sp>
        <p:nvSpPr>
          <p:cNvPr id="528" name="Google Shape;528;p35"/>
          <p:cNvSpPr txBox="1">
            <a:spLocks noGrp="1"/>
          </p:cNvSpPr>
          <p:nvPr>
            <p:ph type="title" idx="4294967295"/>
          </p:nvPr>
        </p:nvSpPr>
        <p:spPr>
          <a:xfrm>
            <a:off x="3429000" y="174425"/>
            <a:ext cx="5715000" cy="90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4600">
                <a:solidFill>
                  <a:schemeClr val="dk1"/>
                </a:solidFill>
              </a:rPr>
              <a:t>02</a:t>
            </a:r>
            <a:endParaRPr sz="4600">
              <a:solidFill>
                <a:schemeClr val="dk1"/>
              </a:solidFill>
            </a:endParaRPr>
          </a:p>
          <a:p>
            <a:pPr marL="0" marR="0" lvl="0" indent="0" algn="r" rtl="0">
              <a:lnSpc>
                <a:spcPct val="100000"/>
              </a:lnSpc>
              <a:spcBef>
                <a:spcPts val="0"/>
              </a:spcBef>
              <a:spcAft>
                <a:spcPts val="0"/>
              </a:spcAft>
              <a:buNone/>
            </a:pPr>
            <a:r>
              <a:rPr lang="en" sz="4600">
                <a:solidFill>
                  <a:schemeClr val="dk1"/>
                </a:solidFill>
              </a:rPr>
              <a:t>WEB</a:t>
            </a:r>
            <a:r>
              <a:rPr lang="en" sz="3000" b="1">
                <a:solidFill>
                  <a:schemeClr val="dk1"/>
                </a:solidFill>
                <a:latin typeface="Times New Roman"/>
                <a:ea typeface="Times New Roman"/>
                <a:cs typeface="Times New Roman"/>
                <a:sym typeface="Times New Roman"/>
              </a:rPr>
              <a:t> </a:t>
            </a:r>
            <a:r>
              <a:rPr lang="en" sz="4600">
                <a:solidFill>
                  <a:schemeClr val="dk1"/>
                </a:solidFill>
              </a:rPr>
              <a:t>SCRAPING</a:t>
            </a:r>
            <a:endParaRPr sz="6000" b="1">
              <a:latin typeface="Times New Roman"/>
              <a:ea typeface="Times New Roman"/>
              <a:cs typeface="Times New Roman"/>
              <a:sym typeface="Times New Roman"/>
            </a:endParaRPr>
          </a:p>
        </p:txBody>
      </p:sp>
      <p:pic>
        <p:nvPicPr>
          <p:cNvPr id="529" name="Google Shape;529;p35"/>
          <p:cNvPicPr preferRelativeResize="0"/>
          <p:nvPr/>
        </p:nvPicPr>
        <p:blipFill>
          <a:blip r:embed="rId3">
            <a:alphaModFix/>
          </a:blip>
          <a:stretch>
            <a:fillRect/>
          </a:stretch>
        </p:blipFill>
        <p:spPr>
          <a:xfrm>
            <a:off x="7726749" y="3522625"/>
            <a:ext cx="1158525" cy="1228724"/>
          </a:xfrm>
          <a:prstGeom prst="rect">
            <a:avLst/>
          </a:prstGeom>
          <a:noFill/>
          <a:ln>
            <a:noFill/>
          </a:ln>
        </p:spPr>
      </p:pic>
      <p:pic>
        <p:nvPicPr>
          <p:cNvPr id="530" name="Google Shape;530;p35"/>
          <p:cNvPicPr preferRelativeResize="0"/>
          <p:nvPr/>
        </p:nvPicPr>
        <p:blipFill>
          <a:blip r:embed="rId4">
            <a:alphaModFix/>
          </a:blip>
          <a:stretch>
            <a:fillRect/>
          </a:stretch>
        </p:blipFill>
        <p:spPr>
          <a:xfrm>
            <a:off x="67250" y="67222"/>
            <a:ext cx="586950" cy="636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36"/>
          <p:cNvSpPr/>
          <p:nvPr/>
        </p:nvSpPr>
        <p:spPr>
          <a:xfrm>
            <a:off x="0" y="1804150"/>
            <a:ext cx="9144000" cy="33393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6"/>
          <p:cNvSpPr txBox="1">
            <a:spLocks noGrp="1"/>
          </p:cNvSpPr>
          <p:nvPr>
            <p:ph type="title" idx="4294967295"/>
          </p:nvPr>
        </p:nvSpPr>
        <p:spPr>
          <a:xfrm>
            <a:off x="3429000" y="174425"/>
            <a:ext cx="5715000" cy="90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4600">
                <a:solidFill>
                  <a:schemeClr val="dk1"/>
                </a:solidFill>
              </a:rPr>
              <a:t>03</a:t>
            </a:r>
            <a:endParaRPr sz="4600">
              <a:solidFill>
                <a:schemeClr val="dk1"/>
              </a:solidFill>
            </a:endParaRPr>
          </a:p>
          <a:p>
            <a:pPr marL="0" lvl="0" indent="0" algn="r" rtl="0">
              <a:spcBef>
                <a:spcPts val="0"/>
              </a:spcBef>
              <a:spcAft>
                <a:spcPts val="0"/>
              </a:spcAft>
              <a:buNone/>
            </a:pPr>
            <a:r>
              <a:rPr lang="en" sz="4600">
                <a:solidFill>
                  <a:schemeClr val="dk1"/>
                </a:solidFill>
              </a:rPr>
              <a:t>DATA CLEANING</a:t>
            </a:r>
            <a:endParaRPr sz="6000"/>
          </a:p>
        </p:txBody>
      </p:sp>
      <p:pic>
        <p:nvPicPr>
          <p:cNvPr id="537" name="Google Shape;537;p36"/>
          <p:cNvPicPr preferRelativeResize="0"/>
          <p:nvPr/>
        </p:nvPicPr>
        <p:blipFill>
          <a:blip r:embed="rId3">
            <a:alphaModFix/>
          </a:blip>
          <a:stretch>
            <a:fillRect/>
          </a:stretch>
        </p:blipFill>
        <p:spPr>
          <a:xfrm>
            <a:off x="7787874" y="3522625"/>
            <a:ext cx="1158525" cy="1228724"/>
          </a:xfrm>
          <a:prstGeom prst="rect">
            <a:avLst/>
          </a:prstGeom>
          <a:noFill/>
          <a:ln>
            <a:noFill/>
          </a:ln>
        </p:spPr>
      </p:pic>
      <p:pic>
        <p:nvPicPr>
          <p:cNvPr id="538" name="Google Shape;538;p36"/>
          <p:cNvPicPr preferRelativeResize="0"/>
          <p:nvPr/>
        </p:nvPicPr>
        <p:blipFill>
          <a:blip r:embed="rId4">
            <a:alphaModFix/>
          </a:blip>
          <a:stretch>
            <a:fillRect/>
          </a:stretch>
        </p:blipFill>
        <p:spPr>
          <a:xfrm>
            <a:off x="67250" y="67222"/>
            <a:ext cx="586950" cy="636750"/>
          </a:xfrm>
          <a:prstGeom prst="rect">
            <a:avLst/>
          </a:prstGeom>
          <a:noFill/>
          <a:ln>
            <a:noFill/>
          </a:ln>
        </p:spPr>
      </p:pic>
      <p:sp>
        <p:nvSpPr>
          <p:cNvPr id="539" name="Google Shape;539;p36"/>
          <p:cNvSpPr txBox="1"/>
          <p:nvPr/>
        </p:nvSpPr>
        <p:spPr>
          <a:xfrm>
            <a:off x="91675" y="1823975"/>
            <a:ext cx="8854800" cy="447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accent1"/>
              </a:buClr>
              <a:buSzPts val="1400"/>
              <a:buFont typeface="Times New Roman"/>
              <a:buChar char="●"/>
            </a:pPr>
            <a:r>
              <a:rPr lang="en">
                <a:solidFill>
                  <a:schemeClr val="accent1"/>
                </a:solidFill>
                <a:latin typeface="Times New Roman"/>
                <a:ea typeface="Times New Roman"/>
                <a:cs typeface="Times New Roman"/>
                <a:sym typeface="Times New Roman"/>
              </a:rPr>
              <a:t>Dropping all rows where the entire instances have a NAN value (&gt; 5000 rows)</a:t>
            </a:r>
            <a:endParaRPr>
              <a:solidFill>
                <a:schemeClr val="accent1"/>
              </a:solidFill>
              <a:latin typeface="Times New Roman"/>
              <a:ea typeface="Times New Roman"/>
              <a:cs typeface="Times New Roman"/>
              <a:sym typeface="Times New Roman"/>
            </a:endParaRPr>
          </a:p>
          <a:p>
            <a:pPr marL="457200" lvl="0" indent="-317500" algn="l" rtl="0">
              <a:spcBef>
                <a:spcPts val="0"/>
              </a:spcBef>
              <a:spcAft>
                <a:spcPts val="0"/>
              </a:spcAft>
              <a:buClr>
                <a:srgbClr val="FFFFFF"/>
              </a:buClr>
              <a:buSzPts val="1400"/>
              <a:buFont typeface="Times New Roman"/>
              <a:buChar char="●"/>
            </a:pPr>
            <a:r>
              <a:rPr lang="en">
                <a:solidFill>
                  <a:srgbClr val="FFFFFF"/>
                </a:solidFill>
                <a:latin typeface="Times New Roman"/>
                <a:ea typeface="Times New Roman"/>
                <a:cs typeface="Times New Roman"/>
                <a:sym typeface="Times New Roman"/>
              </a:rPr>
              <a:t>Stripping all leading and trailing white spaces</a:t>
            </a:r>
            <a:endParaRPr>
              <a:solidFill>
                <a:srgbClr val="FFFFFF"/>
              </a:solidFill>
              <a:latin typeface="Times New Roman"/>
              <a:ea typeface="Times New Roman"/>
              <a:cs typeface="Times New Roman"/>
              <a:sym typeface="Times New Roman"/>
            </a:endParaRPr>
          </a:p>
          <a:p>
            <a:pPr marL="457200" lvl="0" indent="-317500" algn="l" rtl="0">
              <a:spcBef>
                <a:spcPts val="0"/>
              </a:spcBef>
              <a:spcAft>
                <a:spcPts val="0"/>
              </a:spcAft>
              <a:buClr>
                <a:srgbClr val="FFFFFF"/>
              </a:buClr>
              <a:buSzPts val="1400"/>
              <a:buFont typeface="Times New Roman"/>
              <a:buChar char="●"/>
            </a:pPr>
            <a:r>
              <a:rPr lang="en">
                <a:solidFill>
                  <a:srgbClr val="FFFFFF"/>
                </a:solidFill>
                <a:latin typeface="Times New Roman"/>
                <a:ea typeface="Times New Roman"/>
                <a:cs typeface="Times New Roman"/>
                <a:sym typeface="Times New Roman"/>
              </a:rPr>
              <a:t>Creating a new DF with all startups that have duplicated name (~ 200 startups)</a:t>
            </a:r>
            <a:endParaRPr>
              <a:solidFill>
                <a:srgbClr val="FFFFFF"/>
              </a:solidFill>
              <a:latin typeface="Times New Roman"/>
              <a:ea typeface="Times New Roman"/>
              <a:cs typeface="Times New Roman"/>
              <a:sym typeface="Times New Roman"/>
            </a:endParaRPr>
          </a:p>
          <a:p>
            <a:pPr marL="914400" lvl="1" indent="-317500" algn="l" rtl="0">
              <a:spcBef>
                <a:spcPts val="0"/>
              </a:spcBef>
              <a:spcAft>
                <a:spcPts val="0"/>
              </a:spcAft>
              <a:buClr>
                <a:srgbClr val="FFFFFF"/>
              </a:buClr>
              <a:buSzPts val="1400"/>
              <a:buFont typeface="Times New Roman"/>
              <a:buChar char="○"/>
            </a:pPr>
            <a:r>
              <a:rPr lang="en">
                <a:solidFill>
                  <a:srgbClr val="FFFFFF"/>
                </a:solidFill>
                <a:latin typeface="Times New Roman"/>
                <a:ea typeface="Times New Roman"/>
                <a:cs typeface="Times New Roman"/>
                <a:sym typeface="Times New Roman"/>
              </a:rPr>
              <a:t>Dropped all duplicated names where they have the same Name, Homepage URL, and Country Code</a:t>
            </a:r>
            <a:endParaRPr>
              <a:solidFill>
                <a:srgbClr val="FFFFFF"/>
              </a:solidFill>
              <a:latin typeface="Times New Roman"/>
              <a:ea typeface="Times New Roman"/>
              <a:cs typeface="Times New Roman"/>
              <a:sym typeface="Times New Roman"/>
            </a:endParaRPr>
          </a:p>
          <a:p>
            <a:pPr marL="457200" lvl="0" indent="-317500" algn="l" rtl="0">
              <a:spcBef>
                <a:spcPts val="0"/>
              </a:spcBef>
              <a:spcAft>
                <a:spcPts val="0"/>
              </a:spcAft>
              <a:buClr>
                <a:srgbClr val="FFFFFF"/>
              </a:buClr>
              <a:buSzPts val="1400"/>
              <a:buFont typeface="Times New Roman"/>
              <a:buChar char="●"/>
            </a:pPr>
            <a:r>
              <a:rPr lang="en">
                <a:solidFill>
                  <a:srgbClr val="FFFFFF"/>
                </a:solidFill>
                <a:latin typeface="Times New Roman"/>
                <a:ea typeface="Times New Roman"/>
                <a:cs typeface="Times New Roman"/>
                <a:sym typeface="Times New Roman"/>
              </a:rPr>
              <a:t>Drop all rows where the instances inside Category List, Market, Funding Total usd, Country Code, Region, &amp; Market</a:t>
            </a:r>
            <a:endParaRPr>
              <a:solidFill>
                <a:srgbClr val="FFFFFF"/>
              </a:solidFill>
              <a:latin typeface="Times New Roman"/>
              <a:ea typeface="Times New Roman"/>
              <a:cs typeface="Times New Roman"/>
              <a:sym typeface="Times New Roman"/>
            </a:endParaRPr>
          </a:p>
          <a:p>
            <a:pPr marL="457200" lvl="0" indent="-317500" algn="l" rtl="0">
              <a:spcBef>
                <a:spcPts val="0"/>
              </a:spcBef>
              <a:spcAft>
                <a:spcPts val="0"/>
              </a:spcAft>
              <a:buClr>
                <a:srgbClr val="FFFFFF"/>
              </a:buClr>
              <a:buSzPts val="1400"/>
              <a:buFont typeface="Times New Roman"/>
              <a:buChar char="●"/>
            </a:pPr>
            <a:r>
              <a:rPr lang="en">
                <a:solidFill>
                  <a:srgbClr val="FFFFFF"/>
                </a:solidFill>
                <a:latin typeface="Times New Roman"/>
                <a:ea typeface="Times New Roman"/>
                <a:cs typeface="Times New Roman"/>
                <a:sym typeface="Times New Roman"/>
              </a:rPr>
              <a:t>Amending the category list by adjusting the text string and sorting words alphabetically</a:t>
            </a:r>
            <a:endParaRPr>
              <a:solidFill>
                <a:srgbClr val="FFFFFF"/>
              </a:solidFill>
              <a:latin typeface="Times New Roman"/>
              <a:ea typeface="Times New Roman"/>
              <a:cs typeface="Times New Roman"/>
              <a:sym typeface="Times New Roman"/>
            </a:endParaRPr>
          </a:p>
          <a:p>
            <a:pPr marL="457200" lvl="0" indent="-317500" algn="l" rtl="0">
              <a:spcBef>
                <a:spcPts val="0"/>
              </a:spcBef>
              <a:spcAft>
                <a:spcPts val="0"/>
              </a:spcAft>
              <a:buClr>
                <a:srgbClr val="FFFFFF"/>
              </a:buClr>
              <a:buSzPts val="1400"/>
              <a:buFont typeface="Times New Roman"/>
              <a:buChar char="●"/>
            </a:pPr>
            <a:r>
              <a:rPr lang="en">
                <a:solidFill>
                  <a:srgbClr val="FFFFFF"/>
                </a:solidFill>
                <a:latin typeface="Times New Roman"/>
                <a:ea typeface="Times New Roman"/>
                <a:cs typeface="Times New Roman"/>
                <a:sym typeface="Times New Roman"/>
              </a:rPr>
              <a:t>Amending the total funding column and converting the resulting data into a Float type</a:t>
            </a:r>
            <a:endParaRPr>
              <a:solidFill>
                <a:srgbClr val="FFFFFF"/>
              </a:solidFill>
              <a:latin typeface="Times New Roman"/>
              <a:ea typeface="Times New Roman"/>
              <a:cs typeface="Times New Roman"/>
              <a:sym typeface="Times New Roman"/>
            </a:endParaRPr>
          </a:p>
          <a:p>
            <a:pPr marL="457200" lvl="0" indent="-317500" algn="l" rtl="0">
              <a:spcBef>
                <a:spcPts val="0"/>
              </a:spcBef>
              <a:spcAft>
                <a:spcPts val="0"/>
              </a:spcAft>
              <a:buClr>
                <a:srgbClr val="FFFFFF"/>
              </a:buClr>
              <a:buSzPts val="1400"/>
              <a:buFont typeface="Times New Roman"/>
              <a:buChar char="●"/>
            </a:pPr>
            <a:r>
              <a:rPr lang="en">
                <a:solidFill>
                  <a:srgbClr val="FFFFFF"/>
                </a:solidFill>
                <a:latin typeface="Times New Roman"/>
                <a:ea typeface="Times New Roman"/>
                <a:cs typeface="Times New Roman"/>
                <a:sym typeface="Times New Roman"/>
              </a:rPr>
              <a:t>Since we have total investment broken down into funding stages, it was a good practice to sum all funding stages for each startup and comparing the value with the Funding Total usd column</a:t>
            </a:r>
            <a:endParaRPr>
              <a:solidFill>
                <a:srgbClr val="FFFFFF"/>
              </a:solidFill>
              <a:latin typeface="Times New Roman"/>
              <a:ea typeface="Times New Roman"/>
              <a:cs typeface="Times New Roman"/>
              <a:sym typeface="Times New Roman"/>
            </a:endParaRPr>
          </a:p>
          <a:p>
            <a:pPr marL="914400" lvl="1" indent="-317500" algn="l" rtl="0">
              <a:spcBef>
                <a:spcPts val="0"/>
              </a:spcBef>
              <a:spcAft>
                <a:spcPts val="0"/>
              </a:spcAft>
              <a:buClr>
                <a:srgbClr val="FFFFFF"/>
              </a:buClr>
              <a:buSzPts val="1400"/>
              <a:buFont typeface="Times New Roman"/>
              <a:buChar char="○"/>
            </a:pPr>
            <a:r>
              <a:rPr lang="en">
                <a:solidFill>
                  <a:srgbClr val="FFFFFF"/>
                </a:solidFill>
                <a:latin typeface="Times New Roman"/>
                <a:ea typeface="Times New Roman"/>
                <a:cs typeface="Times New Roman"/>
                <a:sym typeface="Times New Roman"/>
              </a:rPr>
              <a:t>For every instance where the later is missing and the former has a value, replace the later with the former's</a:t>
            </a:r>
            <a:endParaRPr>
              <a:solidFill>
                <a:srgbClr val="FFFFFF"/>
              </a:solidFill>
              <a:latin typeface="Times New Roman"/>
              <a:ea typeface="Times New Roman"/>
              <a:cs typeface="Times New Roman"/>
              <a:sym typeface="Times New Roman"/>
            </a:endParaRPr>
          </a:p>
          <a:p>
            <a:pPr marL="457200" lvl="0" indent="-317500" algn="l" rtl="0">
              <a:spcBef>
                <a:spcPts val="0"/>
              </a:spcBef>
              <a:spcAft>
                <a:spcPts val="0"/>
              </a:spcAft>
              <a:buClr>
                <a:srgbClr val="FFFFFF"/>
              </a:buClr>
              <a:buSzPts val="1400"/>
              <a:buFont typeface="Times New Roman"/>
              <a:buChar char="●"/>
            </a:pPr>
            <a:r>
              <a:rPr lang="en">
                <a:solidFill>
                  <a:srgbClr val="FFFFFF"/>
                </a:solidFill>
                <a:latin typeface="Times New Roman"/>
                <a:ea typeface="Times New Roman"/>
                <a:cs typeface="Times New Roman"/>
                <a:sym typeface="Times New Roman"/>
              </a:rPr>
              <a:t>Checking that the null values in the 3 columns (founded_quarter, founded_year, founded_month) are at the same instances</a:t>
            </a:r>
            <a:endParaRPr>
              <a:solidFill>
                <a:srgbClr val="FFFFFF"/>
              </a:solidFill>
              <a:latin typeface="Times New Roman"/>
              <a:ea typeface="Times New Roman"/>
              <a:cs typeface="Times New Roman"/>
              <a:sym typeface="Times New Roman"/>
            </a:endParaRPr>
          </a:p>
          <a:p>
            <a:pPr marL="457200" lvl="0" indent="-317500" algn="l" rtl="0">
              <a:spcBef>
                <a:spcPts val="0"/>
              </a:spcBef>
              <a:spcAft>
                <a:spcPts val="0"/>
              </a:spcAft>
              <a:buClr>
                <a:srgbClr val="FFFFFF"/>
              </a:buClr>
              <a:buSzPts val="1400"/>
              <a:buFont typeface="Times New Roman"/>
              <a:buChar char="●"/>
            </a:pPr>
            <a:r>
              <a:rPr lang="en">
                <a:solidFill>
                  <a:srgbClr val="FFFFFF"/>
                </a:solidFill>
                <a:latin typeface="Times New Roman"/>
                <a:ea typeface="Times New Roman"/>
                <a:cs typeface="Times New Roman"/>
                <a:sym typeface="Times New Roman"/>
              </a:rPr>
              <a:t>Checked that all indexes in column founded_at where the value in NaN is a subset in the list of indexes for column founded_month where the value is NaN</a:t>
            </a:r>
            <a:endParaRPr>
              <a:solidFill>
                <a:srgbClr val="FFFFFF"/>
              </a:solidFill>
              <a:latin typeface="Times New Roman"/>
              <a:ea typeface="Times New Roman"/>
              <a:cs typeface="Times New Roman"/>
              <a:sym typeface="Times New Roman"/>
            </a:endParaRPr>
          </a:p>
          <a:p>
            <a:pPr marL="457200" lvl="0" indent="0" algn="l" rtl="0">
              <a:spcBef>
                <a:spcPts val="0"/>
              </a:spcBef>
              <a:spcAft>
                <a:spcPts val="0"/>
              </a:spcAft>
              <a:buNone/>
            </a:pPr>
            <a:endParaRPr>
              <a:solidFill>
                <a:srgbClr val="FFFFFF"/>
              </a:solidFill>
              <a:latin typeface="Roboto Condensed Light"/>
              <a:ea typeface="Roboto Condensed Light"/>
              <a:cs typeface="Roboto Condensed Light"/>
              <a:sym typeface="Roboto Condensed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37"/>
          <p:cNvSpPr/>
          <p:nvPr/>
        </p:nvSpPr>
        <p:spPr>
          <a:xfrm>
            <a:off x="0" y="1804150"/>
            <a:ext cx="9144000" cy="33393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7"/>
          <p:cNvSpPr txBox="1">
            <a:spLocks noGrp="1"/>
          </p:cNvSpPr>
          <p:nvPr>
            <p:ph type="title" idx="4294967295"/>
          </p:nvPr>
        </p:nvSpPr>
        <p:spPr>
          <a:xfrm>
            <a:off x="3429000" y="174425"/>
            <a:ext cx="5715000" cy="90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4600">
                <a:solidFill>
                  <a:schemeClr val="dk1"/>
                </a:solidFill>
              </a:rPr>
              <a:t>03</a:t>
            </a:r>
            <a:endParaRPr sz="4600">
              <a:solidFill>
                <a:schemeClr val="dk1"/>
              </a:solidFill>
            </a:endParaRPr>
          </a:p>
          <a:p>
            <a:pPr marL="0" lvl="0" indent="0" algn="r" rtl="0">
              <a:spcBef>
                <a:spcPts val="0"/>
              </a:spcBef>
              <a:spcAft>
                <a:spcPts val="0"/>
              </a:spcAft>
              <a:buNone/>
            </a:pPr>
            <a:r>
              <a:rPr lang="en" sz="4600">
                <a:solidFill>
                  <a:schemeClr val="dk1"/>
                </a:solidFill>
              </a:rPr>
              <a:t>DATA CLEANING</a:t>
            </a:r>
            <a:endParaRPr sz="6000"/>
          </a:p>
        </p:txBody>
      </p:sp>
      <p:pic>
        <p:nvPicPr>
          <p:cNvPr id="546" name="Google Shape;546;p37"/>
          <p:cNvPicPr preferRelativeResize="0"/>
          <p:nvPr/>
        </p:nvPicPr>
        <p:blipFill>
          <a:blip r:embed="rId3">
            <a:alphaModFix/>
          </a:blip>
          <a:stretch>
            <a:fillRect/>
          </a:stretch>
        </p:blipFill>
        <p:spPr>
          <a:xfrm>
            <a:off x="7787874" y="3522625"/>
            <a:ext cx="1158525" cy="1228724"/>
          </a:xfrm>
          <a:prstGeom prst="rect">
            <a:avLst/>
          </a:prstGeom>
          <a:noFill/>
          <a:ln>
            <a:noFill/>
          </a:ln>
        </p:spPr>
      </p:pic>
      <p:pic>
        <p:nvPicPr>
          <p:cNvPr id="547" name="Google Shape;547;p37"/>
          <p:cNvPicPr preferRelativeResize="0"/>
          <p:nvPr/>
        </p:nvPicPr>
        <p:blipFill>
          <a:blip r:embed="rId4">
            <a:alphaModFix/>
          </a:blip>
          <a:stretch>
            <a:fillRect/>
          </a:stretch>
        </p:blipFill>
        <p:spPr>
          <a:xfrm>
            <a:off x="67250" y="67222"/>
            <a:ext cx="586950" cy="636750"/>
          </a:xfrm>
          <a:prstGeom prst="rect">
            <a:avLst/>
          </a:prstGeom>
          <a:noFill/>
          <a:ln>
            <a:noFill/>
          </a:ln>
        </p:spPr>
      </p:pic>
      <p:sp>
        <p:nvSpPr>
          <p:cNvPr id="548" name="Google Shape;548;p37"/>
          <p:cNvSpPr txBox="1"/>
          <p:nvPr/>
        </p:nvSpPr>
        <p:spPr>
          <a:xfrm>
            <a:off x="91675" y="1823975"/>
            <a:ext cx="8854800" cy="447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Font typeface="Times New Roman"/>
              <a:buChar char="●"/>
            </a:pPr>
            <a:r>
              <a:rPr lang="en">
                <a:solidFill>
                  <a:srgbClr val="FFFFFF"/>
                </a:solidFill>
                <a:latin typeface="Times New Roman"/>
                <a:ea typeface="Times New Roman"/>
                <a:cs typeface="Times New Roman"/>
                <a:sym typeface="Times New Roman"/>
              </a:rPr>
              <a:t>Function to study the correlation between the 'founded_at' and 'first_funding_at' to check whether we can replace the missing values in column (founded_at) with the values of (first_funding_at)</a:t>
            </a:r>
            <a:endParaRPr>
              <a:solidFill>
                <a:srgbClr val="FFFFFF"/>
              </a:solidFill>
              <a:latin typeface="Times New Roman"/>
              <a:ea typeface="Times New Roman"/>
              <a:cs typeface="Times New Roman"/>
              <a:sym typeface="Times New Roman"/>
            </a:endParaRPr>
          </a:p>
          <a:p>
            <a:pPr marL="457200" lvl="0" indent="-317500" algn="l" rtl="0">
              <a:spcBef>
                <a:spcPts val="0"/>
              </a:spcBef>
              <a:spcAft>
                <a:spcPts val="0"/>
              </a:spcAft>
              <a:buClr>
                <a:srgbClr val="FFFFFF"/>
              </a:buClr>
              <a:buSzPts val="1400"/>
              <a:buFont typeface="Times New Roman"/>
              <a:buChar char="●"/>
            </a:pPr>
            <a:r>
              <a:rPr lang="en">
                <a:solidFill>
                  <a:srgbClr val="FFFFFF"/>
                </a:solidFill>
                <a:latin typeface="Times New Roman"/>
                <a:ea typeface="Times New Roman"/>
                <a:cs typeface="Times New Roman"/>
                <a:sym typeface="Times New Roman"/>
              </a:rPr>
              <a:t>Check if all NaN instances in country and region are a subset of all NaN instances in City</a:t>
            </a:r>
            <a:endParaRPr>
              <a:solidFill>
                <a:srgbClr val="FFFFFF"/>
              </a:solidFill>
              <a:latin typeface="Times New Roman"/>
              <a:ea typeface="Times New Roman"/>
              <a:cs typeface="Times New Roman"/>
              <a:sym typeface="Times New Roman"/>
            </a:endParaRPr>
          </a:p>
          <a:p>
            <a:pPr marL="457200" lvl="0" indent="-317500" algn="l" rtl="0">
              <a:spcBef>
                <a:spcPts val="0"/>
              </a:spcBef>
              <a:spcAft>
                <a:spcPts val="0"/>
              </a:spcAft>
              <a:buClr>
                <a:srgbClr val="FFFFFF"/>
              </a:buClr>
              <a:buSzPts val="1400"/>
              <a:buFont typeface="Times New Roman"/>
              <a:buChar char="●"/>
            </a:pPr>
            <a:r>
              <a:rPr lang="en">
                <a:solidFill>
                  <a:srgbClr val="FFFFFF"/>
                </a:solidFill>
                <a:latin typeface="Times New Roman"/>
                <a:ea typeface="Times New Roman"/>
                <a:cs typeface="Times New Roman"/>
                <a:sym typeface="Times New Roman"/>
              </a:rPr>
              <a:t>For any missing country code, if we have another instance that has same region and a valid Area -&gt; Replace missing country code with the valid one</a:t>
            </a:r>
            <a:endParaRPr>
              <a:solidFill>
                <a:srgbClr val="FFFFFF"/>
              </a:solidFill>
              <a:latin typeface="Times New Roman"/>
              <a:ea typeface="Times New Roman"/>
              <a:cs typeface="Times New Roman"/>
              <a:sym typeface="Times New Roman"/>
            </a:endParaRPr>
          </a:p>
          <a:p>
            <a:pPr marL="457200" lvl="0" indent="-317500" algn="l" rtl="0">
              <a:spcBef>
                <a:spcPts val="0"/>
              </a:spcBef>
              <a:spcAft>
                <a:spcPts val="0"/>
              </a:spcAft>
              <a:buClr>
                <a:srgbClr val="FFFFFF"/>
              </a:buClr>
              <a:buSzPts val="1400"/>
              <a:buFont typeface="Times New Roman"/>
              <a:buChar char="●"/>
            </a:pPr>
            <a:r>
              <a:rPr lang="en">
                <a:solidFill>
                  <a:srgbClr val="FFFFFF"/>
                </a:solidFill>
                <a:latin typeface="Times New Roman"/>
                <a:ea typeface="Times New Roman"/>
                <a:cs typeface="Times New Roman"/>
                <a:sym typeface="Times New Roman"/>
              </a:rPr>
              <a:t>Replacing missing values in the category list with values in market list</a:t>
            </a:r>
            <a:endParaRPr>
              <a:solidFill>
                <a:srgbClr val="FFFFFF"/>
              </a:solidFill>
              <a:latin typeface="Times New Roman"/>
              <a:ea typeface="Times New Roman"/>
              <a:cs typeface="Times New Roman"/>
              <a:sym typeface="Times New Roman"/>
            </a:endParaRPr>
          </a:p>
          <a:p>
            <a:pPr marL="457200" lvl="0" indent="-317500" algn="l" rtl="0">
              <a:spcBef>
                <a:spcPts val="0"/>
              </a:spcBef>
              <a:spcAft>
                <a:spcPts val="0"/>
              </a:spcAft>
              <a:buClr>
                <a:srgbClr val="FFFFFF"/>
              </a:buClr>
              <a:buSzPts val="1400"/>
              <a:buFont typeface="Times New Roman"/>
              <a:buChar char="●"/>
            </a:pPr>
            <a:r>
              <a:rPr lang="en">
                <a:solidFill>
                  <a:srgbClr val="FFFFFF"/>
                </a:solidFill>
                <a:latin typeface="Times New Roman"/>
                <a:ea typeface="Times New Roman"/>
                <a:cs typeface="Times New Roman"/>
                <a:sym typeface="Times New Roman"/>
              </a:rPr>
              <a:t>Resetting index</a:t>
            </a:r>
            <a:endParaRPr>
              <a:solidFill>
                <a:srgbClr val="FFFFFF"/>
              </a:solidFill>
              <a:latin typeface="Times New Roman"/>
              <a:ea typeface="Times New Roman"/>
              <a:cs typeface="Times New Roman"/>
              <a:sym typeface="Times New Roman"/>
            </a:endParaRPr>
          </a:p>
          <a:p>
            <a:pPr marL="457200" lvl="0" indent="0" algn="l" rtl="0">
              <a:spcBef>
                <a:spcPts val="0"/>
              </a:spcBef>
              <a:spcAft>
                <a:spcPts val="0"/>
              </a:spcAft>
              <a:buNone/>
            </a:pPr>
            <a:endParaRPr>
              <a:solidFill>
                <a:srgbClr val="FFFFFF"/>
              </a:solidFill>
              <a:latin typeface="Times New Roman"/>
              <a:ea typeface="Times New Roman"/>
              <a:cs typeface="Times New Roman"/>
              <a:sym typeface="Times New Roman"/>
            </a:endParaRPr>
          </a:p>
          <a:p>
            <a:pPr marL="457200" lvl="0" indent="0" algn="l" rtl="0">
              <a:spcBef>
                <a:spcPts val="0"/>
              </a:spcBef>
              <a:spcAft>
                <a:spcPts val="0"/>
              </a:spcAft>
              <a:buNone/>
            </a:pP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38"/>
          <p:cNvSpPr/>
          <p:nvPr/>
        </p:nvSpPr>
        <p:spPr>
          <a:xfrm>
            <a:off x="0" y="2093675"/>
            <a:ext cx="9144000" cy="30090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txBox="1">
            <a:spLocks noGrp="1"/>
          </p:cNvSpPr>
          <p:nvPr>
            <p:ph type="title" idx="4294967295"/>
          </p:nvPr>
        </p:nvSpPr>
        <p:spPr>
          <a:xfrm>
            <a:off x="3320350" y="-130375"/>
            <a:ext cx="5823600" cy="90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4600">
                <a:solidFill>
                  <a:schemeClr val="dk1"/>
                </a:solidFill>
              </a:rPr>
              <a:t>04</a:t>
            </a:r>
            <a:endParaRPr sz="4600">
              <a:solidFill>
                <a:schemeClr val="dk1"/>
              </a:solidFill>
            </a:endParaRPr>
          </a:p>
          <a:p>
            <a:pPr marL="0" lvl="0" indent="0" algn="r" rtl="0">
              <a:spcBef>
                <a:spcPts val="0"/>
              </a:spcBef>
              <a:spcAft>
                <a:spcPts val="0"/>
              </a:spcAft>
              <a:buNone/>
            </a:pPr>
            <a:r>
              <a:rPr lang="en" sz="4600">
                <a:solidFill>
                  <a:schemeClr val="dk1"/>
                </a:solidFill>
              </a:rPr>
              <a:t>ANALYSIS &amp; VISUALIZATION</a:t>
            </a:r>
            <a:endParaRPr sz="6000"/>
          </a:p>
        </p:txBody>
      </p:sp>
      <p:pic>
        <p:nvPicPr>
          <p:cNvPr id="555" name="Google Shape;555;p38"/>
          <p:cNvPicPr preferRelativeResize="0"/>
          <p:nvPr/>
        </p:nvPicPr>
        <p:blipFill>
          <a:blip r:embed="rId3">
            <a:alphaModFix/>
          </a:blip>
          <a:stretch>
            <a:fillRect/>
          </a:stretch>
        </p:blipFill>
        <p:spPr>
          <a:xfrm>
            <a:off x="7864024" y="3522625"/>
            <a:ext cx="1158525" cy="1228724"/>
          </a:xfrm>
          <a:prstGeom prst="rect">
            <a:avLst/>
          </a:prstGeom>
          <a:noFill/>
          <a:ln>
            <a:noFill/>
          </a:ln>
        </p:spPr>
      </p:pic>
      <p:pic>
        <p:nvPicPr>
          <p:cNvPr id="556" name="Google Shape;556;p38"/>
          <p:cNvPicPr preferRelativeResize="0"/>
          <p:nvPr/>
        </p:nvPicPr>
        <p:blipFill>
          <a:blip r:embed="rId4">
            <a:alphaModFix/>
          </a:blip>
          <a:stretch>
            <a:fillRect/>
          </a:stretch>
        </p:blipFill>
        <p:spPr>
          <a:xfrm>
            <a:off x="67250" y="67222"/>
            <a:ext cx="586950" cy="636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pic>
        <p:nvPicPr>
          <p:cNvPr id="561" name="Google Shape;561;p39"/>
          <p:cNvPicPr preferRelativeResize="0"/>
          <p:nvPr/>
        </p:nvPicPr>
        <p:blipFill>
          <a:blip r:embed="rId3">
            <a:alphaModFix/>
          </a:blip>
          <a:stretch>
            <a:fillRect/>
          </a:stretch>
        </p:blipFill>
        <p:spPr>
          <a:xfrm>
            <a:off x="-58575" y="-50925"/>
            <a:ext cx="9217024" cy="5194425"/>
          </a:xfrm>
          <a:prstGeom prst="rect">
            <a:avLst/>
          </a:prstGeom>
          <a:noFill/>
          <a:ln>
            <a:noFill/>
          </a:ln>
        </p:spPr>
      </p:pic>
    </p:spTree>
  </p:cSld>
  <p:clrMapOvr>
    <a:masterClrMapping/>
  </p:clrMapOvr>
</p:sld>
</file>

<file path=ppt/theme/theme1.xml><?xml version="1.0" encoding="utf-8"?>
<a:theme xmlns:a="http://schemas.openxmlformats.org/drawingml/2006/main" name="Annual Report General by Slidesgo">
  <a:themeElements>
    <a:clrScheme name="Simple Light">
      <a:dk1>
        <a:srgbClr val="434343"/>
      </a:dk1>
      <a:lt1>
        <a:srgbClr val="666666"/>
      </a:lt1>
      <a:dk2>
        <a:srgbClr val="999999"/>
      </a:dk2>
      <a:lt2>
        <a:srgbClr val="CCCCCC"/>
      </a:lt2>
      <a:accent1>
        <a:srgbClr val="F3F3F3"/>
      </a:accent1>
      <a:accent2>
        <a:srgbClr val="434343"/>
      </a:accent2>
      <a:accent3>
        <a:srgbClr val="666666"/>
      </a:accent3>
      <a:accent4>
        <a:srgbClr val="999999"/>
      </a:accent4>
      <a:accent5>
        <a:srgbClr val="F3F3F3"/>
      </a:accent5>
      <a:accent6>
        <a:srgbClr val="434343"/>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TotalTime>
  <Words>825</Words>
  <Application>Microsoft Office PowerPoint</Application>
  <PresentationFormat>Affichage à l'écran (16:9)</PresentationFormat>
  <Paragraphs>96</Paragraphs>
  <Slides>18</Slides>
  <Notes>18</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18</vt:i4>
      </vt:variant>
    </vt:vector>
  </HeadingPairs>
  <TitlesOfParts>
    <vt:vector size="29" baseType="lpstr">
      <vt:lpstr>Barlow Semi Condensed</vt:lpstr>
      <vt:lpstr>Times New Roman</vt:lpstr>
      <vt:lpstr>Roboto Condensed</vt:lpstr>
      <vt:lpstr>Barlow Semi Condensed SemiBold</vt:lpstr>
      <vt:lpstr>Arial</vt:lpstr>
      <vt:lpstr>Bahiana</vt:lpstr>
      <vt:lpstr>Roboto Condensed Light</vt:lpstr>
      <vt:lpstr>Muli Regular</vt:lpstr>
      <vt:lpstr>Fira Sans Extra Condensed Medium</vt:lpstr>
      <vt:lpstr>Roboto Slab Regular</vt:lpstr>
      <vt:lpstr>Annual Report General by Slidesgo</vt:lpstr>
      <vt:lpstr>Startup Investment Project </vt:lpstr>
      <vt:lpstr>INTRODUCTION &amp; CONTEXT</vt:lpstr>
      <vt:lpstr>ANALYSIS &amp; VISUALIZATION</vt:lpstr>
      <vt:lpstr>01 DATA ACQUISITION</vt:lpstr>
      <vt:lpstr>02 WEB SCRAPING</vt:lpstr>
      <vt:lpstr>03 DATA CLEANING</vt:lpstr>
      <vt:lpstr>03 DATA CLEANING</vt:lpstr>
      <vt:lpstr>04 ANALYSIS &amp; VISUALIZATION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Third plot</vt:lpstr>
      <vt:lpstr>Challenges &amp; Opportunities</vt:lpstr>
      <vt:lpstr>NOW LET SEE THE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Startup Investment Project </dc:title>
  <cp:lastModifiedBy>Safa Eladib</cp:lastModifiedBy>
  <cp:revision>5</cp:revision>
  <dcterms:modified xsi:type="dcterms:W3CDTF">2020-04-27T17:01:30Z</dcterms:modified>
</cp:coreProperties>
</file>