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8288000" cy="10287000"/>
  <p:notesSz cx="6858000" cy="9144000"/>
  <p:embeddedFontLst>
    <p:embeddedFont>
      <p:font typeface="Canva Sans" panose="020B0604020202020204" charset="0"/>
      <p:regular r:id="rId6"/>
    </p:embeddedFont>
    <p:embeddedFont>
      <p:font typeface="Canva Sans Bold" panose="020B0604020202020204" charset="0"/>
      <p:regular r:id="rId7"/>
    </p:embeddedFont>
    <p:embeddedFont>
      <p:font typeface="Canva Sans Medium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-378" y="-6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41.svg"/><Relationship Id="rId26" Type="http://schemas.openxmlformats.org/officeDocument/2006/relationships/image" Target="../media/image49.svg"/><Relationship Id="rId39" Type="http://schemas.openxmlformats.org/officeDocument/2006/relationships/image" Target="../media/image62.png"/><Relationship Id="rId21" Type="http://schemas.openxmlformats.org/officeDocument/2006/relationships/image" Target="../media/image44.png"/><Relationship Id="rId34" Type="http://schemas.openxmlformats.org/officeDocument/2006/relationships/image" Target="../media/image57.svg"/><Relationship Id="rId42" Type="http://schemas.openxmlformats.org/officeDocument/2006/relationships/image" Target="../media/image17.svg"/><Relationship Id="rId7" Type="http://schemas.openxmlformats.org/officeDocument/2006/relationships/image" Target="../media/image30.png"/><Relationship Id="rId2" Type="http://schemas.openxmlformats.org/officeDocument/2006/relationships/image" Target="../media/image1.jpeg"/><Relationship Id="rId16" Type="http://schemas.openxmlformats.org/officeDocument/2006/relationships/image" Target="../media/image39.svg"/><Relationship Id="rId20" Type="http://schemas.openxmlformats.org/officeDocument/2006/relationships/image" Target="../media/image43.svg"/><Relationship Id="rId29" Type="http://schemas.openxmlformats.org/officeDocument/2006/relationships/image" Target="../media/image52.png"/><Relationship Id="rId41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24" Type="http://schemas.openxmlformats.org/officeDocument/2006/relationships/image" Target="../media/image47.svg"/><Relationship Id="rId32" Type="http://schemas.openxmlformats.org/officeDocument/2006/relationships/image" Target="../media/image55.svg"/><Relationship Id="rId37" Type="http://schemas.openxmlformats.org/officeDocument/2006/relationships/image" Target="../media/image60.png"/><Relationship Id="rId40" Type="http://schemas.openxmlformats.org/officeDocument/2006/relationships/image" Target="../media/image63.sv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svg"/><Relationship Id="rId36" Type="http://schemas.openxmlformats.org/officeDocument/2006/relationships/image" Target="../media/image59.svg"/><Relationship Id="rId10" Type="http://schemas.openxmlformats.org/officeDocument/2006/relationships/image" Target="../media/image33.sv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4" Type="http://schemas.openxmlformats.org/officeDocument/2006/relationships/image" Target="../media/image65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Relationship Id="rId22" Type="http://schemas.openxmlformats.org/officeDocument/2006/relationships/image" Target="../media/image45.svg"/><Relationship Id="rId27" Type="http://schemas.openxmlformats.org/officeDocument/2006/relationships/image" Target="../media/image50.png"/><Relationship Id="rId30" Type="http://schemas.openxmlformats.org/officeDocument/2006/relationships/image" Target="../media/image53.svg"/><Relationship Id="rId35" Type="http://schemas.openxmlformats.org/officeDocument/2006/relationships/image" Target="../media/image58.png"/><Relationship Id="rId43" Type="http://schemas.openxmlformats.org/officeDocument/2006/relationships/image" Target="../media/image64.png"/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12" Type="http://schemas.openxmlformats.org/officeDocument/2006/relationships/image" Target="../media/image35.sv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38" Type="http://schemas.openxmlformats.org/officeDocument/2006/relationships/image" Target="../media/image6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66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67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667895" y="4581042"/>
            <a:ext cx="5089065" cy="4083592"/>
            <a:chOff x="0" y="0"/>
            <a:chExt cx="1088014" cy="8730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88014" cy="873050"/>
            </a:xfrm>
            <a:custGeom>
              <a:avLst/>
              <a:gdLst/>
              <a:ahLst/>
              <a:cxnLst/>
              <a:rect l="l" t="t" r="r" b="b"/>
              <a:pathLst>
                <a:path w="1088014" h="873050">
                  <a:moveTo>
                    <a:pt x="1088014" y="0"/>
                  </a:moveTo>
                  <a:lnTo>
                    <a:pt x="1088014" y="758750"/>
                  </a:lnTo>
                  <a:lnTo>
                    <a:pt x="544007" y="873050"/>
                  </a:lnTo>
                  <a:lnTo>
                    <a:pt x="0" y="758750"/>
                  </a:lnTo>
                  <a:lnTo>
                    <a:pt x="0" y="0"/>
                  </a:lnTo>
                  <a:lnTo>
                    <a:pt x="1088014" y="0"/>
                  </a:lnTo>
                  <a:close/>
                </a:path>
              </a:pathLst>
            </a:custGeom>
            <a:solidFill>
              <a:srgbClr val="F2F1D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088014" cy="806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18468" y="4655243"/>
            <a:ext cx="5145846" cy="4138957"/>
            <a:chOff x="0" y="0"/>
            <a:chExt cx="991935" cy="79784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91935" cy="797843"/>
            </a:xfrm>
            <a:custGeom>
              <a:avLst/>
              <a:gdLst/>
              <a:ahLst/>
              <a:cxnLst/>
              <a:rect l="l" t="t" r="r" b="b"/>
              <a:pathLst>
                <a:path w="991935" h="797843">
                  <a:moveTo>
                    <a:pt x="991935" y="0"/>
                  </a:moveTo>
                  <a:lnTo>
                    <a:pt x="991935" y="683543"/>
                  </a:lnTo>
                  <a:lnTo>
                    <a:pt x="495967" y="797843"/>
                  </a:lnTo>
                  <a:lnTo>
                    <a:pt x="0" y="683543"/>
                  </a:lnTo>
                  <a:lnTo>
                    <a:pt x="0" y="0"/>
                  </a:lnTo>
                  <a:lnTo>
                    <a:pt x="991935" y="0"/>
                  </a:lnTo>
                  <a:close/>
                </a:path>
              </a:pathLst>
            </a:custGeom>
            <a:solidFill>
              <a:srgbClr val="F2F1D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23825"/>
              <a:ext cx="991935" cy="5597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000"/>
                </a:lnSpc>
              </a:pPr>
              <a:r>
                <a:rPr lang="en-US" sz="2000" b="1">
                  <a:solidFill>
                    <a:srgbClr val="3C4C59"/>
                  </a:solidFill>
                  <a:latin typeface="Canva Sans Medium"/>
                  <a:ea typeface="Canva Sans Medium"/>
                  <a:cs typeface="Canva Sans Medium"/>
                  <a:sym typeface="Canva Sans Medium"/>
                </a:rPr>
                <a:t>   </a:t>
              </a:r>
            </a:p>
            <a:p>
              <a:pPr algn="ctr">
                <a:lnSpc>
                  <a:spcPts val="4200"/>
                </a:lnSpc>
              </a:pPr>
              <a:endParaRPr lang="en-US" sz="2000" b="1">
                <a:solidFill>
                  <a:srgbClr val="3C4C59"/>
                </a:solidFill>
                <a:latin typeface="Canva Sans Medium"/>
                <a:ea typeface="Canva Sans Medium"/>
                <a:cs typeface="Canva Sans Medium"/>
                <a:sym typeface="Canva Sans Medium"/>
              </a:endParaRPr>
            </a:p>
            <a:p>
              <a:pPr algn="ctr">
                <a:lnSpc>
                  <a:spcPts val="4200"/>
                </a:lnSpc>
              </a:pPr>
              <a:r>
                <a:rPr lang="en-US" sz="3000" b="1">
                  <a:solidFill>
                    <a:srgbClr val="3C4C59"/>
                  </a:solidFill>
                  <a:latin typeface="Canva Sans Medium"/>
                  <a:ea typeface="Canva Sans Medium"/>
                  <a:cs typeface="Canva Sans Medium"/>
                  <a:sym typeface="Canva Sans Medium"/>
                </a:rPr>
                <a:t>Safaa Samy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097128" y="2491850"/>
            <a:ext cx="3348739" cy="3348739"/>
          </a:xfrm>
          <a:custGeom>
            <a:avLst/>
            <a:gdLst/>
            <a:ahLst/>
            <a:cxnLst/>
            <a:rect l="l" t="t" r="r" b="b"/>
            <a:pathLst>
              <a:path w="3348739" h="3348739">
                <a:moveTo>
                  <a:pt x="0" y="0"/>
                </a:moveTo>
                <a:lnTo>
                  <a:pt x="3348739" y="0"/>
                </a:lnTo>
                <a:lnTo>
                  <a:pt x="3348739" y="3348739"/>
                </a:lnTo>
                <a:lnTo>
                  <a:pt x="0" y="33487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7382153" y="2355106"/>
            <a:ext cx="3348739" cy="3348739"/>
          </a:xfrm>
          <a:custGeom>
            <a:avLst/>
            <a:gdLst/>
            <a:ahLst/>
            <a:cxnLst/>
            <a:rect l="l" t="t" r="r" b="b"/>
            <a:pathLst>
              <a:path w="3348739" h="3348739">
                <a:moveTo>
                  <a:pt x="0" y="0"/>
                </a:moveTo>
                <a:lnTo>
                  <a:pt x="3348738" y="0"/>
                </a:lnTo>
                <a:lnTo>
                  <a:pt x="3348738" y="3348739"/>
                </a:lnTo>
                <a:lnTo>
                  <a:pt x="0" y="33487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1523790" y="2741463"/>
            <a:ext cx="2922077" cy="2962381"/>
            <a:chOff x="0" y="0"/>
            <a:chExt cx="3896102" cy="394984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96102" cy="3949842"/>
            </a:xfrm>
            <a:custGeom>
              <a:avLst/>
              <a:gdLst/>
              <a:ahLst/>
              <a:cxnLst/>
              <a:rect l="l" t="t" r="r" b="b"/>
              <a:pathLst>
                <a:path w="3896102" h="3949842">
                  <a:moveTo>
                    <a:pt x="0" y="0"/>
                  </a:moveTo>
                  <a:lnTo>
                    <a:pt x="3896102" y="0"/>
                  </a:lnTo>
                  <a:lnTo>
                    <a:pt x="3896102" y="3949842"/>
                  </a:lnTo>
                  <a:lnTo>
                    <a:pt x="0" y="39498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25973" t="-25621" r="-26662" b="-24937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239619" y="242924"/>
              <a:ext cx="3416865" cy="3463994"/>
            </a:xfrm>
            <a:custGeom>
              <a:avLst/>
              <a:gdLst/>
              <a:ahLst/>
              <a:cxnLst/>
              <a:rect l="l" t="t" r="r" b="b"/>
              <a:pathLst>
                <a:path w="3416865" h="3463994">
                  <a:moveTo>
                    <a:pt x="0" y="0"/>
                  </a:moveTo>
                  <a:lnTo>
                    <a:pt x="3416865" y="0"/>
                  </a:lnTo>
                  <a:lnTo>
                    <a:pt x="3416865" y="3463994"/>
                  </a:lnTo>
                  <a:lnTo>
                    <a:pt x="0" y="3463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25973" t="-25621" r="-26662" b="-24937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896293" y="2764558"/>
            <a:ext cx="2730501" cy="2768163"/>
            <a:chOff x="0" y="0"/>
            <a:chExt cx="3640668" cy="369088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640668" cy="3690884"/>
            </a:xfrm>
            <a:custGeom>
              <a:avLst/>
              <a:gdLst/>
              <a:ahLst/>
              <a:cxnLst/>
              <a:rect l="l" t="t" r="r" b="b"/>
              <a:pathLst>
                <a:path w="3640668" h="3690884">
                  <a:moveTo>
                    <a:pt x="0" y="0"/>
                  </a:moveTo>
                  <a:lnTo>
                    <a:pt x="3640668" y="0"/>
                  </a:lnTo>
                  <a:lnTo>
                    <a:pt x="3640668" y="3690884"/>
                  </a:lnTo>
                  <a:lnTo>
                    <a:pt x="0" y="3690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25973" t="-25621" r="-26662" b="-24937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223909" y="226998"/>
              <a:ext cx="3192849" cy="3236889"/>
            </a:xfrm>
            <a:custGeom>
              <a:avLst/>
              <a:gdLst/>
              <a:ahLst/>
              <a:cxnLst/>
              <a:rect l="l" t="t" r="r" b="b"/>
              <a:pathLst>
                <a:path w="3192849" h="3236889">
                  <a:moveTo>
                    <a:pt x="0" y="0"/>
                  </a:moveTo>
                  <a:lnTo>
                    <a:pt x="3192850" y="0"/>
                  </a:lnTo>
                  <a:lnTo>
                    <a:pt x="3192850" y="3236888"/>
                  </a:lnTo>
                  <a:lnTo>
                    <a:pt x="0" y="32368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-25973" t="-25621" r="-26662" b="-24937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669583" y="4581042"/>
            <a:ext cx="4826404" cy="4083592"/>
            <a:chOff x="0" y="0"/>
            <a:chExt cx="961721" cy="81370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61721" cy="813706"/>
            </a:xfrm>
            <a:custGeom>
              <a:avLst/>
              <a:gdLst/>
              <a:ahLst/>
              <a:cxnLst/>
              <a:rect l="l" t="t" r="r" b="b"/>
              <a:pathLst>
                <a:path w="961721" h="813706">
                  <a:moveTo>
                    <a:pt x="961721" y="0"/>
                  </a:moveTo>
                  <a:lnTo>
                    <a:pt x="961721" y="699406"/>
                  </a:lnTo>
                  <a:lnTo>
                    <a:pt x="480860" y="813706"/>
                  </a:lnTo>
                  <a:lnTo>
                    <a:pt x="0" y="699406"/>
                  </a:lnTo>
                  <a:lnTo>
                    <a:pt x="0" y="0"/>
                  </a:lnTo>
                  <a:lnTo>
                    <a:pt x="961721" y="0"/>
                  </a:lnTo>
                  <a:close/>
                </a:path>
              </a:pathLst>
            </a:custGeom>
            <a:solidFill>
              <a:srgbClr val="F2F1D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961721" cy="7470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  <a:p>
              <a:pPr algn="ctr">
                <a:lnSpc>
                  <a:spcPts val="2800"/>
                </a:lnSpc>
              </a:pPr>
              <a:endParaRPr/>
            </a:p>
            <a:p>
              <a:pPr algn="ctr">
                <a:lnSpc>
                  <a:spcPts val="2800"/>
                </a:lnSpc>
              </a:pPr>
              <a:endParaRPr/>
            </a:p>
            <a:p>
              <a:pPr algn="ctr">
                <a:lnSpc>
                  <a:spcPts val="3220"/>
                </a:lnSpc>
              </a:pPr>
              <a:endParaRPr/>
            </a:p>
            <a:p>
              <a:pPr algn="ctr">
                <a:lnSpc>
                  <a:spcPts val="3220"/>
                </a:lnSpc>
              </a:pPr>
              <a:r>
                <a:rPr lang="en-US" sz="2300" b="1">
                  <a:solidFill>
                    <a:srgbClr val="3C4C59"/>
                  </a:solidFill>
                  <a:latin typeface="Canva Sans Medium"/>
                  <a:ea typeface="Canva Sans Medium"/>
                  <a:cs typeface="Canva Sans Medium"/>
                  <a:sym typeface="Canva Sans Medium"/>
                </a:rPr>
                <a:t>    1-Hagar Gamal</a:t>
              </a:r>
            </a:p>
            <a:p>
              <a:pPr algn="ctr">
                <a:lnSpc>
                  <a:spcPts val="3220"/>
                </a:lnSpc>
              </a:pPr>
              <a:r>
                <a:rPr lang="en-US" sz="2300" b="1">
                  <a:solidFill>
                    <a:srgbClr val="3C4C59"/>
                  </a:solidFill>
                  <a:latin typeface="Canva Sans Medium"/>
                  <a:ea typeface="Canva Sans Medium"/>
                  <a:cs typeface="Canva Sans Medium"/>
                  <a:sym typeface="Canva Sans Medium"/>
                </a:rPr>
                <a:t>2-Farah Amr</a:t>
              </a:r>
            </a:p>
            <a:p>
              <a:pPr algn="ctr">
                <a:lnSpc>
                  <a:spcPts val="3220"/>
                </a:lnSpc>
              </a:pPr>
              <a:r>
                <a:rPr lang="en-US" sz="2300" b="1">
                  <a:solidFill>
                    <a:srgbClr val="3C4C59"/>
                  </a:solidFill>
                  <a:latin typeface="Canva Sans Medium"/>
                  <a:ea typeface="Canva Sans Medium"/>
                  <a:cs typeface="Canva Sans Medium"/>
                  <a:sym typeface="Canva Sans Medium"/>
                </a:rPr>
                <a:t>               3- Eman Mahomoud</a:t>
              </a:r>
            </a:p>
          </p:txBody>
        </p:sp>
      </p:grpSp>
      <p:sp>
        <p:nvSpPr>
          <p:cNvPr id="20" name="Freeform 20"/>
          <p:cNvSpPr/>
          <p:nvPr/>
        </p:nvSpPr>
        <p:spPr>
          <a:xfrm>
            <a:off x="13804836" y="2521737"/>
            <a:ext cx="3508190" cy="3508190"/>
          </a:xfrm>
          <a:custGeom>
            <a:avLst/>
            <a:gdLst/>
            <a:ahLst/>
            <a:cxnLst/>
            <a:rect l="l" t="t" r="r" b="b"/>
            <a:pathLst>
              <a:path w="3508190" h="3508190">
                <a:moveTo>
                  <a:pt x="0" y="0"/>
                </a:moveTo>
                <a:lnTo>
                  <a:pt x="3508189" y="0"/>
                </a:lnTo>
                <a:lnTo>
                  <a:pt x="3508189" y="3508190"/>
                </a:lnTo>
                <a:lnTo>
                  <a:pt x="0" y="35081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1" name="Group 21"/>
          <p:cNvGrpSpPr/>
          <p:nvPr/>
        </p:nvGrpSpPr>
        <p:grpSpPr>
          <a:xfrm>
            <a:off x="13907545" y="2764558"/>
            <a:ext cx="2683557" cy="2720571"/>
            <a:chOff x="0" y="0"/>
            <a:chExt cx="3578075" cy="362742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578075" cy="3627428"/>
            </a:xfrm>
            <a:custGeom>
              <a:avLst/>
              <a:gdLst/>
              <a:ahLst/>
              <a:cxnLst/>
              <a:rect l="l" t="t" r="r" b="b"/>
              <a:pathLst>
                <a:path w="3578075" h="3627428">
                  <a:moveTo>
                    <a:pt x="0" y="0"/>
                  </a:moveTo>
                  <a:lnTo>
                    <a:pt x="3578075" y="0"/>
                  </a:lnTo>
                  <a:lnTo>
                    <a:pt x="3578075" y="3627428"/>
                  </a:lnTo>
                  <a:lnTo>
                    <a:pt x="0" y="36274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25973" t="-25621" r="-26662" b="-24937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220060" y="223095"/>
              <a:ext cx="3137956" cy="3181238"/>
            </a:xfrm>
            <a:custGeom>
              <a:avLst/>
              <a:gdLst/>
              <a:ahLst/>
              <a:cxnLst/>
              <a:rect l="l" t="t" r="r" b="b"/>
              <a:pathLst>
                <a:path w="3137956" h="3181238">
                  <a:moveTo>
                    <a:pt x="0" y="0"/>
                  </a:moveTo>
                  <a:lnTo>
                    <a:pt x="3137956" y="0"/>
                  </a:lnTo>
                  <a:lnTo>
                    <a:pt x="3137956" y="3181238"/>
                  </a:lnTo>
                  <a:lnTo>
                    <a:pt x="0" y="31812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-25973" t="-25621" r="-26662" b="-24937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Freeform 24"/>
          <p:cNvSpPr/>
          <p:nvPr/>
        </p:nvSpPr>
        <p:spPr>
          <a:xfrm rot="-1158140">
            <a:off x="-232872" y="-546176"/>
            <a:ext cx="861593" cy="1092353"/>
          </a:xfrm>
          <a:custGeom>
            <a:avLst/>
            <a:gdLst/>
            <a:ahLst/>
            <a:cxnLst/>
            <a:rect l="l" t="t" r="r" b="b"/>
            <a:pathLst>
              <a:path w="861593" h="1092353">
                <a:moveTo>
                  <a:pt x="0" y="0"/>
                </a:moveTo>
                <a:lnTo>
                  <a:pt x="861593" y="0"/>
                </a:lnTo>
                <a:lnTo>
                  <a:pt x="861593" y="1092352"/>
                </a:lnTo>
                <a:lnTo>
                  <a:pt x="0" y="10923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 rot="-2132697">
            <a:off x="17857203" y="9740824"/>
            <a:ext cx="861593" cy="1092353"/>
          </a:xfrm>
          <a:custGeom>
            <a:avLst/>
            <a:gdLst/>
            <a:ahLst/>
            <a:cxnLst/>
            <a:rect l="l" t="t" r="r" b="b"/>
            <a:pathLst>
              <a:path w="861593" h="1092353">
                <a:moveTo>
                  <a:pt x="0" y="0"/>
                </a:moveTo>
                <a:lnTo>
                  <a:pt x="861594" y="0"/>
                </a:lnTo>
                <a:lnTo>
                  <a:pt x="861594" y="1092352"/>
                </a:lnTo>
                <a:lnTo>
                  <a:pt x="0" y="10923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-389196" y="9592158"/>
            <a:ext cx="1128174" cy="1023818"/>
          </a:xfrm>
          <a:custGeom>
            <a:avLst/>
            <a:gdLst/>
            <a:ahLst/>
            <a:cxnLst/>
            <a:rect l="l" t="t" r="r" b="b"/>
            <a:pathLst>
              <a:path w="1128174" h="1023818">
                <a:moveTo>
                  <a:pt x="0" y="0"/>
                </a:moveTo>
                <a:lnTo>
                  <a:pt x="1128174" y="0"/>
                </a:lnTo>
                <a:lnTo>
                  <a:pt x="1128174" y="1023818"/>
                </a:lnTo>
                <a:lnTo>
                  <a:pt x="0" y="102381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17495987" y="-365942"/>
            <a:ext cx="1128174" cy="1023818"/>
          </a:xfrm>
          <a:custGeom>
            <a:avLst/>
            <a:gdLst/>
            <a:ahLst/>
            <a:cxnLst/>
            <a:rect l="l" t="t" r="r" b="b"/>
            <a:pathLst>
              <a:path w="1128174" h="1023818">
                <a:moveTo>
                  <a:pt x="0" y="0"/>
                </a:moveTo>
                <a:lnTo>
                  <a:pt x="1128173" y="0"/>
                </a:lnTo>
                <a:lnTo>
                  <a:pt x="1128173" y="1023817"/>
                </a:lnTo>
                <a:lnTo>
                  <a:pt x="0" y="102381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17363517" y="267899"/>
            <a:ext cx="610232" cy="369953"/>
          </a:xfrm>
          <a:custGeom>
            <a:avLst/>
            <a:gdLst/>
            <a:ahLst/>
            <a:cxnLst/>
            <a:rect l="l" t="t" r="r" b="b"/>
            <a:pathLst>
              <a:path w="610232" h="369953">
                <a:moveTo>
                  <a:pt x="0" y="0"/>
                </a:moveTo>
                <a:lnTo>
                  <a:pt x="610232" y="0"/>
                </a:lnTo>
                <a:lnTo>
                  <a:pt x="610232" y="369953"/>
                </a:lnTo>
                <a:lnTo>
                  <a:pt x="0" y="36995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418468" y="9617213"/>
            <a:ext cx="610232" cy="369953"/>
          </a:xfrm>
          <a:custGeom>
            <a:avLst/>
            <a:gdLst/>
            <a:ahLst/>
            <a:cxnLst/>
            <a:rect l="l" t="t" r="r" b="b"/>
            <a:pathLst>
              <a:path w="610232" h="369953">
                <a:moveTo>
                  <a:pt x="0" y="0"/>
                </a:moveTo>
                <a:lnTo>
                  <a:pt x="610232" y="0"/>
                </a:lnTo>
                <a:lnTo>
                  <a:pt x="610232" y="369953"/>
                </a:lnTo>
                <a:lnTo>
                  <a:pt x="0" y="36995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>
            <a:off x="16022730" y="1502544"/>
            <a:ext cx="1136742" cy="1122533"/>
          </a:xfrm>
          <a:custGeom>
            <a:avLst/>
            <a:gdLst/>
            <a:ahLst/>
            <a:cxnLst/>
            <a:rect l="l" t="t" r="r" b="b"/>
            <a:pathLst>
              <a:path w="1136742" h="1122533">
                <a:moveTo>
                  <a:pt x="0" y="0"/>
                </a:moveTo>
                <a:lnTo>
                  <a:pt x="1136742" y="0"/>
                </a:lnTo>
                <a:lnTo>
                  <a:pt x="1136742" y="1122533"/>
                </a:lnTo>
                <a:lnTo>
                  <a:pt x="0" y="112253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8716316" y="3621773"/>
            <a:ext cx="1090454" cy="1063095"/>
          </a:xfrm>
          <a:custGeom>
            <a:avLst/>
            <a:gdLst/>
            <a:ahLst/>
            <a:cxnLst/>
            <a:rect l="l" t="t" r="r" b="b"/>
            <a:pathLst>
              <a:path w="1090454" h="1063095">
                <a:moveTo>
                  <a:pt x="0" y="0"/>
                </a:moveTo>
                <a:lnTo>
                  <a:pt x="1090454" y="0"/>
                </a:lnTo>
                <a:lnTo>
                  <a:pt x="1090454" y="1063095"/>
                </a:lnTo>
                <a:lnTo>
                  <a:pt x="0" y="1063095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-1579" t="-2076" r="-1362" b="-3514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14756043" y="3621773"/>
            <a:ext cx="1083365" cy="1088892"/>
          </a:xfrm>
          <a:custGeom>
            <a:avLst/>
            <a:gdLst/>
            <a:ahLst/>
            <a:cxnLst/>
            <a:rect l="l" t="t" r="r" b="b"/>
            <a:pathLst>
              <a:path w="1083365" h="1088892">
                <a:moveTo>
                  <a:pt x="0" y="0"/>
                </a:moveTo>
                <a:lnTo>
                  <a:pt x="1083365" y="0"/>
                </a:lnTo>
                <a:lnTo>
                  <a:pt x="1083365" y="1088892"/>
                </a:lnTo>
                <a:lnTo>
                  <a:pt x="0" y="1088892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-1742" t="-1421" r="-1872" b="-1668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2236446" y="3453740"/>
            <a:ext cx="1509891" cy="1424959"/>
          </a:xfrm>
          <a:custGeom>
            <a:avLst/>
            <a:gdLst/>
            <a:ahLst/>
            <a:cxnLst/>
            <a:rect l="l" t="t" r="r" b="b"/>
            <a:pathLst>
              <a:path w="1509891" h="1424959">
                <a:moveTo>
                  <a:pt x="0" y="0"/>
                </a:moveTo>
                <a:lnTo>
                  <a:pt x="1509890" y="0"/>
                </a:lnTo>
                <a:lnTo>
                  <a:pt x="1509890" y="1424959"/>
                </a:lnTo>
                <a:lnTo>
                  <a:pt x="0" y="142495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TextBox 34"/>
          <p:cNvSpPr txBox="1"/>
          <p:nvPr/>
        </p:nvSpPr>
        <p:spPr>
          <a:xfrm>
            <a:off x="4749271" y="1114425"/>
            <a:ext cx="8789458" cy="637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4"/>
              </a:lnSpc>
            </a:pPr>
            <a:r>
              <a:rPr lang="en-US" sz="4800" b="1" spc="153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DEPI-PROJECT-WEEK 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83535" y="5706394"/>
            <a:ext cx="3175925" cy="580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Group leader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850624" y="5555198"/>
            <a:ext cx="2586752" cy="563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SQL part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7896293" y="6345774"/>
            <a:ext cx="2586752" cy="789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 b="1" dirty="0">
                <a:solidFill>
                  <a:srgbClr val="63696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1- Safaa Samy</a:t>
            </a:r>
          </a:p>
          <a:p>
            <a:pPr marL="0" lvl="0" indent="0" algn="ctr">
              <a:lnSpc>
                <a:spcPts val="3219"/>
              </a:lnSpc>
              <a:spcBef>
                <a:spcPct val="0"/>
              </a:spcBef>
            </a:pPr>
            <a:r>
              <a:rPr lang="en-US" sz="2299" b="1" dirty="0">
                <a:solidFill>
                  <a:srgbClr val="63696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2- Basant Wael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004349" y="5637170"/>
            <a:ext cx="2586752" cy="563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python part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>
            <a:off x="5277995" y="779481"/>
            <a:ext cx="1979897" cy="1685387"/>
          </a:xfrm>
          <a:custGeom>
            <a:avLst/>
            <a:gdLst/>
            <a:ahLst/>
            <a:cxnLst/>
            <a:rect l="l" t="t" r="r" b="b"/>
            <a:pathLst>
              <a:path w="1979897" h="1685387">
                <a:moveTo>
                  <a:pt x="1979897" y="0"/>
                </a:moveTo>
                <a:lnTo>
                  <a:pt x="0" y="0"/>
                </a:lnTo>
                <a:lnTo>
                  <a:pt x="0" y="1685387"/>
                </a:lnTo>
                <a:lnTo>
                  <a:pt x="1979897" y="1685387"/>
                </a:lnTo>
                <a:lnTo>
                  <a:pt x="197989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1804519" y="3018693"/>
            <a:ext cx="1979897" cy="1685387"/>
          </a:xfrm>
          <a:custGeom>
            <a:avLst/>
            <a:gdLst/>
            <a:ahLst/>
            <a:cxnLst/>
            <a:rect l="l" t="t" r="r" b="b"/>
            <a:pathLst>
              <a:path w="1979897" h="1685387">
                <a:moveTo>
                  <a:pt x="0" y="0"/>
                </a:moveTo>
                <a:lnTo>
                  <a:pt x="1979897" y="0"/>
                </a:lnTo>
                <a:lnTo>
                  <a:pt x="1979897" y="1685387"/>
                </a:lnTo>
                <a:lnTo>
                  <a:pt x="0" y="16853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>
            <a:off x="4545174" y="2955290"/>
            <a:ext cx="1979897" cy="1685387"/>
          </a:xfrm>
          <a:custGeom>
            <a:avLst/>
            <a:gdLst/>
            <a:ahLst/>
            <a:cxnLst/>
            <a:rect l="l" t="t" r="r" b="b"/>
            <a:pathLst>
              <a:path w="1979897" h="1685387">
                <a:moveTo>
                  <a:pt x="1979896" y="0"/>
                </a:moveTo>
                <a:lnTo>
                  <a:pt x="0" y="0"/>
                </a:lnTo>
                <a:lnTo>
                  <a:pt x="0" y="1685387"/>
                </a:lnTo>
                <a:lnTo>
                  <a:pt x="1979896" y="1685387"/>
                </a:lnTo>
                <a:lnTo>
                  <a:pt x="197989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7353974" y="4303680"/>
            <a:ext cx="4107646" cy="3619863"/>
          </a:xfrm>
          <a:custGeom>
            <a:avLst/>
            <a:gdLst/>
            <a:ahLst/>
            <a:cxnLst/>
            <a:rect l="l" t="t" r="r" b="b"/>
            <a:pathLst>
              <a:path w="4107646" h="3619863">
                <a:moveTo>
                  <a:pt x="0" y="0"/>
                </a:moveTo>
                <a:lnTo>
                  <a:pt x="4107645" y="0"/>
                </a:lnTo>
                <a:lnTo>
                  <a:pt x="4107645" y="3619863"/>
                </a:lnTo>
                <a:lnTo>
                  <a:pt x="0" y="36198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1621777" y="5201635"/>
            <a:ext cx="1979897" cy="1685387"/>
          </a:xfrm>
          <a:custGeom>
            <a:avLst/>
            <a:gdLst/>
            <a:ahLst/>
            <a:cxnLst/>
            <a:rect l="l" t="t" r="r" b="b"/>
            <a:pathLst>
              <a:path w="1979897" h="1685387">
                <a:moveTo>
                  <a:pt x="0" y="0"/>
                </a:moveTo>
                <a:lnTo>
                  <a:pt x="1979896" y="0"/>
                </a:lnTo>
                <a:lnTo>
                  <a:pt x="1979896" y="1685387"/>
                </a:lnTo>
                <a:lnTo>
                  <a:pt x="0" y="16853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flipH="1">
            <a:off x="4545174" y="7409678"/>
            <a:ext cx="1979897" cy="1685387"/>
          </a:xfrm>
          <a:custGeom>
            <a:avLst/>
            <a:gdLst/>
            <a:ahLst/>
            <a:cxnLst/>
            <a:rect l="l" t="t" r="r" b="b"/>
            <a:pathLst>
              <a:path w="1979897" h="1685387">
                <a:moveTo>
                  <a:pt x="1979896" y="0"/>
                </a:moveTo>
                <a:lnTo>
                  <a:pt x="0" y="0"/>
                </a:lnTo>
                <a:lnTo>
                  <a:pt x="0" y="1685387"/>
                </a:lnTo>
                <a:lnTo>
                  <a:pt x="1979896" y="1685387"/>
                </a:lnTo>
                <a:lnTo>
                  <a:pt x="1979896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1530120" y="7325373"/>
            <a:ext cx="1979897" cy="1685387"/>
          </a:xfrm>
          <a:custGeom>
            <a:avLst/>
            <a:gdLst/>
            <a:ahLst/>
            <a:cxnLst/>
            <a:rect l="l" t="t" r="r" b="b"/>
            <a:pathLst>
              <a:path w="1979897" h="1685387">
                <a:moveTo>
                  <a:pt x="0" y="0"/>
                </a:moveTo>
                <a:lnTo>
                  <a:pt x="1979897" y="0"/>
                </a:lnTo>
                <a:lnTo>
                  <a:pt x="1979897" y="1685387"/>
                </a:lnTo>
                <a:lnTo>
                  <a:pt x="0" y="168538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flipH="1">
            <a:off x="4402573" y="5374989"/>
            <a:ext cx="1979897" cy="1685387"/>
          </a:xfrm>
          <a:custGeom>
            <a:avLst/>
            <a:gdLst/>
            <a:ahLst/>
            <a:cxnLst/>
            <a:rect l="l" t="t" r="r" b="b"/>
            <a:pathLst>
              <a:path w="1979897" h="1685387">
                <a:moveTo>
                  <a:pt x="1979896" y="0"/>
                </a:moveTo>
                <a:lnTo>
                  <a:pt x="0" y="0"/>
                </a:lnTo>
                <a:lnTo>
                  <a:pt x="0" y="1685388"/>
                </a:lnTo>
                <a:lnTo>
                  <a:pt x="1979896" y="1685388"/>
                </a:lnTo>
                <a:lnTo>
                  <a:pt x="1979896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1349345" y="788665"/>
            <a:ext cx="1979897" cy="1685387"/>
          </a:xfrm>
          <a:custGeom>
            <a:avLst/>
            <a:gdLst/>
            <a:ahLst/>
            <a:cxnLst/>
            <a:rect l="l" t="t" r="r" b="b"/>
            <a:pathLst>
              <a:path w="1979897" h="1685387">
                <a:moveTo>
                  <a:pt x="0" y="0"/>
                </a:moveTo>
                <a:lnTo>
                  <a:pt x="1979897" y="0"/>
                </a:lnTo>
                <a:lnTo>
                  <a:pt x="1979897" y="1685387"/>
                </a:lnTo>
                <a:lnTo>
                  <a:pt x="0" y="168538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5378717" y="3386560"/>
            <a:ext cx="669506" cy="668111"/>
          </a:xfrm>
          <a:custGeom>
            <a:avLst/>
            <a:gdLst/>
            <a:ahLst/>
            <a:cxnLst/>
            <a:rect l="l" t="t" r="r" b="b"/>
            <a:pathLst>
              <a:path w="669506" h="668111">
                <a:moveTo>
                  <a:pt x="0" y="0"/>
                </a:moveTo>
                <a:lnTo>
                  <a:pt x="669505" y="0"/>
                </a:lnTo>
                <a:lnTo>
                  <a:pt x="669505" y="668111"/>
                </a:lnTo>
                <a:lnTo>
                  <a:pt x="0" y="66811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2157877" y="5719425"/>
            <a:ext cx="492229" cy="649807"/>
          </a:xfrm>
          <a:custGeom>
            <a:avLst/>
            <a:gdLst/>
            <a:ahLst/>
            <a:cxnLst/>
            <a:rect l="l" t="t" r="r" b="b"/>
            <a:pathLst>
              <a:path w="492229" h="649807">
                <a:moveTo>
                  <a:pt x="0" y="0"/>
                </a:moveTo>
                <a:lnTo>
                  <a:pt x="492228" y="0"/>
                </a:lnTo>
                <a:lnTo>
                  <a:pt x="492228" y="649807"/>
                </a:lnTo>
                <a:lnTo>
                  <a:pt x="0" y="64980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2152434" y="7860537"/>
            <a:ext cx="717825" cy="717825"/>
          </a:xfrm>
          <a:custGeom>
            <a:avLst/>
            <a:gdLst/>
            <a:ahLst/>
            <a:cxnLst/>
            <a:rect l="l" t="t" r="r" b="b"/>
            <a:pathLst>
              <a:path w="717825" h="717825">
                <a:moveTo>
                  <a:pt x="0" y="0"/>
                </a:moveTo>
                <a:lnTo>
                  <a:pt x="717825" y="0"/>
                </a:lnTo>
                <a:lnTo>
                  <a:pt x="717825" y="717825"/>
                </a:lnTo>
                <a:lnTo>
                  <a:pt x="0" y="71782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1200765" y="8510007"/>
            <a:ext cx="658709" cy="658709"/>
          </a:xfrm>
          <a:custGeom>
            <a:avLst/>
            <a:gdLst/>
            <a:ahLst/>
            <a:cxnLst/>
            <a:rect l="l" t="t" r="r" b="b"/>
            <a:pathLst>
              <a:path w="658709" h="658709">
                <a:moveTo>
                  <a:pt x="0" y="0"/>
                </a:moveTo>
                <a:lnTo>
                  <a:pt x="658710" y="0"/>
                </a:lnTo>
                <a:lnTo>
                  <a:pt x="658710" y="658710"/>
                </a:lnTo>
                <a:lnTo>
                  <a:pt x="0" y="65871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6028782" y="1333920"/>
            <a:ext cx="707374" cy="576510"/>
          </a:xfrm>
          <a:custGeom>
            <a:avLst/>
            <a:gdLst/>
            <a:ahLst/>
            <a:cxnLst/>
            <a:rect l="l" t="t" r="r" b="b"/>
            <a:pathLst>
              <a:path w="707374" h="576510">
                <a:moveTo>
                  <a:pt x="0" y="0"/>
                </a:moveTo>
                <a:lnTo>
                  <a:pt x="707374" y="0"/>
                </a:lnTo>
                <a:lnTo>
                  <a:pt x="707374" y="576509"/>
                </a:lnTo>
                <a:lnTo>
                  <a:pt x="0" y="576509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5535122" y="7865525"/>
            <a:ext cx="631371" cy="631371"/>
          </a:xfrm>
          <a:custGeom>
            <a:avLst/>
            <a:gdLst/>
            <a:ahLst/>
            <a:cxnLst/>
            <a:rect l="l" t="t" r="r" b="b"/>
            <a:pathLst>
              <a:path w="631371" h="631371">
                <a:moveTo>
                  <a:pt x="0" y="0"/>
                </a:moveTo>
                <a:lnTo>
                  <a:pt x="631371" y="0"/>
                </a:lnTo>
                <a:lnTo>
                  <a:pt x="631371" y="631370"/>
                </a:lnTo>
                <a:lnTo>
                  <a:pt x="0" y="63137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6525070" y="8517161"/>
            <a:ext cx="631617" cy="631617"/>
          </a:xfrm>
          <a:custGeom>
            <a:avLst/>
            <a:gdLst/>
            <a:ahLst/>
            <a:cxnLst/>
            <a:rect l="l" t="t" r="r" b="b"/>
            <a:pathLst>
              <a:path w="631617" h="631617">
                <a:moveTo>
                  <a:pt x="0" y="0"/>
                </a:moveTo>
                <a:lnTo>
                  <a:pt x="631618" y="0"/>
                </a:lnTo>
                <a:lnTo>
                  <a:pt x="631618" y="631617"/>
                </a:lnTo>
                <a:lnTo>
                  <a:pt x="0" y="631617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12332966" y="3386560"/>
            <a:ext cx="762816" cy="762816"/>
          </a:xfrm>
          <a:custGeom>
            <a:avLst/>
            <a:gdLst/>
            <a:ahLst/>
            <a:cxnLst/>
            <a:rect l="l" t="t" r="r" b="b"/>
            <a:pathLst>
              <a:path w="762816" h="762816">
                <a:moveTo>
                  <a:pt x="0" y="0"/>
                </a:moveTo>
                <a:lnTo>
                  <a:pt x="762815" y="0"/>
                </a:lnTo>
                <a:lnTo>
                  <a:pt x="762815" y="762816"/>
                </a:lnTo>
                <a:lnTo>
                  <a:pt x="0" y="762816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5277995" y="5743850"/>
            <a:ext cx="600957" cy="600957"/>
          </a:xfrm>
          <a:custGeom>
            <a:avLst/>
            <a:gdLst/>
            <a:ahLst/>
            <a:cxnLst/>
            <a:rect l="l" t="t" r="r" b="b"/>
            <a:pathLst>
              <a:path w="600957" h="600957">
                <a:moveTo>
                  <a:pt x="0" y="0"/>
                </a:moveTo>
                <a:lnTo>
                  <a:pt x="600957" y="0"/>
                </a:lnTo>
                <a:lnTo>
                  <a:pt x="600957" y="600957"/>
                </a:lnTo>
                <a:lnTo>
                  <a:pt x="0" y="600957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7290613" y="4765357"/>
            <a:ext cx="3848668" cy="3329098"/>
          </a:xfrm>
          <a:custGeom>
            <a:avLst/>
            <a:gdLst/>
            <a:ahLst/>
            <a:cxnLst/>
            <a:rect l="l" t="t" r="r" b="b"/>
            <a:pathLst>
              <a:path w="3848668" h="3329098">
                <a:moveTo>
                  <a:pt x="0" y="0"/>
                </a:moveTo>
                <a:lnTo>
                  <a:pt x="3848668" y="0"/>
                </a:lnTo>
                <a:lnTo>
                  <a:pt x="3848668" y="3329098"/>
                </a:lnTo>
                <a:lnTo>
                  <a:pt x="0" y="3329098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-271492" y="9551042"/>
            <a:ext cx="1374818" cy="1000180"/>
          </a:xfrm>
          <a:custGeom>
            <a:avLst/>
            <a:gdLst/>
            <a:ahLst/>
            <a:cxnLst/>
            <a:rect l="l" t="t" r="r" b="b"/>
            <a:pathLst>
              <a:path w="1374818" h="1000180">
                <a:moveTo>
                  <a:pt x="0" y="0"/>
                </a:moveTo>
                <a:lnTo>
                  <a:pt x="1374818" y="0"/>
                </a:lnTo>
                <a:lnTo>
                  <a:pt x="1374818" y="1000180"/>
                </a:lnTo>
                <a:lnTo>
                  <a:pt x="0" y="1000180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 rot="-6959729">
            <a:off x="17606998" y="-451906"/>
            <a:ext cx="1283418" cy="1743183"/>
          </a:xfrm>
          <a:custGeom>
            <a:avLst/>
            <a:gdLst/>
            <a:ahLst/>
            <a:cxnLst/>
            <a:rect l="l" t="t" r="r" b="b"/>
            <a:pathLst>
              <a:path w="1283418" h="1743183">
                <a:moveTo>
                  <a:pt x="0" y="0"/>
                </a:moveTo>
                <a:lnTo>
                  <a:pt x="1283419" y="0"/>
                </a:lnTo>
                <a:lnTo>
                  <a:pt x="1283419" y="1743183"/>
                </a:lnTo>
                <a:lnTo>
                  <a:pt x="0" y="1743183"/>
                </a:lnTo>
                <a:lnTo>
                  <a:pt x="0" y="0"/>
                </a:lnTo>
                <a:close/>
              </a:path>
            </a:pathLst>
          </a:custGeom>
          <a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-372621" y="-539120"/>
            <a:ext cx="1283418" cy="1743183"/>
          </a:xfrm>
          <a:custGeom>
            <a:avLst/>
            <a:gdLst/>
            <a:ahLst/>
            <a:cxnLst/>
            <a:rect l="l" t="t" r="r" b="b"/>
            <a:pathLst>
              <a:path w="1283418" h="1743183">
                <a:moveTo>
                  <a:pt x="0" y="0"/>
                </a:moveTo>
                <a:lnTo>
                  <a:pt x="1283418" y="0"/>
                </a:lnTo>
                <a:lnTo>
                  <a:pt x="1283418" y="1743183"/>
                </a:lnTo>
                <a:lnTo>
                  <a:pt x="0" y="1743183"/>
                </a:lnTo>
                <a:lnTo>
                  <a:pt x="0" y="0"/>
                </a:lnTo>
                <a:close/>
              </a:path>
            </a:pathLst>
          </a:custGeom>
          <a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17484768" y="9415409"/>
            <a:ext cx="1283418" cy="1743183"/>
          </a:xfrm>
          <a:custGeom>
            <a:avLst/>
            <a:gdLst/>
            <a:ahLst/>
            <a:cxnLst/>
            <a:rect l="l" t="t" r="r" b="b"/>
            <a:pathLst>
              <a:path w="1283418" h="1743183">
                <a:moveTo>
                  <a:pt x="0" y="0"/>
                </a:moveTo>
                <a:lnTo>
                  <a:pt x="1283419" y="0"/>
                </a:lnTo>
                <a:lnTo>
                  <a:pt x="1283419" y="1743182"/>
                </a:lnTo>
                <a:lnTo>
                  <a:pt x="0" y="1743182"/>
                </a:lnTo>
                <a:lnTo>
                  <a:pt x="0" y="0"/>
                </a:lnTo>
                <a:close/>
              </a:path>
            </a:pathLst>
          </a:custGeom>
          <a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17363517" y="267899"/>
            <a:ext cx="610232" cy="369953"/>
          </a:xfrm>
          <a:custGeom>
            <a:avLst/>
            <a:gdLst/>
            <a:ahLst/>
            <a:cxnLst/>
            <a:rect l="l" t="t" r="r" b="b"/>
            <a:pathLst>
              <a:path w="610232" h="369953">
                <a:moveTo>
                  <a:pt x="0" y="0"/>
                </a:moveTo>
                <a:lnTo>
                  <a:pt x="610232" y="0"/>
                </a:lnTo>
                <a:lnTo>
                  <a:pt x="610232" y="369953"/>
                </a:lnTo>
                <a:lnTo>
                  <a:pt x="0" y="369953"/>
                </a:lnTo>
                <a:lnTo>
                  <a:pt x="0" y="0"/>
                </a:lnTo>
                <a:close/>
              </a:path>
            </a:pathLst>
          </a:custGeom>
          <a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418468" y="9617213"/>
            <a:ext cx="610232" cy="369953"/>
          </a:xfrm>
          <a:custGeom>
            <a:avLst/>
            <a:gdLst/>
            <a:ahLst/>
            <a:cxnLst/>
            <a:rect l="l" t="t" r="r" b="b"/>
            <a:pathLst>
              <a:path w="610232" h="369953">
                <a:moveTo>
                  <a:pt x="0" y="0"/>
                </a:moveTo>
                <a:lnTo>
                  <a:pt x="610232" y="0"/>
                </a:lnTo>
                <a:lnTo>
                  <a:pt x="610232" y="369953"/>
                </a:lnTo>
                <a:lnTo>
                  <a:pt x="0" y="369953"/>
                </a:lnTo>
                <a:lnTo>
                  <a:pt x="0" y="0"/>
                </a:lnTo>
                <a:close/>
              </a:path>
            </a:pathLst>
          </a:custGeom>
          <a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TextBox 28"/>
          <p:cNvSpPr txBox="1"/>
          <p:nvPr/>
        </p:nvSpPr>
        <p:spPr>
          <a:xfrm>
            <a:off x="6728846" y="2541587"/>
            <a:ext cx="4635239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 dirty="0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Our python </a:t>
            </a:r>
            <a:r>
              <a:rPr lang="en-US" sz="3000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notebook Workflow </a:t>
            </a:r>
            <a:r>
              <a:rPr lang="en-US" sz="3000" b="1" dirty="0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From Exploration to visualization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041421" y="590227"/>
            <a:ext cx="3381891" cy="462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3"/>
              </a:lnSpc>
            </a:pPr>
            <a:r>
              <a:rPr lang="en-US" sz="2745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python notebook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974916" y="2848029"/>
            <a:ext cx="2970955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780"/>
              </a:lnSpc>
            </a:pPr>
            <a:r>
              <a:rPr lang="en-US" sz="2700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Resolution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916805" y="5268310"/>
            <a:ext cx="4567963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780"/>
              </a:lnSpc>
            </a:pPr>
            <a:r>
              <a:rPr lang="en-US" sz="2700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Testing and Verification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308839" y="691754"/>
            <a:ext cx="53075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01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7259300" y="2916609"/>
            <a:ext cx="53075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06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6463161" y="691754"/>
            <a:ext cx="53075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05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572567" y="2977617"/>
            <a:ext cx="53075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7595718" y="5336889"/>
            <a:ext cx="53075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07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37947" y="7312038"/>
            <a:ext cx="53075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380038" y="5273655"/>
            <a:ext cx="53075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03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6899991" y="7287273"/>
            <a:ext cx="53075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08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16442" y="2857554"/>
            <a:ext cx="3724125" cy="914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9"/>
              </a:lnSpc>
            </a:pPr>
            <a:r>
              <a:rPr lang="en-US" sz="2628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Importing libraries ,Dataset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176177" y="5229840"/>
            <a:ext cx="2970955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Exploration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3510017" y="7319606"/>
            <a:ext cx="3218524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780"/>
              </a:lnSpc>
            </a:pPr>
            <a:r>
              <a:rPr lang="en-US" sz="2700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visualiziation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585780" y="1165963"/>
            <a:ext cx="3692215" cy="763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4F4F59"/>
                </a:solidFill>
                <a:latin typeface="Canva Sans"/>
                <a:ea typeface="Canva Sans"/>
                <a:cs typeface="Canva Sans"/>
                <a:sym typeface="Canva Sans"/>
              </a:rPr>
              <a:t>creating python notebook for our data set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4093283" y="3335757"/>
            <a:ext cx="4155424" cy="1865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 rtl="1">
              <a:lnSpc>
                <a:spcPts val="2755"/>
              </a:lnSpc>
            </a:pPr>
            <a:r>
              <a:rPr lang="en-US" sz="1968">
                <a:solidFill>
                  <a:srgbClr val="4F4F59"/>
                </a:solidFill>
                <a:latin typeface="Canva Sans"/>
                <a:ea typeface="Canva Sans"/>
                <a:cs typeface="Canva Sans"/>
                <a:sym typeface="Canva Sans"/>
              </a:rPr>
              <a:t>check columns name</a:t>
            </a:r>
          </a:p>
          <a:p>
            <a:pPr algn="l" rtl="1">
              <a:lnSpc>
                <a:spcPts val="2856"/>
              </a:lnSpc>
            </a:pPr>
            <a:r>
              <a:rPr lang="ar-EG" sz="2040">
                <a:solidFill>
                  <a:srgbClr val="4F4F59"/>
                </a:solidFill>
                <a:latin typeface="Canva Sans"/>
                <a:ea typeface="Canva Sans"/>
                <a:cs typeface="Canva Sans"/>
                <a:sym typeface="Canva Sans"/>
                <a:rtl/>
              </a:rPr>
              <a:t>      </a:t>
            </a:r>
            <a:r>
              <a:rPr lang="en-US" sz="2040">
                <a:solidFill>
                  <a:srgbClr val="4F4F59"/>
                </a:solidFill>
                <a:latin typeface="Canva Sans"/>
                <a:ea typeface="Canva Sans"/>
                <a:cs typeface="Canva Sans"/>
                <a:sym typeface="Canva Sans"/>
              </a:rPr>
              <a:t>renaming of some columns</a:t>
            </a:r>
          </a:p>
          <a:p>
            <a:pPr algn="l" rtl="1">
              <a:lnSpc>
                <a:spcPts val="2856"/>
              </a:lnSpc>
            </a:pPr>
            <a:r>
              <a:rPr lang="en-US" sz="2040">
                <a:solidFill>
                  <a:srgbClr val="4F4F59"/>
                </a:solidFill>
                <a:latin typeface="Canva Sans"/>
                <a:ea typeface="Canva Sans"/>
                <a:cs typeface="Canva Sans"/>
                <a:sym typeface="Canva Sans"/>
              </a:rPr>
              <a:t>adding column</a:t>
            </a:r>
          </a:p>
          <a:p>
            <a:pPr algn="l" rtl="1">
              <a:lnSpc>
                <a:spcPts val="2856"/>
              </a:lnSpc>
            </a:pPr>
            <a:r>
              <a:rPr lang="en-US" sz="2040">
                <a:solidFill>
                  <a:srgbClr val="4F4F59"/>
                </a:solidFill>
                <a:latin typeface="Canva Sans"/>
                <a:ea typeface="Canva Sans"/>
                <a:cs typeface="Canva Sans"/>
                <a:sym typeface="Canva Sans"/>
              </a:rPr>
              <a:t>count some data values</a:t>
            </a:r>
          </a:p>
          <a:p>
            <a:pPr algn="l" rtl="1">
              <a:lnSpc>
                <a:spcPts val="3657"/>
              </a:lnSpc>
            </a:pPr>
            <a:endParaRPr lang="en-US" sz="2040">
              <a:solidFill>
                <a:srgbClr val="4F4F59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13601673" y="5904687"/>
            <a:ext cx="3727569" cy="38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4F4F59"/>
                </a:solidFill>
                <a:latin typeface="Canva Sans"/>
                <a:ea typeface="Canva Sans"/>
                <a:cs typeface="Canva Sans"/>
                <a:sym typeface="Canva Sans"/>
              </a:rPr>
              <a:t>check cleaned  dataset 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910797" y="3851373"/>
            <a:ext cx="3787296" cy="78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4F4F59"/>
                </a:solidFill>
                <a:latin typeface="Canva Sans"/>
                <a:ea typeface="Canva Sans"/>
                <a:cs typeface="Canva Sans"/>
                <a:sym typeface="Canva Sans"/>
              </a:rPr>
              <a:t>import pandas,matplotlip,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4F4F59"/>
                </a:solidFill>
                <a:latin typeface="Canva Sans"/>
                <a:ea typeface="Canva Sans"/>
                <a:cs typeface="Canva Sans"/>
                <a:sym typeface="Canva Sans"/>
              </a:rPr>
              <a:t>seaborn Dataset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783208" y="5769146"/>
            <a:ext cx="3619364" cy="797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84"/>
              </a:lnSpc>
            </a:pPr>
            <a:r>
              <a:rPr lang="en-US" sz="2346">
                <a:solidFill>
                  <a:srgbClr val="4F4F59"/>
                </a:solidFill>
                <a:latin typeface="Canva Sans"/>
                <a:ea typeface="Canva Sans"/>
                <a:cs typeface="Canva Sans"/>
                <a:sym typeface="Canva Sans"/>
              </a:rPr>
              <a:t>check Data shape ,Head ,tail and info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3799363" y="7856139"/>
            <a:ext cx="3564154" cy="118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 rtl="1">
              <a:lnSpc>
                <a:spcPts val="3220"/>
              </a:lnSpc>
            </a:pPr>
            <a:r>
              <a:rPr lang="en-US" sz="2300">
                <a:solidFill>
                  <a:srgbClr val="4F4F59"/>
                </a:solidFill>
                <a:latin typeface="Canva Sans"/>
                <a:ea typeface="Canva Sans"/>
                <a:cs typeface="Canva Sans"/>
                <a:sym typeface="Canva Sans"/>
              </a:rPr>
              <a:t>creating some charts to visualize the data with a diffrent charts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574218" y="7243458"/>
            <a:ext cx="2970955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Investigation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868842" y="7838359"/>
            <a:ext cx="2970955" cy="1234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4F4F59"/>
                </a:solidFill>
                <a:latin typeface="Canva Sans"/>
                <a:ea typeface="Canva Sans"/>
                <a:cs typeface="Canva Sans"/>
                <a:sym typeface="Canva Sans"/>
              </a:rPr>
              <a:t>check Nulls dupplicates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4F4F59"/>
                </a:solidFill>
                <a:latin typeface="Canva Sans"/>
                <a:ea typeface="Canva Sans"/>
                <a:cs typeface="Canva Sans"/>
                <a:sym typeface="Canva Sans"/>
              </a:rPr>
              <a:t> missing values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3095781" y="640786"/>
            <a:ext cx="3075214" cy="479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2"/>
              </a:lnSpc>
            </a:pPr>
            <a:r>
              <a:rPr lang="en-US" sz="2794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describtion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3715309" y="1191950"/>
            <a:ext cx="2970955" cy="1589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4F4F59"/>
                </a:solidFill>
                <a:latin typeface="Canva Sans"/>
                <a:ea typeface="Canva Sans"/>
                <a:cs typeface="Canva Sans"/>
                <a:sym typeface="Canva Sans"/>
              </a:rPr>
              <a:t>check quantiles 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4F4F59"/>
                </a:solidFill>
                <a:latin typeface="Canva Sans"/>
                <a:ea typeface="Canva Sans"/>
                <a:cs typeface="Canva Sans"/>
                <a:sym typeface="Canva Sans"/>
              </a:rPr>
              <a:t>IQR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4F4F59"/>
                </a:solidFill>
                <a:latin typeface="Canva Sans"/>
                <a:ea typeface="Canva Sans"/>
                <a:cs typeface="Canva Sans"/>
                <a:sym typeface="Canva Sans"/>
              </a:rPr>
              <a:t>outliers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4F4F59"/>
                </a:solidFill>
                <a:latin typeface="Canva Sans"/>
                <a:ea typeface="Canva Sans"/>
                <a:cs typeface="Canva Sans"/>
                <a:sym typeface="Canva Sans"/>
              </a:rPr>
              <a:t>unique data</a:t>
            </a:r>
          </a:p>
        </p:txBody>
      </p:sp>
      <p:sp>
        <p:nvSpPr>
          <p:cNvPr id="53" name="Freeform 53"/>
          <p:cNvSpPr/>
          <p:nvPr/>
        </p:nvSpPr>
        <p:spPr>
          <a:xfrm>
            <a:off x="11827523" y="1189893"/>
            <a:ext cx="784202" cy="809625"/>
          </a:xfrm>
          <a:custGeom>
            <a:avLst/>
            <a:gdLst/>
            <a:ahLst/>
            <a:cxnLst/>
            <a:rect l="l" t="t" r="r" b="b"/>
            <a:pathLst>
              <a:path w="784202" h="809625">
                <a:moveTo>
                  <a:pt x="0" y="0"/>
                </a:moveTo>
                <a:lnTo>
                  <a:pt x="784202" y="0"/>
                </a:lnTo>
                <a:lnTo>
                  <a:pt x="784202" y="809625"/>
                </a:lnTo>
                <a:lnTo>
                  <a:pt x="0" y="809625"/>
                </a:lnTo>
                <a:lnTo>
                  <a:pt x="0" y="0"/>
                </a:lnTo>
                <a:close/>
              </a:path>
            </a:pathLst>
          </a:custGeom>
          <a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 l="-2575" t="-1412" r="-3409" b="-1244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CA79F-244E-FB19-45C0-5254EF29F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BAF120E-7B0C-16C2-BBA4-0DC48400E170}"/>
              </a:ext>
            </a:extLst>
          </p:cNvPr>
          <p:cNvSpPr/>
          <p:nvPr/>
        </p:nvSpPr>
        <p:spPr>
          <a:xfrm>
            <a:off x="-3483" y="44564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69D14104-B697-6C56-F61D-3916C010B84A}"/>
              </a:ext>
            </a:extLst>
          </p:cNvPr>
          <p:cNvSpPr/>
          <p:nvPr/>
        </p:nvSpPr>
        <p:spPr>
          <a:xfrm rot="-1158140">
            <a:off x="-232872" y="-546176"/>
            <a:ext cx="861593" cy="1092353"/>
          </a:xfrm>
          <a:custGeom>
            <a:avLst/>
            <a:gdLst/>
            <a:ahLst/>
            <a:cxnLst/>
            <a:rect l="l" t="t" r="r" b="b"/>
            <a:pathLst>
              <a:path w="861593" h="1092353">
                <a:moveTo>
                  <a:pt x="0" y="0"/>
                </a:moveTo>
                <a:lnTo>
                  <a:pt x="861593" y="0"/>
                </a:lnTo>
                <a:lnTo>
                  <a:pt x="861593" y="1092352"/>
                </a:lnTo>
                <a:lnTo>
                  <a:pt x="0" y="10923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FC8D1BD3-F566-FD12-6644-2918E3ACFD8A}"/>
              </a:ext>
            </a:extLst>
          </p:cNvPr>
          <p:cNvSpPr/>
          <p:nvPr/>
        </p:nvSpPr>
        <p:spPr>
          <a:xfrm rot="-2132697">
            <a:off x="17857203" y="9740824"/>
            <a:ext cx="861593" cy="1092353"/>
          </a:xfrm>
          <a:custGeom>
            <a:avLst/>
            <a:gdLst/>
            <a:ahLst/>
            <a:cxnLst/>
            <a:rect l="l" t="t" r="r" b="b"/>
            <a:pathLst>
              <a:path w="861593" h="1092353">
                <a:moveTo>
                  <a:pt x="0" y="0"/>
                </a:moveTo>
                <a:lnTo>
                  <a:pt x="861594" y="0"/>
                </a:lnTo>
                <a:lnTo>
                  <a:pt x="861594" y="1092352"/>
                </a:lnTo>
                <a:lnTo>
                  <a:pt x="0" y="10923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0D829C8A-5CEF-73CE-A47D-BB26C8E7C119}"/>
              </a:ext>
            </a:extLst>
          </p:cNvPr>
          <p:cNvSpPr/>
          <p:nvPr/>
        </p:nvSpPr>
        <p:spPr>
          <a:xfrm>
            <a:off x="-389196" y="9592158"/>
            <a:ext cx="1128174" cy="1023818"/>
          </a:xfrm>
          <a:custGeom>
            <a:avLst/>
            <a:gdLst/>
            <a:ahLst/>
            <a:cxnLst/>
            <a:rect l="l" t="t" r="r" b="b"/>
            <a:pathLst>
              <a:path w="1128174" h="1023818">
                <a:moveTo>
                  <a:pt x="0" y="0"/>
                </a:moveTo>
                <a:lnTo>
                  <a:pt x="1128174" y="0"/>
                </a:lnTo>
                <a:lnTo>
                  <a:pt x="1128174" y="1023818"/>
                </a:lnTo>
                <a:lnTo>
                  <a:pt x="0" y="10238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8A83EB0E-4F35-AF13-AEAF-4FE6FC1F2219}"/>
              </a:ext>
            </a:extLst>
          </p:cNvPr>
          <p:cNvSpPr/>
          <p:nvPr/>
        </p:nvSpPr>
        <p:spPr>
          <a:xfrm>
            <a:off x="17495987" y="-365942"/>
            <a:ext cx="1128174" cy="1023818"/>
          </a:xfrm>
          <a:custGeom>
            <a:avLst/>
            <a:gdLst/>
            <a:ahLst/>
            <a:cxnLst/>
            <a:rect l="l" t="t" r="r" b="b"/>
            <a:pathLst>
              <a:path w="1128174" h="1023818">
                <a:moveTo>
                  <a:pt x="0" y="0"/>
                </a:moveTo>
                <a:lnTo>
                  <a:pt x="1128173" y="0"/>
                </a:lnTo>
                <a:lnTo>
                  <a:pt x="1128173" y="1023817"/>
                </a:lnTo>
                <a:lnTo>
                  <a:pt x="0" y="10238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EC21BE07-0451-471D-21D3-F080A7A1859D}"/>
              </a:ext>
            </a:extLst>
          </p:cNvPr>
          <p:cNvSpPr/>
          <p:nvPr/>
        </p:nvSpPr>
        <p:spPr>
          <a:xfrm>
            <a:off x="17363517" y="267899"/>
            <a:ext cx="610232" cy="369953"/>
          </a:xfrm>
          <a:custGeom>
            <a:avLst/>
            <a:gdLst/>
            <a:ahLst/>
            <a:cxnLst/>
            <a:rect l="l" t="t" r="r" b="b"/>
            <a:pathLst>
              <a:path w="610232" h="369953">
                <a:moveTo>
                  <a:pt x="0" y="0"/>
                </a:moveTo>
                <a:lnTo>
                  <a:pt x="610232" y="0"/>
                </a:lnTo>
                <a:lnTo>
                  <a:pt x="610232" y="369953"/>
                </a:lnTo>
                <a:lnTo>
                  <a:pt x="0" y="3699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C69D573D-296B-4708-0234-9D14416204A3}"/>
              </a:ext>
            </a:extLst>
          </p:cNvPr>
          <p:cNvSpPr/>
          <p:nvPr/>
        </p:nvSpPr>
        <p:spPr>
          <a:xfrm>
            <a:off x="418468" y="9617213"/>
            <a:ext cx="610232" cy="369953"/>
          </a:xfrm>
          <a:custGeom>
            <a:avLst/>
            <a:gdLst/>
            <a:ahLst/>
            <a:cxnLst/>
            <a:rect l="l" t="t" r="r" b="b"/>
            <a:pathLst>
              <a:path w="610232" h="369953">
                <a:moveTo>
                  <a:pt x="0" y="0"/>
                </a:moveTo>
                <a:lnTo>
                  <a:pt x="610232" y="0"/>
                </a:lnTo>
                <a:lnTo>
                  <a:pt x="610232" y="369953"/>
                </a:lnTo>
                <a:lnTo>
                  <a:pt x="0" y="3699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>
            <a:extLst>
              <a:ext uri="{FF2B5EF4-FFF2-40B4-BE49-F238E27FC236}">
                <a16:creationId xmlns:a16="http://schemas.microsoft.com/office/drawing/2014/main" id="{0D1D4ED0-8D81-250F-5F21-5DB63AF541E7}"/>
              </a:ext>
            </a:extLst>
          </p:cNvPr>
          <p:cNvSpPr/>
          <p:nvPr/>
        </p:nvSpPr>
        <p:spPr>
          <a:xfrm>
            <a:off x="16022730" y="1502544"/>
            <a:ext cx="1136742" cy="1122533"/>
          </a:xfrm>
          <a:custGeom>
            <a:avLst/>
            <a:gdLst/>
            <a:ahLst/>
            <a:cxnLst/>
            <a:rect l="l" t="t" r="r" b="b"/>
            <a:pathLst>
              <a:path w="1136742" h="1122533">
                <a:moveTo>
                  <a:pt x="0" y="0"/>
                </a:moveTo>
                <a:lnTo>
                  <a:pt x="1136742" y="0"/>
                </a:lnTo>
                <a:lnTo>
                  <a:pt x="1136742" y="1122533"/>
                </a:lnTo>
                <a:lnTo>
                  <a:pt x="0" y="11225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2F297C17-C300-48A4-24E5-CEF69B0C9A08}"/>
              </a:ext>
            </a:extLst>
          </p:cNvPr>
          <p:cNvSpPr/>
          <p:nvPr/>
        </p:nvSpPr>
        <p:spPr>
          <a:xfrm>
            <a:off x="8716316" y="3621773"/>
            <a:ext cx="1090454" cy="1063095"/>
          </a:xfrm>
          <a:custGeom>
            <a:avLst/>
            <a:gdLst/>
            <a:ahLst/>
            <a:cxnLst/>
            <a:rect l="l" t="t" r="r" b="b"/>
            <a:pathLst>
              <a:path w="1090454" h="1063095">
                <a:moveTo>
                  <a:pt x="0" y="0"/>
                </a:moveTo>
                <a:lnTo>
                  <a:pt x="1090454" y="0"/>
                </a:lnTo>
                <a:lnTo>
                  <a:pt x="1090454" y="1063095"/>
                </a:lnTo>
                <a:lnTo>
                  <a:pt x="0" y="106309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-1579" t="-2076" r="-1362" b="-3514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2" name="Freeform 32">
            <a:extLst>
              <a:ext uri="{FF2B5EF4-FFF2-40B4-BE49-F238E27FC236}">
                <a16:creationId xmlns:a16="http://schemas.microsoft.com/office/drawing/2014/main" id="{08A7E747-1723-6058-A4F2-9BCD4421D450}"/>
              </a:ext>
            </a:extLst>
          </p:cNvPr>
          <p:cNvSpPr/>
          <p:nvPr/>
        </p:nvSpPr>
        <p:spPr>
          <a:xfrm>
            <a:off x="14756043" y="3621773"/>
            <a:ext cx="1083365" cy="1088892"/>
          </a:xfrm>
          <a:custGeom>
            <a:avLst/>
            <a:gdLst/>
            <a:ahLst/>
            <a:cxnLst/>
            <a:rect l="l" t="t" r="r" b="b"/>
            <a:pathLst>
              <a:path w="1083365" h="1088892">
                <a:moveTo>
                  <a:pt x="0" y="0"/>
                </a:moveTo>
                <a:lnTo>
                  <a:pt x="1083365" y="0"/>
                </a:lnTo>
                <a:lnTo>
                  <a:pt x="1083365" y="1088892"/>
                </a:lnTo>
                <a:lnTo>
                  <a:pt x="0" y="108889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-1742" t="-1421" r="-1872" b="-1668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Box 34">
            <a:extLst>
              <a:ext uri="{FF2B5EF4-FFF2-40B4-BE49-F238E27FC236}">
                <a16:creationId xmlns:a16="http://schemas.microsoft.com/office/drawing/2014/main" id="{7800518F-13FF-5906-1810-656E3D545E48}"/>
              </a:ext>
            </a:extLst>
          </p:cNvPr>
          <p:cNvSpPr txBox="1"/>
          <p:nvPr/>
        </p:nvSpPr>
        <p:spPr>
          <a:xfrm>
            <a:off x="-685800" y="234255"/>
            <a:ext cx="8789458" cy="637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4"/>
              </a:lnSpc>
            </a:pPr>
            <a:r>
              <a:rPr lang="en-US" sz="4800" b="1" spc="153" dirty="0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ERD Diagram</a:t>
            </a:r>
          </a:p>
        </p:txBody>
      </p:sp>
      <p:pic>
        <p:nvPicPr>
          <p:cNvPr id="40" name="Picture 39" descr="A diagram of a company&#10;&#10;Description automatically generated">
            <a:extLst>
              <a:ext uri="{FF2B5EF4-FFF2-40B4-BE49-F238E27FC236}">
                <a16:creationId xmlns:a16="http://schemas.microsoft.com/office/drawing/2014/main" id="{402EFF0C-FA45-82CC-2695-EAA1105FB4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1" y="1203000"/>
            <a:ext cx="17555281" cy="92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0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A35E6-9C4F-A5A8-DDB7-0D1F78ADD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94B29B3-F186-FFA6-44DA-29DFAF3C57BB}"/>
              </a:ext>
            </a:extLst>
          </p:cNvPr>
          <p:cNvSpPr/>
          <p:nvPr/>
        </p:nvSpPr>
        <p:spPr>
          <a:xfrm>
            <a:off x="-3483" y="44564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3D9209F5-B4C0-8CDA-826C-D183A6AA630C}"/>
              </a:ext>
            </a:extLst>
          </p:cNvPr>
          <p:cNvSpPr/>
          <p:nvPr/>
        </p:nvSpPr>
        <p:spPr>
          <a:xfrm rot="-1158140">
            <a:off x="-232872" y="-546176"/>
            <a:ext cx="861593" cy="1092353"/>
          </a:xfrm>
          <a:custGeom>
            <a:avLst/>
            <a:gdLst/>
            <a:ahLst/>
            <a:cxnLst/>
            <a:rect l="l" t="t" r="r" b="b"/>
            <a:pathLst>
              <a:path w="861593" h="1092353">
                <a:moveTo>
                  <a:pt x="0" y="0"/>
                </a:moveTo>
                <a:lnTo>
                  <a:pt x="861593" y="0"/>
                </a:lnTo>
                <a:lnTo>
                  <a:pt x="861593" y="1092352"/>
                </a:lnTo>
                <a:lnTo>
                  <a:pt x="0" y="10923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A63347D1-FB1E-1595-45D5-25E91F426ABA}"/>
              </a:ext>
            </a:extLst>
          </p:cNvPr>
          <p:cNvSpPr/>
          <p:nvPr/>
        </p:nvSpPr>
        <p:spPr>
          <a:xfrm rot="-2132697">
            <a:off x="17857203" y="9740824"/>
            <a:ext cx="861593" cy="1092353"/>
          </a:xfrm>
          <a:custGeom>
            <a:avLst/>
            <a:gdLst/>
            <a:ahLst/>
            <a:cxnLst/>
            <a:rect l="l" t="t" r="r" b="b"/>
            <a:pathLst>
              <a:path w="861593" h="1092353">
                <a:moveTo>
                  <a:pt x="0" y="0"/>
                </a:moveTo>
                <a:lnTo>
                  <a:pt x="861594" y="0"/>
                </a:lnTo>
                <a:lnTo>
                  <a:pt x="861594" y="1092352"/>
                </a:lnTo>
                <a:lnTo>
                  <a:pt x="0" y="10923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923812AC-65D3-9DB9-1576-6D124164BFA5}"/>
              </a:ext>
            </a:extLst>
          </p:cNvPr>
          <p:cNvSpPr/>
          <p:nvPr/>
        </p:nvSpPr>
        <p:spPr>
          <a:xfrm>
            <a:off x="-389196" y="9592158"/>
            <a:ext cx="1128174" cy="1023818"/>
          </a:xfrm>
          <a:custGeom>
            <a:avLst/>
            <a:gdLst/>
            <a:ahLst/>
            <a:cxnLst/>
            <a:rect l="l" t="t" r="r" b="b"/>
            <a:pathLst>
              <a:path w="1128174" h="1023818">
                <a:moveTo>
                  <a:pt x="0" y="0"/>
                </a:moveTo>
                <a:lnTo>
                  <a:pt x="1128174" y="0"/>
                </a:lnTo>
                <a:lnTo>
                  <a:pt x="1128174" y="1023818"/>
                </a:lnTo>
                <a:lnTo>
                  <a:pt x="0" y="10238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DE008902-039E-B018-4993-ADB673EBCF17}"/>
              </a:ext>
            </a:extLst>
          </p:cNvPr>
          <p:cNvSpPr/>
          <p:nvPr/>
        </p:nvSpPr>
        <p:spPr>
          <a:xfrm>
            <a:off x="17495987" y="-365942"/>
            <a:ext cx="1128174" cy="1023818"/>
          </a:xfrm>
          <a:custGeom>
            <a:avLst/>
            <a:gdLst/>
            <a:ahLst/>
            <a:cxnLst/>
            <a:rect l="l" t="t" r="r" b="b"/>
            <a:pathLst>
              <a:path w="1128174" h="1023818">
                <a:moveTo>
                  <a:pt x="0" y="0"/>
                </a:moveTo>
                <a:lnTo>
                  <a:pt x="1128173" y="0"/>
                </a:lnTo>
                <a:lnTo>
                  <a:pt x="1128173" y="1023817"/>
                </a:lnTo>
                <a:lnTo>
                  <a:pt x="0" y="10238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86A115AF-0296-FB13-7172-AA59B9226D8C}"/>
              </a:ext>
            </a:extLst>
          </p:cNvPr>
          <p:cNvSpPr/>
          <p:nvPr/>
        </p:nvSpPr>
        <p:spPr>
          <a:xfrm>
            <a:off x="17363517" y="267899"/>
            <a:ext cx="610232" cy="369953"/>
          </a:xfrm>
          <a:custGeom>
            <a:avLst/>
            <a:gdLst/>
            <a:ahLst/>
            <a:cxnLst/>
            <a:rect l="l" t="t" r="r" b="b"/>
            <a:pathLst>
              <a:path w="610232" h="369953">
                <a:moveTo>
                  <a:pt x="0" y="0"/>
                </a:moveTo>
                <a:lnTo>
                  <a:pt x="610232" y="0"/>
                </a:lnTo>
                <a:lnTo>
                  <a:pt x="610232" y="369953"/>
                </a:lnTo>
                <a:lnTo>
                  <a:pt x="0" y="3699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CACA2217-8950-16CB-2FB9-F395A6A2A46B}"/>
              </a:ext>
            </a:extLst>
          </p:cNvPr>
          <p:cNvSpPr/>
          <p:nvPr/>
        </p:nvSpPr>
        <p:spPr>
          <a:xfrm>
            <a:off x="418468" y="9617213"/>
            <a:ext cx="610232" cy="369953"/>
          </a:xfrm>
          <a:custGeom>
            <a:avLst/>
            <a:gdLst/>
            <a:ahLst/>
            <a:cxnLst/>
            <a:rect l="l" t="t" r="r" b="b"/>
            <a:pathLst>
              <a:path w="610232" h="369953">
                <a:moveTo>
                  <a:pt x="0" y="0"/>
                </a:moveTo>
                <a:lnTo>
                  <a:pt x="610232" y="0"/>
                </a:lnTo>
                <a:lnTo>
                  <a:pt x="610232" y="369953"/>
                </a:lnTo>
                <a:lnTo>
                  <a:pt x="0" y="3699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>
            <a:extLst>
              <a:ext uri="{FF2B5EF4-FFF2-40B4-BE49-F238E27FC236}">
                <a16:creationId xmlns:a16="http://schemas.microsoft.com/office/drawing/2014/main" id="{F28564FE-103E-8A43-DFCD-A1D7F1303ED3}"/>
              </a:ext>
            </a:extLst>
          </p:cNvPr>
          <p:cNvSpPr/>
          <p:nvPr/>
        </p:nvSpPr>
        <p:spPr>
          <a:xfrm>
            <a:off x="16022730" y="1502544"/>
            <a:ext cx="1136742" cy="1122533"/>
          </a:xfrm>
          <a:custGeom>
            <a:avLst/>
            <a:gdLst/>
            <a:ahLst/>
            <a:cxnLst/>
            <a:rect l="l" t="t" r="r" b="b"/>
            <a:pathLst>
              <a:path w="1136742" h="1122533">
                <a:moveTo>
                  <a:pt x="0" y="0"/>
                </a:moveTo>
                <a:lnTo>
                  <a:pt x="1136742" y="0"/>
                </a:lnTo>
                <a:lnTo>
                  <a:pt x="1136742" y="1122533"/>
                </a:lnTo>
                <a:lnTo>
                  <a:pt x="0" y="11225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CE526601-FE7E-C598-165E-300C5CE68715}"/>
              </a:ext>
            </a:extLst>
          </p:cNvPr>
          <p:cNvSpPr/>
          <p:nvPr/>
        </p:nvSpPr>
        <p:spPr>
          <a:xfrm>
            <a:off x="8716316" y="3621773"/>
            <a:ext cx="1090454" cy="1063095"/>
          </a:xfrm>
          <a:custGeom>
            <a:avLst/>
            <a:gdLst/>
            <a:ahLst/>
            <a:cxnLst/>
            <a:rect l="l" t="t" r="r" b="b"/>
            <a:pathLst>
              <a:path w="1090454" h="1063095">
                <a:moveTo>
                  <a:pt x="0" y="0"/>
                </a:moveTo>
                <a:lnTo>
                  <a:pt x="1090454" y="0"/>
                </a:lnTo>
                <a:lnTo>
                  <a:pt x="1090454" y="1063095"/>
                </a:lnTo>
                <a:lnTo>
                  <a:pt x="0" y="106309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-1579" t="-2076" r="-1362" b="-3514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2" name="Freeform 32">
            <a:extLst>
              <a:ext uri="{FF2B5EF4-FFF2-40B4-BE49-F238E27FC236}">
                <a16:creationId xmlns:a16="http://schemas.microsoft.com/office/drawing/2014/main" id="{078B3E32-B739-8B2C-027A-C8099FE564E7}"/>
              </a:ext>
            </a:extLst>
          </p:cNvPr>
          <p:cNvSpPr/>
          <p:nvPr/>
        </p:nvSpPr>
        <p:spPr>
          <a:xfrm>
            <a:off x="14756043" y="3621773"/>
            <a:ext cx="1083365" cy="1088892"/>
          </a:xfrm>
          <a:custGeom>
            <a:avLst/>
            <a:gdLst/>
            <a:ahLst/>
            <a:cxnLst/>
            <a:rect l="l" t="t" r="r" b="b"/>
            <a:pathLst>
              <a:path w="1083365" h="1088892">
                <a:moveTo>
                  <a:pt x="0" y="0"/>
                </a:moveTo>
                <a:lnTo>
                  <a:pt x="1083365" y="0"/>
                </a:lnTo>
                <a:lnTo>
                  <a:pt x="1083365" y="1088892"/>
                </a:lnTo>
                <a:lnTo>
                  <a:pt x="0" y="108889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-1742" t="-1421" r="-1872" b="-1668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Box 34">
            <a:extLst>
              <a:ext uri="{FF2B5EF4-FFF2-40B4-BE49-F238E27FC236}">
                <a16:creationId xmlns:a16="http://schemas.microsoft.com/office/drawing/2014/main" id="{F14207ED-1535-A53E-EDF6-398231EF28FE}"/>
              </a:ext>
            </a:extLst>
          </p:cNvPr>
          <p:cNvSpPr txBox="1"/>
          <p:nvPr/>
        </p:nvSpPr>
        <p:spPr>
          <a:xfrm>
            <a:off x="-685800" y="234255"/>
            <a:ext cx="8789458" cy="637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4"/>
              </a:lnSpc>
            </a:pPr>
            <a:r>
              <a:rPr lang="en-US" sz="4800" b="1" spc="153" dirty="0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ERD tables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B7E4DEB-17C6-6B71-E625-96122F3C6D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24" y="1268393"/>
            <a:ext cx="17671608" cy="947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59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128</Words>
  <Application>Microsoft Office PowerPoint</Application>
  <PresentationFormat>Custom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Canva Sans Bold</vt:lpstr>
      <vt:lpstr>Canva Sans</vt:lpstr>
      <vt:lpstr>Canva Sans Medium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Workflow From Request to Resolution</dc:title>
  <dc:creator>hagar el-hakim</dc:creator>
  <cp:lastModifiedBy>Mohamed Samy</cp:lastModifiedBy>
  <cp:revision>4</cp:revision>
  <dcterms:created xsi:type="dcterms:W3CDTF">2006-08-16T00:00:00Z</dcterms:created>
  <dcterms:modified xsi:type="dcterms:W3CDTF">2025-01-19T19:16:39Z</dcterms:modified>
  <dc:identifier>DAGckbphYDQ</dc:identifier>
</cp:coreProperties>
</file>