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0" y="172720"/>
            <a:ext cx="10537929" cy="64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6</cp:revision>
  <dcterms:created xsi:type="dcterms:W3CDTF">2023-12-02T17:07:57Z</dcterms:created>
  <dcterms:modified xsi:type="dcterms:W3CDTF">2023-12-02T18:21:07Z</dcterms:modified>
</cp:coreProperties>
</file>