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14446250"/>
  <p:notesSz cx="20104100" cy="14446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78337"/>
            <a:ext cx="17088486" cy="3033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089900"/>
            <a:ext cx="14072870" cy="3611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322637"/>
            <a:ext cx="8745284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322637"/>
            <a:ext cx="8745284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584" y="12191946"/>
            <a:ext cx="1282700" cy="685165"/>
          </a:xfrm>
          <a:custGeom>
            <a:avLst/>
            <a:gdLst/>
            <a:ahLst/>
            <a:cxnLst/>
            <a:rect l="l" t="t" r="r" b="b"/>
            <a:pathLst>
              <a:path w="1282700" h="685165">
                <a:moveTo>
                  <a:pt x="1282585" y="342280"/>
                </a:moveTo>
                <a:lnTo>
                  <a:pt x="1271025" y="407330"/>
                </a:lnTo>
                <a:lnTo>
                  <a:pt x="1237775" y="468274"/>
                </a:lnTo>
                <a:lnTo>
                  <a:pt x="1184981" y="523961"/>
                </a:lnTo>
                <a:lnTo>
                  <a:pt x="1151925" y="549473"/>
                </a:lnTo>
                <a:lnTo>
                  <a:pt x="1114789" y="573238"/>
                </a:lnTo>
                <a:lnTo>
                  <a:pt x="1073840" y="595113"/>
                </a:lnTo>
                <a:lnTo>
                  <a:pt x="1029346" y="614953"/>
                </a:lnTo>
                <a:lnTo>
                  <a:pt x="981576" y="632616"/>
                </a:lnTo>
                <a:lnTo>
                  <a:pt x="930798" y="647956"/>
                </a:lnTo>
                <a:lnTo>
                  <a:pt x="877280" y="660830"/>
                </a:lnTo>
                <a:lnTo>
                  <a:pt x="821290" y="671093"/>
                </a:lnTo>
                <a:lnTo>
                  <a:pt x="763098" y="678603"/>
                </a:lnTo>
                <a:lnTo>
                  <a:pt x="702970" y="683214"/>
                </a:lnTo>
                <a:lnTo>
                  <a:pt x="641175" y="684783"/>
                </a:lnTo>
                <a:lnTo>
                  <a:pt x="579420" y="683214"/>
                </a:lnTo>
                <a:lnTo>
                  <a:pt x="519326" y="678603"/>
                </a:lnTo>
                <a:lnTo>
                  <a:pt x="461164" y="671093"/>
                </a:lnTo>
                <a:lnTo>
                  <a:pt x="405200" y="660830"/>
                </a:lnTo>
                <a:lnTo>
                  <a:pt x="351704" y="647956"/>
                </a:lnTo>
                <a:lnTo>
                  <a:pt x="300945" y="632616"/>
                </a:lnTo>
                <a:lnTo>
                  <a:pt x="253191" y="614953"/>
                </a:lnTo>
                <a:lnTo>
                  <a:pt x="208710" y="595113"/>
                </a:lnTo>
                <a:lnTo>
                  <a:pt x="167771" y="573238"/>
                </a:lnTo>
                <a:lnTo>
                  <a:pt x="130643" y="549473"/>
                </a:lnTo>
                <a:lnTo>
                  <a:pt x="97594" y="523961"/>
                </a:lnTo>
                <a:lnTo>
                  <a:pt x="68892" y="496847"/>
                </a:lnTo>
                <a:lnTo>
                  <a:pt x="25607" y="438388"/>
                </a:lnTo>
                <a:lnTo>
                  <a:pt x="2934" y="375247"/>
                </a:lnTo>
                <a:lnTo>
                  <a:pt x="0" y="342280"/>
                </a:lnTo>
                <a:lnTo>
                  <a:pt x="2933" y="309316"/>
                </a:lnTo>
                <a:lnTo>
                  <a:pt x="25596" y="246191"/>
                </a:lnTo>
                <a:lnTo>
                  <a:pt x="68867" y="187760"/>
                </a:lnTo>
                <a:lnTo>
                  <a:pt x="97559" y="160663"/>
                </a:lnTo>
                <a:lnTo>
                  <a:pt x="130598" y="135170"/>
                </a:lnTo>
                <a:lnTo>
                  <a:pt x="167716" y="111424"/>
                </a:lnTo>
                <a:lnTo>
                  <a:pt x="208645" y="89569"/>
                </a:lnTo>
                <a:lnTo>
                  <a:pt x="253116" y="69747"/>
                </a:lnTo>
                <a:lnTo>
                  <a:pt x="300860" y="52103"/>
                </a:lnTo>
                <a:lnTo>
                  <a:pt x="351611" y="36780"/>
                </a:lnTo>
                <a:lnTo>
                  <a:pt x="405100" y="23922"/>
                </a:lnTo>
                <a:lnTo>
                  <a:pt x="461057" y="13671"/>
                </a:lnTo>
                <a:lnTo>
                  <a:pt x="519216" y="6171"/>
                </a:lnTo>
                <a:lnTo>
                  <a:pt x="579308" y="1566"/>
                </a:lnTo>
                <a:lnTo>
                  <a:pt x="641064" y="0"/>
                </a:lnTo>
                <a:lnTo>
                  <a:pt x="702860" y="1566"/>
                </a:lnTo>
                <a:lnTo>
                  <a:pt x="762991" y="6171"/>
                </a:lnTo>
                <a:lnTo>
                  <a:pt x="821189" y="13671"/>
                </a:lnTo>
                <a:lnTo>
                  <a:pt x="877184" y="23922"/>
                </a:lnTo>
                <a:lnTo>
                  <a:pt x="930710" y="36780"/>
                </a:lnTo>
                <a:lnTo>
                  <a:pt x="981497" y="52103"/>
                </a:lnTo>
                <a:lnTo>
                  <a:pt x="1029276" y="69747"/>
                </a:lnTo>
                <a:lnTo>
                  <a:pt x="1073780" y="89569"/>
                </a:lnTo>
                <a:lnTo>
                  <a:pt x="1114739" y="111424"/>
                </a:lnTo>
                <a:lnTo>
                  <a:pt x="1151885" y="135170"/>
                </a:lnTo>
                <a:lnTo>
                  <a:pt x="1184949" y="160663"/>
                </a:lnTo>
                <a:lnTo>
                  <a:pt x="1213663" y="187760"/>
                </a:lnTo>
                <a:lnTo>
                  <a:pt x="1256968" y="246191"/>
                </a:lnTo>
                <a:lnTo>
                  <a:pt x="1279649" y="309316"/>
                </a:lnTo>
                <a:lnTo>
                  <a:pt x="1282585" y="342280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201" y="12410859"/>
            <a:ext cx="174863" cy="1792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36028" y="12410591"/>
            <a:ext cx="71755" cy="177165"/>
          </a:xfrm>
          <a:custGeom>
            <a:avLst/>
            <a:gdLst/>
            <a:ahLst/>
            <a:cxnLst/>
            <a:rect l="l" t="t" r="r" b="b"/>
            <a:pathLst>
              <a:path w="71754" h="177165">
                <a:moveTo>
                  <a:pt x="20650" y="0"/>
                </a:moveTo>
                <a:lnTo>
                  <a:pt x="0" y="0"/>
                </a:lnTo>
                <a:lnTo>
                  <a:pt x="0" y="176860"/>
                </a:lnTo>
                <a:lnTo>
                  <a:pt x="20650" y="176860"/>
                </a:lnTo>
                <a:lnTo>
                  <a:pt x="20650" y="0"/>
                </a:lnTo>
                <a:close/>
              </a:path>
              <a:path w="71754" h="177165">
                <a:moveTo>
                  <a:pt x="71628" y="0"/>
                </a:moveTo>
                <a:lnTo>
                  <a:pt x="50977" y="0"/>
                </a:lnTo>
                <a:lnTo>
                  <a:pt x="50977" y="176860"/>
                </a:lnTo>
                <a:lnTo>
                  <a:pt x="71628" y="176860"/>
                </a:lnTo>
                <a:lnTo>
                  <a:pt x="71628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1858" y="12419386"/>
            <a:ext cx="129689" cy="1680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9291" y="12455982"/>
            <a:ext cx="298350" cy="1341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1272" y="12455986"/>
            <a:ext cx="109044" cy="13416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1539782" y="11133391"/>
            <a:ext cx="1095375" cy="808355"/>
          </a:xfrm>
          <a:custGeom>
            <a:avLst/>
            <a:gdLst/>
            <a:ahLst/>
            <a:cxnLst/>
            <a:rect l="l" t="t" r="r" b="b"/>
            <a:pathLst>
              <a:path w="1095375" h="808354">
                <a:moveTo>
                  <a:pt x="1095200" y="404093"/>
                </a:moveTo>
                <a:lnTo>
                  <a:pt x="1092373" y="445418"/>
                </a:lnTo>
                <a:lnTo>
                  <a:pt x="1084076" y="485547"/>
                </a:lnTo>
                <a:lnTo>
                  <a:pt x="1070584" y="524278"/>
                </a:lnTo>
                <a:lnTo>
                  <a:pt x="1052172" y="561407"/>
                </a:lnTo>
                <a:lnTo>
                  <a:pt x="1029115" y="596732"/>
                </a:lnTo>
                <a:lnTo>
                  <a:pt x="1001688" y="630049"/>
                </a:lnTo>
                <a:lnTo>
                  <a:pt x="970167" y="661156"/>
                </a:lnTo>
                <a:lnTo>
                  <a:pt x="934826" y="689850"/>
                </a:lnTo>
                <a:lnTo>
                  <a:pt x="895940" y="715929"/>
                </a:lnTo>
                <a:lnTo>
                  <a:pt x="853785" y="739188"/>
                </a:lnTo>
                <a:lnTo>
                  <a:pt x="808635" y="759425"/>
                </a:lnTo>
                <a:lnTo>
                  <a:pt x="760766" y="776438"/>
                </a:lnTo>
                <a:lnTo>
                  <a:pt x="710453" y="790024"/>
                </a:lnTo>
                <a:lnTo>
                  <a:pt x="657971" y="799979"/>
                </a:lnTo>
                <a:lnTo>
                  <a:pt x="603595" y="806101"/>
                </a:lnTo>
                <a:lnTo>
                  <a:pt x="547600" y="808187"/>
                </a:lnTo>
                <a:lnTo>
                  <a:pt x="491604" y="806100"/>
                </a:lnTo>
                <a:lnTo>
                  <a:pt x="437228" y="799974"/>
                </a:lnTo>
                <a:lnTo>
                  <a:pt x="384746" y="790014"/>
                </a:lnTo>
                <a:lnTo>
                  <a:pt x="334433" y="776423"/>
                </a:lnTo>
                <a:lnTo>
                  <a:pt x="286564" y="759403"/>
                </a:lnTo>
                <a:lnTo>
                  <a:pt x="241414" y="739159"/>
                </a:lnTo>
                <a:lnTo>
                  <a:pt x="199259" y="715893"/>
                </a:lnTo>
                <a:lnTo>
                  <a:pt x="160374" y="689809"/>
                </a:lnTo>
                <a:lnTo>
                  <a:pt x="125032" y="661110"/>
                </a:lnTo>
                <a:lnTo>
                  <a:pt x="93511" y="630000"/>
                </a:lnTo>
                <a:lnTo>
                  <a:pt x="66084" y="596683"/>
                </a:lnTo>
                <a:lnTo>
                  <a:pt x="43027" y="561360"/>
                </a:lnTo>
                <a:lnTo>
                  <a:pt x="24615" y="524237"/>
                </a:lnTo>
                <a:lnTo>
                  <a:pt x="11123" y="485516"/>
                </a:lnTo>
                <a:lnTo>
                  <a:pt x="2826" y="445400"/>
                </a:lnTo>
                <a:lnTo>
                  <a:pt x="0" y="404093"/>
                </a:lnTo>
                <a:lnTo>
                  <a:pt x="2826" y="362768"/>
                </a:lnTo>
                <a:lnTo>
                  <a:pt x="11123" y="322639"/>
                </a:lnTo>
                <a:lnTo>
                  <a:pt x="24615" y="283908"/>
                </a:lnTo>
                <a:lnTo>
                  <a:pt x="43027" y="246779"/>
                </a:lnTo>
                <a:lnTo>
                  <a:pt x="66084" y="211454"/>
                </a:lnTo>
                <a:lnTo>
                  <a:pt x="93511" y="178137"/>
                </a:lnTo>
                <a:lnTo>
                  <a:pt x="125032" y="147030"/>
                </a:lnTo>
                <a:lnTo>
                  <a:pt x="160374" y="118336"/>
                </a:lnTo>
                <a:lnTo>
                  <a:pt x="199259" y="92258"/>
                </a:lnTo>
                <a:lnTo>
                  <a:pt x="241414" y="68998"/>
                </a:lnTo>
                <a:lnTo>
                  <a:pt x="286564" y="48761"/>
                </a:lnTo>
                <a:lnTo>
                  <a:pt x="334433" y="31748"/>
                </a:lnTo>
                <a:lnTo>
                  <a:pt x="384746" y="18162"/>
                </a:lnTo>
                <a:lnTo>
                  <a:pt x="437228" y="8207"/>
                </a:lnTo>
                <a:lnTo>
                  <a:pt x="491604" y="2085"/>
                </a:lnTo>
                <a:lnTo>
                  <a:pt x="547600" y="0"/>
                </a:lnTo>
                <a:lnTo>
                  <a:pt x="603595" y="2085"/>
                </a:lnTo>
                <a:lnTo>
                  <a:pt x="657971" y="8208"/>
                </a:lnTo>
                <a:lnTo>
                  <a:pt x="710453" y="18163"/>
                </a:lnTo>
                <a:lnTo>
                  <a:pt x="760766" y="31749"/>
                </a:lnTo>
                <a:lnTo>
                  <a:pt x="808635" y="48763"/>
                </a:lnTo>
                <a:lnTo>
                  <a:pt x="853785" y="69001"/>
                </a:lnTo>
                <a:lnTo>
                  <a:pt x="895940" y="92262"/>
                </a:lnTo>
                <a:lnTo>
                  <a:pt x="934826" y="118340"/>
                </a:lnTo>
                <a:lnTo>
                  <a:pt x="970167" y="147035"/>
                </a:lnTo>
                <a:lnTo>
                  <a:pt x="1001688" y="178142"/>
                </a:lnTo>
                <a:lnTo>
                  <a:pt x="1029115" y="211460"/>
                </a:lnTo>
                <a:lnTo>
                  <a:pt x="1052172" y="246784"/>
                </a:lnTo>
                <a:lnTo>
                  <a:pt x="1070584" y="283913"/>
                </a:lnTo>
                <a:lnTo>
                  <a:pt x="1084076" y="322642"/>
                </a:lnTo>
                <a:lnTo>
                  <a:pt x="1092373" y="362770"/>
                </a:lnTo>
                <a:lnTo>
                  <a:pt x="1095200" y="404093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052643" y="7202263"/>
            <a:ext cx="1781810" cy="989330"/>
          </a:xfrm>
          <a:custGeom>
            <a:avLst/>
            <a:gdLst/>
            <a:ahLst/>
            <a:cxnLst/>
            <a:rect l="l" t="t" r="r" b="b"/>
            <a:pathLst>
              <a:path w="1781809" h="989329">
                <a:moveTo>
                  <a:pt x="0" y="65867"/>
                </a:moveTo>
                <a:lnTo>
                  <a:pt x="4928" y="40231"/>
                </a:lnTo>
                <a:lnTo>
                  <a:pt x="18368" y="19294"/>
                </a:lnTo>
                <a:lnTo>
                  <a:pt x="38302" y="5176"/>
                </a:lnTo>
                <a:lnTo>
                  <a:pt x="62712" y="0"/>
                </a:lnTo>
                <a:lnTo>
                  <a:pt x="1718984" y="0"/>
                </a:lnTo>
                <a:lnTo>
                  <a:pt x="1743394" y="5176"/>
                </a:lnTo>
                <a:lnTo>
                  <a:pt x="1763328" y="19294"/>
                </a:lnTo>
                <a:lnTo>
                  <a:pt x="1776768" y="40231"/>
                </a:lnTo>
                <a:lnTo>
                  <a:pt x="1781696" y="65867"/>
                </a:lnTo>
                <a:lnTo>
                  <a:pt x="1781696" y="923012"/>
                </a:lnTo>
                <a:lnTo>
                  <a:pt x="1776768" y="948648"/>
                </a:lnTo>
                <a:lnTo>
                  <a:pt x="1763328" y="969585"/>
                </a:lnTo>
                <a:lnTo>
                  <a:pt x="1743394" y="983702"/>
                </a:lnTo>
                <a:lnTo>
                  <a:pt x="1718984" y="988879"/>
                </a:lnTo>
                <a:lnTo>
                  <a:pt x="62712" y="988879"/>
                </a:lnTo>
                <a:lnTo>
                  <a:pt x="38302" y="983702"/>
                </a:lnTo>
                <a:lnTo>
                  <a:pt x="18368" y="969585"/>
                </a:lnTo>
                <a:lnTo>
                  <a:pt x="4928" y="948648"/>
                </a:lnTo>
                <a:lnTo>
                  <a:pt x="0" y="923012"/>
                </a:lnTo>
                <a:lnTo>
                  <a:pt x="0" y="65867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646666" y="7582140"/>
            <a:ext cx="164465" cy="177165"/>
          </a:xfrm>
          <a:custGeom>
            <a:avLst/>
            <a:gdLst/>
            <a:ahLst/>
            <a:cxnLst/>
            <a:rect l="l" t="t" r="r" b="b"/>
            <a:pathLst>
              <a:path w="164465" h="177165">
                <a:moveTo>
                  <a:pt x="131648" y="8737"/>
                </a:moveTo>
                <a:lnTo>
                  <a:pt x="0" y="8737"/>
                </a:lnTo>
                <a:lnTo>
                  <a:pt x="0" y="27787"/>
                </a:lnTo>
                <a:lnTo>
                  <a:pt x="54851" y="27787"/>
                </a:lnTo>
                <a:lnTo>
                  <a:pt x="54851" y="176377"/>
                </a:lnTo>
                <a:lnTo>
                  <a:pt x="76796" y="176377"/>
                </a:lnTo>
                <a:lnTo>
                  <a:pt x="76796" y="27787"/>
                </a:lnTo>
                <a:lnTo>
                  <a:pt x="131648" y="27787"/>
                </a:lnTo>
                <a:lnTo>
                  <a:pt x="131648" y="8737"/>
                </a:lnTo>
                <a:close/>
              </a:path>
              <a:path w="164465" h="177165">
                <a:moveTo>
                  <a:pt x="163893" y="48120"/>
                </a:moveTo>
                <a:lnTo>
                  <a:pt x="143243" y="48120"/>
                </a:lnTo>
                <a:lnTo>
                  <a:pt x="143243" y="176872"/>
                </a:lnTo>
                <a:lnTo>
                  <a:pt x="163893" y="176872"/>
                </a:lnTo>
                <a:lnTo>
                  <a:pt x="163893" y="48120"/>
                </a:lnTo>
                <a:close/>
              </a:path>
              <a:path w="164465" h="177165">
                <a:moveTo>
                  <a:pt x="163893" y="0"/>
                </a:moveTo>
                <a:lnTo>
                  <a:pt x="143243" y="0"/>
                </a:lnTo>
                <a:lnTo>
                  <a:pt x="143243" y="20320"/>
                </a:lnTo>
                <a:lnTo>
                  <a:pt x="163893" y="20320"/>
                </a:lnTo>
                <a:lnTo>
                  <a:pt x="163893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35098" y="7630013"/>
            <a:ext cx="100650" cy="13169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57038" y="7582138"/>
            <a:ext cx="292295" cy="1795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854665" y="11016374"/>
            <a:ext cx="2178050" cy="989330"/>
          </a:xfrm>
          <a:custGeom>
            <a:avLst/>
            <a:gdLst/>
            <a:ahLst/>
            <a:cxnLst/>
            <a:rect l="l" t="t" r="r" b="b"/>
            <a:pathLst>
              <a:path w="2178050" h="989329">
                <a:moveTo>
                  <a:pt x="0" y="65867"/>
                </a:moveTo>
                <a:lnTo>
                  <a:pt x="4928" y="40231"/>
                </a:lnTo>
                <a:lnTo>
                  <a:pt x="18368" y="19294"/>
                </a:lnTo>
                <a:lnTo>
                  <a:pt x="38302" y="5176"/>
                </a:lnTo>
                <a:lnTo>
                  <a:pt x="62712" y="0"/>
                </a:lnTo>
                <a:lnTo>
                  <a:pt x="2114930" y="0"/>
                </a:lnTo>
                <a:lnTo>
                  <a:pt x="2139348" y="5176"/>
                </a:lnTo>
                <a:lnTo>
                  <a:pt x="2159285" y="19294"/>
                </a:lnTo>
                <a:lnTo>
                  <a:pt x="2172727" y="40231"/>
                </a:lnTo>
                <a:lnTo>
                  <a:pt x="2177655" y="65867"/>
                </a:lnTo>
                <a:lnTo>
                  <a:pt x="2177655" y="923012"/>
                </a:lnTo>
                <a:lnTo>
                  <a:pt x="2172727" y="948648"/>
                </a:lnTo>
                <a:lnTo>
                  <a:pt x="2159285" y="969585"/>
                </a:lnTo>
                <a:lnTo>
                  <a:pt x="2139348" y="983702"/>
                </a:lnTo>
                <a:lnTo>
                  <a:pt x="2114930" y="988879"/>
                </a:lnTo>
                <a:lnTo>
                  <a:pt x="62921" y="988879"/>
                </a:lnTo>
                <a:lnTo>
                  <a:pt x="18577" y="969585"/>
                </a:lnTo>
                <a:lnTo>
                  <a:pt x="209" y="923012"/>
                </a:lnTo>
                <a:lnTo>
                  <a:pt x="0" y="65867"/>
                </a:lnTo>
                <a:close/>
              </a:path>
            </a:pathLst>
          </a:custGeom>
          <a:ln w="61627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70870" y="11402769"/>
            <a:ext cx="134213" cy="17237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25079" y="11441733"/>
            <a:ext cx="109044" cy="13416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59942" y="11442569"/>
            <a:ext cx="213565" cy="13062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0052863" y="1139632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645" y="0"/>
                </a:moveTo>
                <a:lnTo>
                  <a:pt x="0" y="0"/>
                </a:lnTo>
                <a:lnTo>
                  <a:pt x="0" y="20324"/>
                </a:lnTo>
                <a:lnTo>
                  <a:pt x="20645" y="20324"/>
                </a:lnTo>
                <a:lnTo>
                  <a:pt x="20645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98033" y="11441733"/>
            <a:ext cx="225183" cy="13416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5509220" y="10679234"/>
            <a:ext cx="1834514" cy="1198880"/>
          </a:xfrm>
          <a:custGeom>
            <a:avLst/>
            <a:gdLst/>
            <a:ahLst/>
            <a:cxnLst/>
            <a:rect l="l" t="t" r="r" b="b"/>
            <a:pathLst>
              <a:path w="1834515" h="1198879">
                <a:moveTo>
                  <a:pt x="863895" y="15909"/>
                </a:moveTo>
                <a:lnTo>
                  <a:pt x="889745" y="3977"/>
                </a:lnTo>
                <a:lnTo>
                  <a:pt x="917208" y="0"/>
                </a:lnTo>
                <a:lnTo>
                  <a:pt x="944668" y="3977"/>
                </a:lnTo>
                <a:lnTo>
                  <a:pt x="1816575" y="564791"/>
                </a:lnTo>
                <a:lnTo>
                  <a:pt x="1834518" y="605549"/>
                </a:lnTo>
                <a:lnTo>
                  <a:pt x="1829208" y="620687"/>
                </a:lnTo>
                <a:lnTo>
                  <a:pt x="1826041" y="626086"/>
                </a:lnTo>
                <a:lnTo>
                  <a:pt x="1821714" y="630634"/>
                </a:lnTo>
                <a:lnTo>
                  <a:pt x="1816575" y="633962"/>
                </a:lnTo>
                <a:lnTo>
                  <a:pt x="970622" y="1182844"/>
                </a:lnTo>
                <a:lnTo>
                  <a:pt x="944772" y="1194776"/>
                </a:lnTo>
                <a:lnTo>
                  <a:pt x="917308" y="1198753"/>
                </a:lnTo>
                <a:lnTo>
                  <a:pt x="889844" y="1194776"/>
                </a:lnTo>
                <a:lnTo>
                  <a:pt x="17942" y="633962"/>
                </a:lnTo>
                <a:lnTo>
                  <a:pt x="0" y="593204"/>
                </a:lnTo>
                <a:lnTo>
                  <a:pt x="5309" y="578065"/>
                </a:lnTo>
                <a:lnTo>
                  <a:pt x="8476" y="572667"/>
                </a:lnTo>
                <a:lnTo>
                  <a:pt x="12803" y="568119"/>
                </a:lnTo>
                <a:lnTo>
                  <a:pt x="17942" y="564791"/>
                </a:lnTo>
                <a:lnTo>
                  <a:pt x="863895" y="15909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77850"/>
            <a:ext cx="1809369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322637"/>
            <a:ext cx="18093690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3435013"/>
            <a:ext cx="6433312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3435013"/>
            <a:ext cx="4623943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3435013"/>
            <a:ext cx="4623943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44" Type="http://schemas.openxmlformats.org/officeDocument/2006/relationships/image" Target="../media/image51.png"/><Relationship Id="rId45" Type="http://schemas.openxmlformats.org/officeDocument/2006/relationships/image" Target="../media/image52.png"/><Relationship Id="rId46" Type="http://schemas.openxmlformats.org/officeDocument/2006/relationships/image" Target="../media/image53.png"/><Relationship Id="rId47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3920" y="11099139"/>
            <a:ext cx="1173480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25">
                <a:latin typeface="Trebuchet MS"/>
                <a:cs typeface="Trebuchet MS"/>
              </a:rPr>
              <a:t>assi</a:t>
            </a:r>
            <a:r>
              <a:rPr dirty="0" sz="1950" spc="-45">
                <a:latin typeface="Trebuchet MS"/>
                <a:cs typeface="Trebuchet MS"/>
              </a:rPr>
              <a:t>g</a:t>
            </a:r>
            <a:r>
              <a:rPr dirty="0" sz="1950" spc="-25">
                <a:latin typeface="Trebuchet MS"/>
                <a:cs typeface="Trebuchet MS"/>
              </a:rPr>
              <a:t>ned</a:t>
            </a:r>
            <a:r>
              <a:rPr dirty="0" sz="1950" spc="-310">
                <a:latin typeface="Trebuchet MS"/>
                <a:cs typeface="Trebuchet MS"/>
              </a:rPr>
              <a:t>T</a:t>
            </a:r>
            <a:r>
              <a:rPr dirty="0" sz="1950" spc="15">
                <a:latin typeface="Trebuchet MS"/>
                <a:cs typeface="Trebuchet MS"/>
              </a:rPr>
              <a:t>o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4868" y="7614946"/>
            <a:ext cx="1612900" cy="163830"/>
            <a:chOff x="7434868" y="7614946"/>
            <a:chExt cx="1612900" cy="163830"/>
          </a:xfrm>
        </p:grpSpPr>
        <p:sp>
          <p:nvSpPr>
            <p:cNvPr id="4" name="object 4"/>
            <p:cNvSpPr/>
            <p:nvPr/>
          </p:nvSpPr>
          <p:spPr>
            <a:xfrm>
              <a:off x="7640977" y="7696702"/>
              <a:ext cx="1380490" cy="0"/>
            </a:xfrm>
            <a:custGeom>
              <a:avLst/>
              <a:gdLst/>
              <a:ahLst/>
              <a:cxnLst/>
              <a:rect l="l" t="t" r="r" b="b"/>
              <a:pathLst>
                <a:path w="1380490" h="0">
                  <a:moveTo>
                    <a:pt x="0" y="0"/>
                  </a:moveTo>
                  <a:lnTo>
                    <a:pt x="1380302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4868" y="7614946"/>
              <a:ext cx="210791" cy="16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0659" y="7669259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758" y="0"/>
                  </a:moveTo>
                  <a:lnTo>
                    <a:pt x="0" y="0"/>
                  </a:lnTo>
                  <a:lnTo>
                    <a:pt x="0" y="54885"/>
                  </a:lnTo>
                  <a:lnTo>
                    <a:pt x="26758" y="54885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864228" y="10341605"/>
            <a:ext cx="158750" cy="647700"/>
            <a:chOff x="9864228" y="10341605"/>
            <a:chExt cx="158750" cy="647700"/>
          </a:xfrm>
        </p:grpSpPr>
        <p:sp>
          <p:nvSpPr>
            <p:cNvPr id="8" name="object 8"/>
            <p:cNvSpPr/>
            <p:nvPr/>
          </p:nvSpPr>
          <p:spPr>
            <a:xfrm>
              <a:off x="9943543" y="10556406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w="0" h="405765">
                  <a:moveTo>
                    <a:pt x="0" y="0"/>
                  </a:moveTo>
                  <a:lnTo>
                    <a:pt x="0" y="40519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228" y="10341605"/>
              <a:ext cx="158531" cy="2182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17417" y="10960825"/>
              <a:ext cx="52705" cy="28575"/>
            </a:xfrm>
            <a:custGeom>
              <a:avLst/>
              <a:gdLst/>
              <a:ahLst/>
              <a:cxnLst/>
              <a:rect l="l" t="t" r="r" b="b"/>
              <a:pathLst>
                <a:path w="52704" h="28575">
                  <a:moveTo>
                    <a:pt x="52260" y="0"/>
                  </a:moveTo>
                  <a:lnTo>
                    <a:pt x="0" y="0"/>
                  </a:lnTo>
                  <a:lnTo>
                    <a:pt x="0" y="28102"/>
                  </a:lnTo>
                  <a:lnTo>
                    <a:pt x="52260" y="28102"/>
                  </a:lnTo>
                  <a:lnTo>
                    <a:pt x="5226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1013483" y="1151630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 h="0">
                <a:moveTo>
                  <a:pt x="525340" y="0"/>
                </a:moveTo>
                <a:lnTo>
                  <a:pt x="0" y="0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1998831" y="11431620"/>
            <a:ext cx="215900" cy="218440"/>
            <a:chOff x="11998831" y="11431620"/>
            <a:chExt cx="215900" cy="218440"/>
          </a:xfrm>
        </p:grpSpPr>
        <p:sp>
          <p:nvSpPr>
            <p:cNvPr id="13" name="object 13"/>
            <p:cNvSpPr/>
            <p:nvPr/>
          </p:nvSpPr>
          <p:spPr>
            <a:xfrm>
              <a:off x="12031967" y="11431624"/>
              <a:ext cx="149860" cy="179705"/>
            </a:xfrm>
            <a:custGeom>
              <a:avLst/>
              <a:gdLst/>
              <a:ahLst/>
              <a:cxnLst/>
              <a:rect l="l" t="t" r="r" b="b"/>
              <a:pathLst>
                <a:path w="149859" h="179704">
                  <a:moveTo>
                    <a:pt x="20650" y="48107"/>
                  </a:moveTo>
                  <a:lnTo>
                    <a:pt x="0" y="48107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48107"/>
                  </a:lnTo>
                  <a:close/>
                </a:path>
                <a:path w="149859" h="179704">
                  <a:moveTo>
                    <a:pt x="20650" y="12"/>
                  </a:moveTo>
                  <a:lnTo>
                    <a:pt x="0" y="12"/>
                  </a:lnTo>
                  <a:lnTo>
                    <a:pt x="0" y="20332"/>
                  </a:lnTo>
                  <a:lnTo>
                    <a:pt x="20650" y="20332"/>
                  </a:lnTo>
                  <a:lnTo>
                    <a:pt x="20650" y="12"/>
                  </a:lnTo>
                  <a:close/>
                </a:path>
                <a:path w="149859" h="179704">
                  <a:moveTo>
                    <a:pt x="149694" y="176860"/>
                  </a:moveTo>
                  <a:lnTo>
                    <a:pt x="149618" y="155854"/>
                  </a:lnTo>
                  <a:lnTo>
                    <a:pt x="149301" y="67767"/>
                  </a:lnTo>
                  <a:lnTo>
                    <a:pt x="149059" y="0"/>
                  </a:lnTo>
                  <a:lnTo>
                    <a:pt x="128397" y="0"/>
                  </a:lnTo>
                  <a:lnTo>
                    <a:pt x="129057" y="67767"/>
                  </a:lnTo>
                  <a:lnTo>
                    <a:pt x="128397" y="66840"/>
                  </a:lnTo>
                  <a:lnTo>
                    <a:pt x="128397" y="111125"/>
                  </a:lnTo>
                  <a:lnTo>
                    <a:pt x="127076" y="131762"/>
                  </a:lnTo>
                  <a:lnTo>
                    <a:pt x="122110" y="148069"/>
                  </a:lnTo>
                  <a:lnTo>
                    <a:pt x="112077" y="158788"/>
                  </a:lnTo>
                  <a:lnTo>
                    <a:pt x="95504" y="162636"/>
                  </a:lnTo>
                  <a:lnTo>
                    <a:pt x="80352" y="158610"/>
                  </a:lnTo>
                  <a:lnTo>
                    <a:pt x="71551" y="147726"/>
                  </a:lnTo>
                  <a:lnTo>
                    <a:pt x="67462" y="131749"/>
                  </a:lnTo>
                  <a:lnTo>
                    <a:pt x="66497" y="113157"/>
                  </a:lnTo>
                  <a:lnTo>
                    <a:pt x="66535" y="111125"/>
                  </a:lnTo>
                  <a:lnTo>
                    <a:pt x="67475" y="92824"/>
                  </a:lnTo>
                  <a:lnTo>
                    <a:pt x="71628" y="76657"/>
                  </a:lnTo>
                  <a:lnTo>
                    <a:pt x="80619" y="65697"/>
                  </a:lnTo>
                  <a:lnTo>
                    <a:pt x="96151" y="61671"/>
                  </a:lnTo>
                  <a:lnTo>
                    <a:pt x="112344" y="65100"/>
                  </a:lnTo>
                  <a:lnTo>
                    <a:pt x="122199" y="75476"/>
                  </a:lnTo>
                  <a:lnTo>
                    <a:pt x="127076" y="91300"/>
                  </a:lnTo>
                  <a:lnTo>
                    <a:pt x="128397" y="111125"/>
                  </a:lnTo>
                  <a:lnTo>
                    <a:pt x="128397" y="66840"/>
                  </a:lnTo>
                  <a:lnTo>
                    <a:pt x="90335" y="45402"/>
                  </a:lnTo>
                  <a:lnTo>
                    <a:pt x="70485" y="49707"/>
                  </a:lnTo>
                  <a:lnTo>
                    <a:pt x="56375" y="62522"/>
                  </a:lnTo>
                  <a:lnTo>
                    <a:pt x="47955" y="83705"/>
                  </a:lnTo>
                  <a:lnTo>
                    <a:pt x="45173" y="113157"/>
                  </a:lnTo>
                  <a:lnTo>
                    <a:pt x="47688" y="140411"/>
                  </a:lnTo>
                  <a:lnTo>
                    <a:pt x="55168" y="161366"/>
                  </a:lnTo>
                  <a:lnTo>
                    <a:pt x="68948" y="174815"/>
                  </a:lnTo>
                  <a:lnTo>
                    <a:pt x="90335" y="179578"/>
                  </a:lnTo>
                  <a:lnTo>
                    <a:pt x="103822" y="178054"/>
                  </a:lnTo>
                  <a:lnTo>
                    <a:pt x="114452" y="173558"/>
                  </a:lnTo>
                  <a:lnTo>
                    <a:pt x="122542" y="166141"/>
                  </a:lnTo>
                  <a:lnTo>
                    <a:pt x="124536" y="162636"/>
                  </a:lnTo>
                  <a:lnTo>
                    <a:pt x="128397" y="155854"/>
                  </a:lnTo>
                  <a:lnTo>
                    <a:pt x="130352" y="161277"/>
                  </a:lnTo>
                  <a:lnTo>
                    <a:pt x="129057" y="170091"/>
                  </a:lnTo>
                  <a:lnTo>
                    <a:pt x="130352" y="176860"/>
                  </a:lnTo>
                  <a:lnTo>
                    <a:pt x="149694" y="17686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04994" y="11625386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5" h="18415">
                  <a:moveTo>
                    <a:pt x="30813" y="17896"/>
                  </a:moveTo>
                  <a:lnTo>
                    <a:pt x="0" y="17896"/>
                  </a:lnTo>
                  <a:lnTo>
                    <a:pt x="0" y="0"/>
                  </a:lnTo>
                  <a:lnTo>
                    <a:pt x="30813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82966" y="11625388"/>
              <a:ext cx="71120" cy="0"/>
            </a:xfrm>
            <a:custGeom>
              <a:avLst/>
              <a:gdLst/>
              <a:ahLst/>
              <a:cxnLst/>
              <a:rect l="l" t="t" r="r" b="b"/>
              <a:pathLst>
                <a:path w="71120" h="0">
                  <a:moveTo>
                    <a:pt x="0" y="0"/>
                  </a:moveTo>
                  <a:lnTo>
                    <a:pt x="70736" y="0"/>
                  </a:lnTo>
                </a:path>
              </a:pathLst>
            </a:custGeom>
            <a:ln w="12325">
              <a:solidFill>
                <a:srgbClr val="39414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77281" y="11625388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5" h="18415">
                  <a:moveTo>
                    <a:pt x="0" y="0"/>
                  </a:moveTo>
                  <a:lnTo>
                    <a:pt x="30813" y="0"/>
                  </a:lnTo>
                  <a:lnTo>
                    <a:pt x="30813" y="17896"/>
                  </a:lnTo>
                  <a:lnTo>
                    <a:pt x="0" y="17896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059387" y="11643283"/>
              <a:ext cx="71120" cy="0"/>
            </a:xfrm>
            <a:custGeom>
              <a:avLst/>
              <a:gdLst/>
              <a:ahLst/>
              <a:cxnLst/>
              <a:rect l="l" t="t" r="r" b="b"/>
              <a:pathLst>
                <a:path w="71120" h="0">
                  <a:moveTo>
                    <a:pt x="70736" y="0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411373" y="12016443"/>
            <a:ext cx="1170940" cy="1221740"/>
            <a:chOff x="9411373" y="12016443"/>
            <a:chExt cx="1170940" cy="1221740"/>
          </a:xfrm>
        </p:grpSpPr>
        <p:sp>
          <p:nvSpPr>
            <p:cNvPr id="19" name="object 19"/>
            <p:cNvSpPr/>
            <p:nvPr/>
          </p:nvSpPr>
          <p:spPr>
            <a:xfrm>
              <a:off x="9917411" y="12016443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0" h="374650">
                  <a:moveTo>
                    <a:pt x="0" y="374327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17536" y="12380929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1158183" y="425281"/>
                  </a:moveTo>
                  <a:lnTo>
                    <a:pt x="1155533" y="466246"/>
                  </a:lnTo>
                  <a:lnTo>
                    <a:pt x="1147743" y="506107"/>
                  </a:lnTo>
                  <a:lnTo>
                    <a:pt x="1135056" y="544688"/>
                  </a:lnTo>
                  <a:lnTo>
                    <a:pt x="1117715" y="581809"/>
                  </a:lnTo>
                  <a:lnTo>
                    <a:pt x="1095962" y="617292"/>
                  </a:lnTo>
                  <a:lnTo>
                    <a:pt x="1070039" y="650960"/>
                  </a:lnTo>
                  <a:lnTo>
                    <a:pt x="1040190" y="682634"/>
                  </a:lnTo>
                  <a:lnTo>
                    <a:pt x="1006657" y="712137"/>
                  </a:lnTo>
                  <a:lnTo>
                    <a:pt x="969683" y="739290"/>
                  </a:lnTo>
                  <a:lnTo>
                    <a:pt x="929509" y="763915"/>
                  </a:lnTo>
                  <a:lnTo>
                    <a:pt x="886378" y="785835"/>
                  </a:lnTo>
                  <a:lnTo>
                    <a:pt x="840534" y="804871"/>
                  </a:lnTo>
                  <a:lnTo>
                    <a:pt x="792218" y="820845"/>
                  </a:lnTo>
                  <a:lnTo>
                    <a:pt x="741674" y="833579"/>
                  </a:lnTo>
                  <a:lnTo>
                    <a:pt x="689142" y="842895"/>
                  </a:lnTo>
                  <a:lnTo>
                    <a:pt x="634868" y="848616"/>
                  </a:lnTo>
                  <a:lnTo>
                    <a:pt x="579091" y="850562"/>
                  </a:lnTo>
                  <a:lnTo>
                    <a:pt x="523315" y="848614"/>
                  </a:lnTo>
                  <a:lnTo>
                    <a:pt x="469040" y="842891"/>
                  </a:lnTo>
                  <a:lnTo>
                    <a:pt x="416509" y="833570"/>
                  </a:lnTo>
                  <a:lnTo>
                    <a:pt x="365964" y="820831"/>
                  </a:lnTo>
                  <a:lnTo>
                    <a:pt x="317649" y="804850"/>
                  </a:lnTo>
                  <a:lnTo>
                    <a:pt x="271804" y="785808"/>
                  </a:lnTo>
                  <a:lnTo>
                    <a:pt x="228674" y="763882"/>
                  </a:lnTo>
                  <a:lnTo>
                    <a:pt x="188500" y="739251"/>
                  </a:lnTo>
                  <a:lnTo>
                    <a:pt x="151525" y="712093"/>
                  </a:lnTo>
                  <a:lnTo>
                    <a:pt x="117992" y="682587"/>
                  </a:lnTo>
                  <a:lnTo>
                    <a:pt x="88143" y="650911"/>
                  </a:lnTo>
                  <a:lnTo>
                    <a:pt x="62221" y="617243"/>
                  </a:lnTo>
                  <a:lnTo>
                    <a:pt x="40468" y="581763"/>
                  </a:lnTo>
                  <a:lnTo>
                    <a:pt x="23127" y="544648"/>
                  </a:lnTo>
                  <a:lnTo>
                    <a:pt x="10440" y="506077"/>
                  </a:lnTo>
                  <a:lnTo>
                    <a:pt x="2650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868" y="1946"/>
                  </a:lnTo>
                  <a:lnTo>
                    <a:pt x="689142" y="7666"/>
                  </a:lnTo>
                  <a:lnTo>
                    <a:pt x="741674" y="16982"/>
                  </a:lnTo>
                  <a:lnTo>
                    <a:pt x="792218" y="29717"/>
                  </a:lnTo>
                  <a:lnTo>
                    <a:pt x="840534" y="45691"/>
                  </a:lnTo>
                  <a:lnTo>
                    <a:pt x="886378" y="64726"/>
                  </a:lnTo>
                  <a:lnTo>
                    <a:pt x="929509" y="86646"/>
                  </a:lnTo>
                  <a:lnTo>
                    <a:pt x="969683" y="111271"/>
                  </a:lnTo>
                  <a:lnTo>
                    <a:pt x="1006657" y="138424"/>
                  </a:lnTo>
                  <a:lnTo>
                    <a:pt x="1040190" y="167927"/>
                  </a:lnTo>
                  <a:lnTo>
                    <a:pt x="1070039" y="199601"/>
                  </a:lnTo>
                  <a:lnTo>
                    <a:pt x="1095962" y="233269"/>
                  </a:lnTo>
                  <a:lnTo>
                    <a:pt x="1117715" y="268753"/>
                  </a:lnTo>
                  <a:lnTo>
                    <a:pt x="1135056" y="305874"/>
                  </a:lnTo>
                  <a:lnTo>
                    <a:pt x="1147743" y="344454"/>
                  </a:lnTo>
                  <a:lnTo>
                    <a:pt x="1155533" y="384316"/>
                  </a:lnTo>
                  <a:lnTo>
                    <a:pt x="1158183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85762" y="777187"/>
            <a:ext cx="19465925" cy="12275185"/>
            <a:chOff x="485762" y="777187"/>
            <a:chExt cx="19465925" cy="12275185"/>
          </a:xfrm>
        </p:grpSpPr>
        <p:sp>
          <p:nvSpPr>
            <p:cNvPr id="22" name="object 22"/>
            <p:cNvSpPr/>
            <p:nvPr/>
          </p:nvSpPr>
          <p:spPr>
            <a:xfrm>
              <a:off x="12268508" y="3584444"/>
              <a:ext cx="1835150" cy="1198880"/>
            </a:xfrm>
            <a:custGeom>
              <a:avLst/>
              <a:gdLst/>
              <a:ahLst/>
              <a:cxnLst/>
              <a:rect l="l" t="t" r="r" b="b"/>
              <a:pathLst>
                <a:path w="1835150" h="1198879">
                  <a:moveTo>
                    <a:pt x="863902" y="15909"/>
                  </a:moveTo>
                  <a:lnTo>
                    <a:pt x="889752" y="3977"/>
                  </a:lnTo>
                  <a:lnTo>
                    <a:pt x="917215" y="0"/>
                  </a:lnTo>
                  <a:lnTo>
                    <a:pt x="944675" y="3977"/>
                  </a:lnTo>
                  <a:lnTo>
                    <a:pt x="1816582" y="564791"/>
                  </a:lnTo>
                  <a:lnTo>
                    <a:pt x="1834525" y="605549"/>
                  </a:lnTo>
                  <a:lnTo>
                    <a:pt x="1829215" y="620687"/>
                  </a:lnTo>
                  <a:lnTo>
                    <a:pt x="1826048" y="626086"/>
                  </a:lnTo>
                  <a:lnTo>
                    <a:pt x="1821721" y="630634"/>
                  </a:lnTo>
                  <a:lnTo>
                    <a:pt x="1816582" y="633962"/>
                  </a:lnTo>
                  <a:lnTo>
                    <a:pt x="970629" y="1182844"/>
                  </a:lnTo>
                  <a:lnTo>
                    <a:pt x="944778" y="1194776"/>
                  </a:lnTo>
                  <a:lnTo>
                    <a:pt x="917315" y="1198753"/>
                  </a:lnTo>
                  <a:lnTo>
                    <a:pt x="889851" y="1194776"/>
                  </a:lnTo>
                  <a:lnTo>
                    <a:pt x="17949" y="633962"/>
                  </a:lnTo>
                  <a:lnTo>
                    <a:pt x="0" y="593204"/>
                  </a:lnTo>
                  <a:lnTo>
                    <a:pt x="5316" y="578065"/>
                  </a:lnTo>
                  <a:lnTo>
                    <a:pt x="8483" y="572667"/>
                  </a:lnTo>
                  <a:lnTo>
                    <a:pt x="12810" y="568119"/>
                  </a:lnTo>
                  <a:lnTo>
                    <a:pt x="17949" y="564791"/>
                  </a:lnTo>
                  <a:lnTo>
                    <a:pt x="863902" y="1590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737" y="4110853"/>
              <a:ext cx="100650" cy="131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5332" y="4062975"/>
              <a:ext cx="98555" cy="176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7923" y="4108380"/>
              <a:ext cx="109044" cy="1341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6976" y="4110853"/>
              <a:ext cx="100650" cy="1316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8917" y="4062978"/>
              <a:ext cx="208416" cy="1802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113938" y="4183821"/>
              <a:ext cx="1263650" cy="2353310"/>
            </a:xfrm>
            <a:custGeom>
              <a:avLst/>
              <a:gdLst/>
              <a:ahLst/>
              <a:cxnLst/>
              <a:rect l="l" t="t" r="r" b="b"/>
              <a:pathLst>
                <a:path w="1263650" h="2353309">
                  <a:moveTo>
                    <a:pt x="0" y="0"/>
                  </a:moveTo>
                  <a:lnTo>
                    <a:pt x="568849" y="0"/>
                  </a:lnTo>
                  <a:lnTo>
                    <a:pt x="593259" y="5176"/>
                  </a:lnTo>
                  <a:lnTo>
                    <a:pt x="613193" y="19294"/>
                  </a:lnTo>
                  <a:lnTo>
                    <a:pt x="626633" y="40231"/>
                  </a:lnTo>
                  <a:lnTo>
                    <a:pt x="631561" y="65867"/>
                  </a:lnTo>
                  <a:lnTo>
                    <a:pt x="631561" y="2287328"/>
                  </a:lnTo>
                  <a:lnTo>
                    <a:pt x="636490" y="2312965"/>
                  </a:lnTo>
                  <a:lnTo>
                    <a:pt x="649931" y="2333902"/>
                  </a:lnTo>
                  <a:lnTo>
                    <a:pt x="669869" y="2348019"/>
                  </a:lnTo>
                  <a:lnTo>
                    <a:pt x="694286" y="2353196"/>
                  </a:lnTo>
                  <a:lnTo>
                    <a:pt x="1263123" y="2353196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108194" y="4178328"/>
              <a:ext cx="1274445" cy="2364740"/>
            </a:xfrm>
            <a:custGeom>
              <a:avLst/>
              <a:gdLst/>
              <a:ahLst/>
              <a:cxnLst/>
              <a:rect l="l" t="t" r="r" b="b"/>
              <a:pathLst>
                <a:path w="1274444" h="2364740">
                  <a:moveTo>
                    <a:pt x="1274105" y="2353196"/>
                  </a:moveTo>
                  <a:lnTo>
                    <a:pt x="1268879" y="2353196"/>
                  </a:lnTo>
                  <a:lnTo>
                    <a:pt x="1268879" y="2364178"/>
                  </a:lnTo>
                  <a:lnTo>
                    <a:pt x="1274105" y="2364178"/>
                  </a:lnTo>
                  <a:lnTo>
                    <a:pt x="1274105" y="2353196"/>
                  </a:lnTo>
                  <a:close/>
                </a:path>
                <a:path w="1274444" h="2364740">
                  <a:moveTo>
                    <a:pt x="5953" y="0"/>
                  </a:moveTo>
                  <a:lnTo>
                    <a:pt x="0" y="0"/>
                  </a:lnTo>
                  <a:lnTo>
                    <a:pt x="517" y="5497"/>
                  </a:lnTo>
                  <a:lnTo>
                    <a:pt x="0" y="10982"/>
                  </a:lnTo>
                  <a:lnTo>
                    <a:pt x="5953" y="10982"/>
                  </a:lnTo>
                  <a:lnTo>
                    <a:pt x="5953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108196" y="4178327"/>
              <a:ext cx="1274445" cy="2364740"/>
            </a:xfrm>
            <a:custGeom>
              <a:avLst/>
              <a:gdLst/>
              <a:ahLst/>
              <a:cxnLst/>
              <a:rect l="l" t="t" r="r" b="b"/>
              <a:pathLst>
                <a:path w="1274444" h="2364740">
                  <a:moveTo>
                    <a:pt x="1274105" y="2364178"/>
                  </a:moveTo>
                  <a:lnTo>
                    <a:pt x="1268879" y="2364178"/>
                  </a:lnTo>
                  <a:lnTo>
                    <a:pt x="1268879" y="2353196"/>
                  </a:lnTo>
                  <a:lnTo>
                    <a:pt x="1274105" y="2353196"/>
                  </a:lnTo>
                  <a:lnTo>
                    <a:pt x="1274105" y="2364178"/>
                  </a:lnTo>
                  <a:close/>
                </a:path>
                <a:path w="1274444" h="2364740">
                  <a:moveTo>
                    <a:pt x="5953" y="10982"/>
                  </a:moveTo>
                  <a:lnTo>
                    <a:pt x="0" y="10982"/>
                  </a:lnTo>
                  <a:lnTo>
                    <a:pt x="517" y="5497"/>
                  </a:lnTo>
                  <a:lnTo>
                    <a:pt x="0" y="0"/>
                  </a:lnTo>
                  <a:lnTo>
                    <a:pt x="5953" y="0"/>
                  </a:lnTo>
                  <a:lnTo>
                    <a:pt x="5953" y="10982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54665" y="2028886"/>
              <a:ext cx="2178050" cy="989330"/>
            </a:xfrm>
            <a:custGeom>
              <a:avLst/>
              <a:gdLst/>
              <a:ahLst/>
              <a:cxnLst/>
              <a:rect l="l" t="t" r="r" b="b"/>
              <a:pathLst>
                <a:path w="2178050" h="989330">
                  <a:moveTo>
                    <a:pt x="0" y="65867"/>
                  </a:moveTo>
                  <a:lnTo>
                    <a:pt x="4928" y="40231"/>
                  </a:lnTo>
                  <a:lnTo>
                    <a:pt x="18368" y="19294"/>
                  </a:lnTo>
                  <a:lnTo>
                    <a:pt x="38302" y="5176"/>
                  </a:lnTo>
                  <a:lnTo>
                    <a:pt x="62712" y="0"/>
                  </a:lnTo>
                  <a:lnTo>
                    <a:pt x="2114930" y="0"/>
                  </a:lnTo>
                  <a:lnTo>
                    <a:pt x="2139348" y="5176"/>
                  </a:lnTo>
                  <a:lnTo>
                    <a:pt x="2159285" y="19294"/>
                  </a:lnTo>
                  <a:lnTo>
                    <a:pt x="2172727" y="40231"/>
                  </a:lnTo>
                  <a:lnTo>
                    <a:pt x="2177655" y="65867"/>
                  </a:lnTo>
                  <a:lnTo>
                    <a:pt x="2177655" y="923012"/>
                  </a:lnTo>
                  <a:lnTo>
                    <a:pt x="2172727" y="948648"/>
                  </a:lnTo>
                  <a:lnTo>
                    <a:pt x="2159285" y="969585"/>
                  </a:lnTo>
                  <a:lnTo>
                    <a:pt x="2139348" y="983702"/>
                  </a:lnTo>
                  <a:lnTo>
                    <a:pt x="2114930" y="988879"/>
                  </a:lnTo>
                  <a:lnTo>
                    <a:pt x="62921" y="988879"/>
                  </a:lnTo>
                  <a:lnTo>
                    <a:pt x="18577" y="969585"/>
                  </a:lnTo>
                  <a:lnTo>
                    <a:pt x="209" y="923012"/>
                  </a:lnTo>
                  <a:lnTo>
                    <a:pt x="0" y="65867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568" y="2417569"/>
              <a:ext cx="131624" cy="1707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6063" y="2454169"/>
              <a:ext cx="228416" cy="134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130298" y="2455005"/>
              <a:ext cx="58419" cy="130810"/>
            </a:xfrm>
            <a:custGeom>
              <a:avLst/>
              <a:gdLst/>
              <a:ahLst/>
              <a:cxnLst/>
              <a:rect l="l" t="t" r="r" b="b"/>
              <a:pathLst>
                <a:path w="58420" h="130810">
                  <a:moveTo>
                    <a:pt x="43236" y="0"/>
                  </a:moveTo>
                  <a:lnTo>
                    <a:pt x="32339" y="5514"/>
                  </a:lnTo>
                  <a:lnTo>
                    <a:pt x="24949" y="15477"/>
                  </a:lnTo>
                  <a:lnTo>
                    <a:pt x="20645" y="28302"/>
                  </a:lnTo>
                  <a:lnTo>
                    <a:pt x="19716" y="22456"/>
                  </a:lnTo>
                  <a:lnTo>
                    <a:pt x="19351" y="1876"/>
                  </a:lnTo>
                  <a:lnTo>
                    <a:pt x="0" y="1876"/>
                  </a:lnTo>
                  <a:lnTo>
                    <a:pt x="640" y="130617"/>
                  </a:lnTo>
                  <a:lnTo>
                    <a:pt x="21286" y="130617"/>
                  </a:lnTo>
                  <a:lnTo>
                    <a:pt x="21042" y="91253"/>
                  </a:lnTo>
                  <a:lnTo>
                    <a:pt x="21770" y="53030"/>
                  </a:lnTo>
                  <a:lnTo>
                    <a:pt x="31450" y="25989"/>
                  </a:lnTo>
                  <a:lnTo>
                    <a:pt x="58065" y="20167"/>
                  </a:lnTo>
                  <a:lnTo>
                    <a:pt x="58065" y="520"/>
                  </a:lnTo>
                  <a:lnTo>
                    <a:pt x="43236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87129" y="3028742"/>
              <a:ext cx="1670685" cy="1155700"/>
            </a:xfrm>
            <a:custGeom>
              <a:avLst/>
              <a:gdLst/>
              <a:ahLst/>
              <a:cxnLst/>
              <a:rect l="l" t="t" r="r" b="b"/>
              <a:pathLst>
                <a:path w="1670684" h="1155700">
                  <a:moveTo>
                    <a:pt x="0" y="0"/>
                  </a:moveTo>
                  <a:lnTo>
                    <a:pt x="0" y="1089209"/>
                  </a:lnTo>
                  <a:lnTo>
                    <a:pt x="4928" y="1114851"/>
                  </a:lnTo>
                  <a:lnTo>
                    <a:pt x="18368" y="1135788"/>
                  </a:lnTo>
                  <a:lnTo>
                    <a:pt x="38302" y="1149902"/>
                  </a:lnTo>
                  <a:lnTo>
                    <a:pt x="62712" y="1155077"/>
                  </a:lnTo>
                  <a:lnTo>
                    <a:pt x="1670372" y="1155077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81899" y="3023258"/>
              <a:ext cx="1681480" cy="1166495"/>
            </a:xfrm>
            <a:custGeom>
              <a:avLst/>
              <a:gdLst/>
              <a:ahLst/>
              <a:cxnLst/>
              <a:rect l="l" t="t" r="r" b="b"/>
              <a:pathLst>
                <a:path w="1681479" h="1166495">
                  <a:moveTo>
                    <a:pt x="1681453" y="1155077"/>
                  </a:moveTo>
                  <a:lnTo>
                    <a:pt x="1675598" y="1155077"/>
                  </a:lnTo>
                  <a:lnTo>
                    <a:pt x="1675598" y="1166047"/>
                  </a:lnTo>
                  <a:lnTo>
                    <a:pt x="1681453" y="1166047"/>
                  </a:lnTo>
                  <a:lnTo>
                    <a:pt x="1680935" y="1160562"/>
                  </a:lnTo>
                  <a:lnTo>
                    <a:pt x="1681453" y="1155077"/>
                  </a:lnTo>
                  <a:close/>
                </a:path>
                <a:path w="1681479" h="1166495">
                  <a:moveTo>
                    <a:pt x="10452" y="0"/>
                  </a:moveTo>
                  <a:lnTo>
                    <a:pt x="0" y="0"/>
                  </a:lnTo>
                  <a:lnTo>
                    <a:pt x="0" y="5706"/>
                  </a:lnTo>
                  <a:lnTo>
                    <a:pt x="10452" y="5706"/>
                  </a:lnTo>
                  <a:lnTo>
                    <a:pt x="10452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81899" y="3023258"/>
              <a:ext cx="1681480" cy="1166495"/>
            </a:xfrm>
            <a:custGeom>
              <a:avLst/>
              <a:gdLst/>
              <a:ahLst/>
              <a:cxnLst/>
              <a:rect l="l" t="t" r="r" b="b"/>
              <a:pathLst>
                <a:path w="1681479" h="1166495">
                  <a:moveTo>
                    <a:pt x="1680935" y="1160562"/>
                  </a:moveTo>
                  <a:lnTo>
                    <a:pt x="1681453" y="1166047"/>
                  </a:lnTo>
                  <a:lnTo>
                    <a:pt x="1675598" y="1166047"/>
                  </a:lnTo>
                  <a:lnTo>
                    <a:pt x="1675598" y="1155077"/>
                  </a:lnTo>
                  <a:lnTo>
                    <a:pt x="1681453" y="1155077"/>
                  </a:lnTo>
                  <a:lnTo>
                    <a:pt x="1680935" y="1160562"/>
                  </a:lnTo>
                  <a:close/>
                </a:path>
                <a:path w="1681479" h="1166495">
                  <a:moveTo>
                    <a:pt x="10452" y="5706"/>
                  </a:moveTo>
                  <a:lnTo>
                    <a:pt x="0" y="5706"/>
                  </a:lnTo>
                  <a:lnTo>
                    <a:pt x="0" y="0"/>
                  </a:lnTo>
                  <a:lnTo>
                    <a:pt x="10452" y="0"/>
                  </a:lnTo>
                  <a:lnTo>
                    <a:pt x="10452" y="5706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943543" y="3028630"/>
              <a:ext cx="0" cy="1250950"/>
            </a:xfrm>
            <a:custGeom>
              <a:avLst/>
              <a:gdLst/>
              <a:ahLst/>
              <a:cxnLst/>
              <a:rect l="l" t="t" r="r" b="b"/>
              <a:pathLst>
                <a:path w="0" h="1250950">
                  <a:moveTo>
                    <a:pt x="0" y="1250699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7298" y="777187"/>
              <a:ext cx="3566311" cy="144975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80457" y="2715214"/>
              <a:ext cx="1158875" cy="850900"/>
            </a:xfrm>
            <a:custGeom>
              <a:avLst/>
              <a:gdLst/>
              <a:ahLst/>
              <a:cxnLst/>
              <a:rect l="l" t="t" r="r" b="b"/>
              <a:pathLst>
                <a:path w="1158875" h="850900">
                  <a:moveTo>
                    <a:pt x="1158393" y="425281"/>
                  </a:moveTo>
                  <a:lnTo>
                    <a:pt x="1155742" y="466246"/>
                  </a:lnTo>
                  <a:lnTo>
                    <a:pt x="1147952" y="506107"/>
                  </a:lnTo>
                  <a:lnTo>
                    <a:pt x="1135265" y="544688"/>
                  </a:lnTo>
                  <a:lnTo>
                    <a:pt x="1117924" y="581809"/>
                  </a:lnTo>
                  <a:lnTo>
                    <a:pt x="1096171" y="617292"/>
                  </a:lnTo>
                  <a:lnTo>
                    <a:pt x="1070249" y="650960"/>
                  </a:lnTo>
                  <a:lnTo>
                    <a:pt x="1040400" y="682634"/>
                  </a:lnTo>
                  <a:lnTo>
                    <a:pt x="1006867" y="712137"/>
                  </a:lnTo>
                  <a:lnTo>
                    <a:pt x="969892" y="739290"/>
                  </a:lnTo>
                  <a:lnTo>
                    <a:pt x="929718" y="763915"/>
                  </a:lnTo>
                  <a:lnTo>
                    <a:pt x="886588" y="785835"/>
                  </a:lnTo>
                  <a:lnTo>
                    <a:pt x="840744" y="804871"/>
                  </a:lnTo>
                  <a:lnTo>
                    <a:pt x="792428" y="820845"/>
                  </a:lnTo>
                  <a:lnTo>
                    <a:pt x="741883" y="833579"/>
                  </a:lnTo>
                  <a:lnTo>
                    <a:pt x="689352" y="842895"/>
                  </a:lnTo>
                  <a:lnTo>
                    <a:pt x="635077" y="848616"/>
                  </a:lnTo>
                  <a:lnTo>
                    <a:pt x="579301" y="850562"/>
                  </a:lnTo>
                  <a:lnTo>
                    <a:pt x="523523" y="848614"/>
                  </a:lnTo>
                  <a:lnTo>
                    <a:pt x="469242" y="842891"/>
                  </a:lnTo>
                  <a:lnTo>
                    <a:pt x="416701" y="833570"/>
                  </a:lnTo>
                  <a:lnTo>
                    <a:pt x="366145" y="820831"/>
                  </a:lnTo>
                  <a:lnTo>
                    <a:pt x="317814" y="804850"/>
                  </a:lnTo>
                  <a:lnTo>
                    <a:pt x="271954" y="785808"/>
                  </a:lnTo>
                  <a:lnTo>
                    <a:pt x="228806" y="763882"/>
                  </a:lnTo>
                  <a:lnTo>
                    <a:pt x="188614" y="739251"/>
                  </a:lnTo>
                  <a:lnTo>
                    <a:pt x="151621" y="712093"/>
                  </a:lnTo>
                  <a:lnTo>
                    <a:pt x="118070" y="682587"/>
                  </a:lnTo>
                  <a:lnTo>
                    <a:pt x="88203" y="650911"/>
                  </a:lnTo>
                  <a:lnTo>
                    <a:pt x="62265" y="617243"/>
                  </a:lnTo>
                  <a:lnTo>
                    <a:pt x="40497" y="581763"/>
                  </a:lnTo>
                  <a:lnTo>
                    <a:pt x="23144" y="544648"/>
                  </a:lnTo>
                  <a:lnTo>
                    <a:pt x="10448" y="506077"/>
                  </a:lnTo>
                  <a:lnTo>
                    <a:pt x="2652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903" y="1946"/>
                  </a:lnTo>
                  <a:lnTo>
                    <a:pt x="689212" y="7666"/>
                  </a:lnTo>
                  <a:lnTo>
                    <a:pt x="741774" y="16982"/>
                  </a:lnTo>
                  <a:lnTo>
                    <a:pt x="792348" y="29717"/>
                  </a:lnTo>
                  <a:lnTo>
                    <a:pt x="840691" y="45691"/>
                  </a:lnTo>
                  <a:lnTo>
                    <a:pt x="886559" y="64726"/>
                  </a:lnTo>
                  <a:lnTo>
                    <a:pt x="929712" y="86646"/>
                  </a:lnTo>
                  <a:lnTo>
                    <a:pt x="969906" y="111271"/>
                  </a:lnTo>
                  <a:lnTo>
                    <a:pt x="1006899" y="138424"/>
                  </a:lnTo>
                  <a:lnTo>
                    <a:pt x="1040448" y="167927"/>
                  </a:lnTo>
                  <a:lnTo>
                    <a:pt x="1070310" y="199601"/>
                  </a:lnTo>
                  <a:lnTo>
                    <a:pt x="1096244" y="233269"/>
                  </a:lnTo>
                  <a:lnTo>
                    <a:pt x="1118006" y="268753"/>
                  </a:lnTo>
                  <a:lnTo>
                    <a:pt x="1135355" y="305874"/>
                  </a:lnTo>
                  <a:lnTo>
                    <a:pt x="1148047" y="344454"/>
                  </a:lnTo>
                  <a:lnTo>
                    <a:pt x="1155840" y="384316"/>
                  </a:lnTo>
                  <a:lnTo>
                    <a:pt x="1158491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3797" y="3067083"/>
              <a:ext cx="109044" cy="1341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8655" y="3067086"/>
              <a:ext cx="163487" cy="1314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72617" y="3021684"/>
              <a:ext cx="576580" cy="212090"/>
            </a:xfrm>
            <a:custGeom>
              <a:avLst/>
              <a:gdLst/>
              <a:ahLst/>
              <a:cxnLst/>
              <a:rect l="l" t="t" r="r" b="b"/>
              <a:pathLst>
                <a:path w="576579" h="212089">
                  <a:moveTo>
                    <a:pt x="462521" y="162636"/>
                  </a:moveTo>
                  <a:lnTo>
                    <a:pt x="453885" y="163106"/>
                  </a:lnTo>
                  <a:lnTo>
                    <a:pt x="448157" y="159842"/>
                  </a:lnTo>
                  <a:lnTo>
                    <a:pt x="445096" y="153390"/>
                  </a:lnTo>
                  <a:lnTo>
                    <a:pt x="445033" y="152476"/>
                  </a:lnTo>
                  <a:lnTo>
                    <a:pt x="444449" y="144335"/>
                  </a:lnTo>
                  <a:lnTo>
                    <a:pt x="444449" y="113169"/>
                  </a:lnTo>
                  <a:lnTo>
                    <a:pt x="444449" y="88773"/>
                  </a:lnTo>
                  <a:lnTo>
                    <a:pt x="441274" y="69418"/>
                  </a:lnTo>
                  <a:lnTo>
                    <a:pt x="436016" y="61671"/>
                  </a:lnTo>
                  <a:lnTo>
                    <a:pt x="432117" y="55905"/>
                  </a:lnTo>
                  <a:lnTo>
                    <a:pt x="417499" y="47980"/>
                  </a:lnTo>
                  <a:lnTo>
                    <a:pt x="397992" y="45402"/>
                  </a:lnTo>
                  <a:lnTo>
                    <a:pt x="379082" y="47383"/>
                  </a:lnTo>
                  <a:lnTo>
                    <a:pt x="364286" y="53619"/>
                  </a:lnTo>
                  <a:lnTo>
                    <a:pt x="354076" y="64554"/>
                  </a:lnTo>
                  <a:lnTo>
                    <a:pt x="348957" y="80645"/>
                  </a:lnTo>
                  <a:lnTo>
                    <a:pt x="370243" y="82677"/>
                  </a:lnTo>
                  <a:lnTo>
                    <a:pt x="372579" y="72618"/>
                  </a:lnTo>
                  <a:lnTo>
                    <a:pt x="378231" y="66319"/>
                  </a:lnTo>
                  <a:lnTo>
                    <a:pt x="386676" y="62941"/>
                  </a:lnTo>
                  <a:lnTo>
                    <a:pt x="397357" y="61671"/>
                  </a:lnTo>
                  <a:lnTo>
                    <a:pt x="410464" y="64058"/>
                  </a:lnTo>
                  <a:lnTo>
                    <a:pt x="419049" y="71069"/>
                  </a:lnTo>
                  <a:lnTo>
                    <a:pt x="423392" y="82537"/>
                  </a:lnTo>
                  <a:lnTo>
                    <a:pt x="423799" y="98259"/>
                  </a:lnTo>
                  <a:lnTo>
                    <a:pt x="423799" y="113169"/>
                  </a:lnTo>
                  <a:lnTo>
                    <a:pt x="422287" y="133578"/>
                  </a:lnTo>
                  <a:lnTo>
                    <a:pt x="415099" y="148907"/>
                  </a:lnTo>
                  <a:lnTo>
                    <a:pt x="402577" y="158902"/>
                  </a:lnTo>
                  <a:lnTo>
                    <a:pt x="385089" y="163309"/>
                  </a:lnTo>
                  <a:lnTo>
                    <a:pt x="376415" y="161721"/>
                  </a:lnTo>
                  <a:lnTo>
                    <a:pt x="369925" y="157213"/>
                  </a:lnTo>
                  <a:lnTo>
                    <a:pt x="365848" y="150164"/>
                  </a:lnTo>
                  <a:lnTo>
                    <a:pt x="364439" y="140944"/>
                  </a:lnTo>
                  <a:lnTo>
                    <a:pt x="369811" y="123647"/>
                  </a:lnTo>
                  <a:lnTo>
                    <a:pt x="383717" y="115874"/>
                  </a:lnTo>
                  <a:lnTo>
                    <a:pt x="402818" y="113703"/>
                  </a:lnTo>
                  <a:lnTo>
                    <a:pt x="423799" y="113169"/>
                  </a:lnTo>
                  <a:lnTo>
                    <a:pt x="423799" y="98259"/>
                  </a:lnTo>
                  <a:lnTo>
                    <a:pt x="394233" y="98831"/>
                  </a:lnTo>
                  <a:lnTo>
                    <a:pt x="368236" y="103339"/>
                  </a:lnTo>
                  <a:lnTo>
                    <a:pt x="349846" y="115976"/>
                  </a:lnTo>
                  <a:lnTo>
                    <a:pt x="343141" y="140944"/>
                  </a:lnTo>
                  <a:lnTo>
                    <a:pt x="345732" y="157175"/>
                  </a:lnTo>
                  <a:lnTo>
                    <a:pt x="353148" y="169151"/>
                  </a:lnTo>
                  <a:lnTo>
                    <a:pt x="364921" y="176682"/>
                  </a:lnTo>
                  <a:lnTo>
                    <a:pt x="380580" y="179578"/>
                  </a:lnTo>
                  <a:lnTo>
                    <a:pt x="396138" y="177634"/>
                  </a:lnTo>
                  <a:lnTo>
                    <a:pt x="407835" y="171615"/>
                  </a:lnTo>
                  <a:lnTo>
                    <a:pt x="416356" y="163309"/>
                  </a:lnTo>
                  <a:lnTo>
                    <a:pt x="416877" y="162801"/>
                  </a:lnTo>
                  <a:lnTo>
                    <a:pt x="424459" y="152476"/>
                  </a:lnTo>
                  <a:lnTo>
                    <a:pt x="427050" y="166471"/>
                  </a:lnTo>
                  <a:lnTo>
                    <a:pt x="435495" y="175006"/>
                  </a:lnTo>
                  <a:lnTo>
                    <a:pt x="447954" y="178206"/>
                  </a:lnTo>
                  <a:lnTo>
                    <a:pt x="462521" y="176187"/>
                  </a:lnTo>
                  <a:lnTo>
                    <a:pt x="462521" y="163106"/>
                  </a:lnTo>
                  <a:lnTo>
                    <a:pt x="462521" y="162636"/>
                  </a:lnTo>
                  <a:close/>
                </a:path>
                <a:path w="576579" h="212089">
                  <a:moveTo>
                    <a:pt x="498652" y="48107"/>
                  </a:moveTo>
                  <a:lnTo>
                    <a:pt x="478015" y="48107"/>
                  </a:lnTo>
                  <a:lnTo>
                    <a:pt x="478015" y="176860"/>
                  </a:lnTo>
                  <a:lnTo>
                    <a:pt x="498652" y="176860"/>
                  </a:lnTo>
                  <a:lnTo>
                    <a:pt x="498652" y="48107"/>
                  </a:lnTo>
                  <a:close/>
                </a:path>
                <a:path w="576579" h="212089">
                  <a:moveTo>
                    <a:pt x="498652" y="12"/>
                  </a:moveTo>
                  <a:lnTo>
                    <a:pt x="478015" y="12"/>
                  </a:lnTo>
                  <a:lnTo>
                    <a:pt x="478015" y="20332"/>
                  </a:lnTo>
                  <a:lnTo>
                    <a:pt x="498652" y="20332"/>
                  </a:lnTo>
                  <a:lnTo>
                    <a:pt x="498652" y="12"/>
                  </a:lnTo>
                  <a:close/>
                </a:path>
                <a:path w="576579" h="212089">
                  <a:moveTo>
                    <a:pt x="549617" y="0"/>
                  </a:moveTo>
                  <a:lnTo>
                    <a:pt x="528980" y="0"/>
                  </a:lnTo>
                  <a:lnTo>
                    <a:pt x="528980" y="176860"/>
                  </a:lnTo>
                  <a:lnTo>
                    <a:pt x="549617" y="176860"/>
                  </a:lnTo>
                  <a:lnTo>
                    <a:pt x="549617" y="0"/>
                  </a:lnTo>
                  <a:close/>
                </a:path>
                <a:path w="576579" h="212089">
                  <a:moveTo>
                    <a:pt x="575957" y="193776"/>
                  </a:moveTo>
                  <a:lnTo>
                    <a:pt x="0" y="193776"/>
                  </a:lnTo>
                  <a:lnTo>
                    <a:pt x="0" y="211670"/>
                  </a:lnTo>
                  <a:lnTo>
                    <a:pt x="575957" y="211670"/>
                  </a:lnTo>
                  <a:lnTo>
                    <a:pt x="575957" y="193776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286340" y="1093020"/>
              <a:ext cx="1263015" cy="685165"/>
            </a:xfrm>
            <a:custGeom>
              <a:avLst/>
              <a:gdLst/>
              <a:ahLst/>
              <a:cxnLst/>
              <a:rect l="l" t="t" r="r" b="b"/>
              <a:pathLst>
                <a:path w="1263015" h="685164">
                  <a:moveTo>
                    <a:pt x="1262877" y="342293"/>
                  </a:moveTo>
                  <a:lnTo>
                    <a:pt x="1251492" y="407343"/>
                  </a:lnTo>
                  <a:lnTo>
                    <a:pt x="1218750" y="468287"/>
                  </a:lnTo>
                  <a:lnTo>
                    <a:pt x="1166766" y="523973"/>
                  </a:lnTo>
                  <a:lnTo>
                    <a:pt x="1134219" y="549485"/>
                  </a:lnTo>
                  <a:lnTo>
                    <a:pt x="1097654" y="573250"/>
                  </a:lnTo>
                  <a:lnTo>
                    <a:pt x="1057337" y="595125"/>
                  </a:lnTo>
                  <a:lnTo>
                    <a:pt x="1013532" y="614966"/>
                  </a:lnTo>
                  <a:lnTo>
                    <a:pt x="966503" y="632628"/>
                  </a:lnTo>
                  <a:lnTo>
                    <a:pt x="916515" y="647968"/>
                  </a:lnTo>
                  <a:lnTo>
                    <a:pt x="863831" y="660842"/>
                  </a:lnTo>
                  <a:lnTo>
                    <a:pt x="808718" y="671106"/>
                  </a:lnTo>
                  <a:lnTo>
                    <a:pt x="751438" y="678615"/>
                  </a:lnTo>
                  <a:lnTo>
                    <a:pt x="692256" y="683226"/>
                  </a:lnTo>
                  <a:lnTo>
                    <a:pt x="631438" y="684795"/>
                  </a:lnTo>
                  <a:lnTo>
                    <a:pt x="570620" y="683226"/>
                  </a:lnTo>
                  <a:lnTo>
                    <a:pt x="511438" y="678615"/>
                  </a:lnTo>
                  <a:lnTo>
                    <a:pt x="454159" y="671106"/>
                  </a:lnTo>
                  <a:lnTo>
                    <a:pt x="399045" y="660842"/>
                  </a:lnTo>
                  <a:lnTo>
                    <a:pt x="346361" y="647968"/>
                  </a:lnTo>
                  <a:lnTo>
                    <a:pt x="296373" y="632628"/>
                  </a:lnTo>
                  <a:lnTo>
                    <a:pt x="249344" y="614966"/>
                  </a:lnTo>
                  <a:lnTo>
                    <a:pt x="205539" y="595125"/>
                  </a:lnTo>
                  <a:lnTo>
                    <a:pt x="165222" y="573250"/>
                  </a:lnTo>
                  <a:lnTo>
                    <a:pt x="128657" y="549485"/>
                  </a:lnTo>
                  <a:lnTo>
                    <a:pt x="96110" y="523973"/>
                  </a:lnTo>
                  <a:lnTo>
                    <a:pt x="67845" y="496859"/>
                  </a:lnTo>
                  <a:lnTo>
                    <a:pt x="25217" y="438400"/>
                  </a:lnTo>
                  <a:lnTo>
                    <a:pt x="2890" y="375259"/>
                  </a:lnTo>
                  <a:lnTo>
                    <a:pt x="0" y="342293"/>
                  </a:lnTo>
                  <a:lnTo>
                    <a:pt x="2890" y="309329"/>
                  </a:lnTo>
                  <a:lnTo>
                    <a:pt x="25217" y="246203"/>
                  </a:lnTo>
                  <a:lnTo>
                    <a:pt x="67845" y="187770"/>
                  </a:lnTo>
                  <a:lnTo>
                    <a:pt x="96110" y="160672"/>
                  </a:lnTo>
                  <a:lnTo>
                    <a:pt x="128657" y="135178"/>
                  </a:lnTo>
                  <a:lnTo>
                    <a:pt x="165222" y="111431"/>
                  </a:lnTo>
                  <a:lnTo>
                    <a:pt x="205539" y="89574"/>
                  </a:lnTo>
                  <a:lnTo>
                    <a:pt x="249344" y="69752"/>
                  </a:lnTo>
                  <a:lnTo>
                    <a:pt x="296373" y="52107"/>
                  </a:lnTo>
                  <a:lnTo>
                    <a:pt x="346361" y="36783"/>
                  </a:lnTo>
                  <a:lnTo>
                    <a:pt x="399045" y="23923"/>
                  </a:lnTo>
                  <a:lnTo>
                    <a:pt x="454159" y="13672"/>
                  </a:lnTo>
                  <a:lnTo>
                    <a:pt x="511438" y="6172"/>
                  </a:lnTo>
                  <a:lnTo>
                    <a:pt x="570620" y="1566"/>
                  </a:lnTo>
                  <a:lnTo>
                    <a:pt x="631438" y="0"/>
                  </a:lnTo>
                  <a:lnTo>
                    <a:pt x="692256" y="1566"/>
                  </a:lnTo>
                  <a:lnTo>
                    <a:pt x="751438" y="6172"/>
                  </a:lnTo>
                  <a:lnTo>
                    <a:pt x="808718" y="13672"/>
                  </a:lnTo>
                  <a:lnTo>
                    <a:pt x="863831" y="23923"/>
                  </a:lnTo>
                  <a:lnTo>
                    <a:pt x="916515" y="36783"/>
                  </a:lnTo>
                  <a:lnTo>
                    <a:pt x="966503" y="52107"/>
                  </a:lnTo>
                  <a:lnTo>
                    <a:pt x="1013532" y="69752"/>
                  </a:lnTo>
                  <a:lnTo>
                    <a:pt x="1057337" y="89574"/>
                  </a:lnTo>
                  <a:lnTo>
                    <a:pt x="1097654" y="111431"/>
                  </a:lnTo>
                  <a:lnTo>
                    <a:pt x="1134219" y="135178"/>
                  </a:lnTo>
                  <a:lnTo>
                    <a:pt x="1166766" y="160672"/>
                  </a:lnTo>
                  <a:lnTo>
                    <a:pt x="1195031" y="187770"/>
                  </a:lnTo>
                  <a:lnTo>
                    <a:pt x="1237659" y="246203"/>
                  </a:lnTo>
                  <a:lnTo>
                    <a:pt x="1259986" y="309329"/>
                  </a:lnTo>
                  <a:lnTo>
                    <a:pt x="1262877" y="342293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3902" y="1311941"/>
              <a:ext cx="288394" cy="179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723271" y="1311680"/>
              <a:ext cx="71755" cy="177165"/>
            </a:xfrm>
            <a:custGeom>
              <a:avLst/>
              <a:gdLst/>
              <a:ahLst/>
              <a:cxnLst/>
              <a:rect l="l" t="t" r="r" b="b"/>
              <a:pathLst>
                <a:path w="71754" h="177165">
                  <a:moveTo>
                    <a:pt x="20650" y="0"/>
                  </a:moveTo>
                  <a:lnTo>
                    <a:pt x="0" y="0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0"/>
                  </a:lnTo>
                  <a:close/>
                </a:path>
                <a:path w="71754" h="177165">
                  <a:moveTo>
                    <a:pt x="71615" y="0"/>
                  </a:moveTo>
                  <a:lnTo>
                    <a:pt x="50965" y="0"/>
                  </a:lnTo>
                  <a:lnTo>
                    <a:pt x="50965" y="176860"/>
                  </a:lnTo>
                  <a:lnTo>
                    <a:pt x="71615" y="176860"/>
                  </a:lnTo>
                  <a:lnTo>
                    <a:pt x="7161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9089" y="1320472"/>
              <a:ext cx="129689" cy="16805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6524" y="1357069"/>
              <a:ext cx="298349" cy="13417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8502" y="1357072"/>
              <a:ext cx="109044" cy="13416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705879" y="1777819"/>
              <a:ext cx="225425" cy="243204"/>
            </a:xfrm>
            <a:custGeom>
              <a:avLst/>
              <a:gdLst/>
              <a:ahLst/>
              <a:cxnLst/>
              <a:rect l="l" t="t" r="r" b="b"/>
              <a:pathLst>
                <a:path w="225425" h="243205">
                  <a:moveTo>
                    <a:pt x="224941" y="0"/>
                  </a:moveTo>
                  <a:lnTo>
                    <a:pt x="224941" y="50411"/>
                  </a:lnTo>
                  <a:lnTo>
                    <a:pt x="220013" y="78052"/>
                  </a:lnTo>
                  <a:lnTo>
                    <a:pt x="206573" y="100622"/>
                  </a:lnTo>
                  <a:lnTo>
                    <a:pt x="186639" y="115839"/>
                  </a:lnTo>
                  <a:lnTo>
                    <a:pt x="162229" y="121419"/>
                  </a:lnTo>
                  <a:lnTo>
                    <a:pt x="62712" y="121419"/>
                  </a:lnTo>
                  <a:lnTo>
                    <a:pt x="38302" y="126998"/>
                  </a:lnTo>
                  <a:lnTo>
                    <a:pt x="18368" y="142215"/>
                  </a:lnTo>
                  <a:lnTo>
                    <a:pt x="4928" y="164785"/>
                  </a:lnTo>
                  <a:lnTo>
                    <a:pt x="0" y="192426"/>
                  </a:lnTo>
                  <a:lnTo>
                    <a:pt x="0" y="242838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00337" y="1786626"/>
              <a:ext cx="236022" cy="23708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49304" y="2523330"/>
              <a:ext cx="695325" cy="617220"/>
            </a:xfrm>
            <a:custGeom>
              <a:avLst/>
              <a:gdLst/>
              <a:ahLst/>
              <a:cxnLst/>
              <a:rect l="l" t="t" r="r" b="b"/>
              <a:pathLst>
                <a:path w="695325" h="617219">
                  <a:moveTo>
                    <a:pt x="0" y="617165"/>
                  </a:moveTo>
                  <a:lnTo>
                    <a:pt x="284843" y="617165"/>
                  </a:lnTo>
                  <a:lnTo>
                    <a:pt x="309254" y="611988"/>
                  </a:lnTo>
                  <a:lnTo>
                    <a:pt x="329188" y="597871"/>
                  </a:lnTo>
                  <a:lnTo>
                    <a:pt x="342627" y="576934"/>
                  </a:lnTo>
                  <a:lnTo>
                    <a:pt x="347556" y="551297"/>
                  </a:lnTo>
                  <a:lnTo>
                    <a:pt x="347556" y="65867"/>
                  </a:lnTo>
                  <a:lnTo>
                    <a:pt x="352484" y="40226"/>
                  </a:lnTo>
                  <a:lnTo>
                    <a:pt x="365925" y="19289"/>
                  </a:lnTo>
                  <a:lnTo>
                    <a:pt x="385863" y="5175"/>
                  </a:lnTo>
                  <a:lnTo>
                    <a:pt x="410280" y="0"/>
                  </a:lnTo>
                  <a:lnTo>
                    <a:pt x="694915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143964" y="2517837"/>
              <a:ext cx="705485" cy="628650"/>
            </a:xfrm>
            <a:custGeom>
              <a:avLst/>
              <a:gdLst/>
              <a:ahLst/>
              <a:cxnLst/>
              <a:rect l="l" t="t" r="r" b="b"/>
              <a:pathLst>
                <a:path w="705484" h="628650">
                  <a:moveTo>
                    <a:pt x="5537" y="628154"/>
                  </a:moveTo>
                  <a:lnTo>
                    <a:pt x="5435" y="617169"/>
                  </a:lnTo>
                  <a:lnTo>
                    <a:pt x="0" y="617169"/>
                  </a:lnTo>
                  <a:lnTo>
                    <a:pt x="0" y="628154"/>
                  </a:lnTo>
                  <a:lnTo>
                    <a:pt x="5537" y="628154"/>
                  </a:lnTo>
                  <a:close/>
                </a:path>
                <a:path w="705484" h="628650">
                  <a:moveTo>
                    <a:pt x="705459" y="0"/>
                  </a:moveTo>
                  <a:lnTo>
                    <a:pt x="700239" y="0"/>
                  </a:lnTo>
                  <a:lnTo>
                    <a:pt x="700239" y="10985"/>
                  </a:lnTo>
                  <a:lnTo>
                    <a:pt x="705459" y="10985"/>
                  </a:lnTo>
                  <a:lnTo>
                    <a:pt x="70545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143967" y="2517827"/>
              <a:ext cx="705485" cy="628650"/>
            </a:xfrm>
            <a:custGeom>
              <a:avLst/>
              <a:gdLst/>
              <a:ahLst/>
              <a:cxnLst/>
              <a:rect l="l" t="t" r="r" b="b"/>
              <a:pathLst>
                <a:path w="705484" h="628650">
                  <a:moveTo>
                    <a:pt x="705465" y="10982"/>
                  </a:moveTo>
                  <a:lnTo>
                    <a:pt x="700239" y="10982"/>
                  </a:lnTo>
                  <a:lnTo>
                    <a:pt x="700239" y="0"/>
                  </a:lnTo>
                  <a:lnTo>
                    <a:pt x="705465" y="0"/>
                  </a:lnTo>
                  <a:lnTo>
                    <a:pt x="705465" y="10982"/>
                  </a:lnTo>
                  <a:close/>
                </a:path>
                <a:path w="705484" h="628650">
                  <a:moveTo>
                    <a:pt x="5546" y="628159"/>
                  </a:moveTo>
                  <a:lnTo>
                    <a:pt x="0" y="628159"/>
                  </a:lnTo>
                  <a:lnTo>
                    <a:pt x="0" y="617177"/>
                  </a:lnTo>
                  <a:lnTo>
                    <a:pt x="5435" y="617177"/>
                  </a:lnTo>
                  <a:lnTo>
                    <a:pt x="5546" y="628159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61040" y="5980877"/>
              <a:ext cx="1508125" cy="850900"/>
            </a:xfrm>
            <a:custGeom>
              <a:avLst/>
              <a:gdLst/>
              <a:ahLst/>
              <a:cxnLst/>
              <a:rect l="l" t="t" r="r" b="b"/>
              <a:pathLst>
                <a:path w="1508125" h="850900">
                  <a:moveTo>
                    <a:pt x="1508044" y="425281"/>
                  </a:moveTo>
                  <a:lnTo>
                    <a:pt x="1498174" y="494275"/>
                  </a:lnTo>
                  <a:lnTo>
                    <a:pt x="1469599" y="559721"/>
                  </a:lnTo>
                  <a:lnTo>
                    <a:pt x="1423871" y="620743"/>
                  </a:lnTo>
                  <a:lnTo>
                    <a:pt x="1395061" y="649322"/>
                  </a:lnTo>
                  <a:lnTo>
                    <a:pt x="1362545" y="676467"/>
                  </a:lnTo>
                  <a:lnTo>
                    <a:pt x="1326517" y="702069"/>
                  </a:lnTo>
                  <a:lnTo>
                    <a:pt x="1287172" y="726018"/>
                  </a:lnTo>
                  <a:lnTo>
                    <a:pt x="1244703" y="748205"/>
                  </a:lnTo>
                  <a:lnTo>
                    <a:pt x="1199306" y="768521"/>
                  </a:lnTo>
                  <a:lnTo>
                    <a:pt x="1151173" y="786857"/>
                  </a:lnTo>
                  <a:lnTo>
                    <a:pt x="1100499" y="803102"/>
                  </a:lnTo>
                  <a:lnTo>
                    <a:pt x="1047478" y="817148"/>
                  </a:lnTo>
                  <a:lnTo>
                    <a:pt x="992305" y="828885"/>
                  </a:lnTo>
                  <a:lnTo>
                    <a:pt x="935173" y="838205"/>
                  </a:lnTo>
                  <a:lnTo>
                    <a:pt x="876276" y="844997"/>
                  </a:lnTo>
                  <a:lnTo>
                    <a:pt x="815810" y="849152"/>
                  </a:lnTo>
                  <a:lnTo>
                    <a:pt x="753966" y="850562"/>
                  </a:lnTo>
                  <a:lnTo>
                    <a:pt x="692124" y="849152"/>
                  </a:lnTo>
                  <a:lnTo>
                    <a:pt x="631660" y="844997"/>
                  </a:lnTo>
                  <a:lnTo>
                    <a:pt x="572767" y="838205"/>
                  </a:lnTo>
                  <a:lnTo>
                    <a:pt x="515639" y="828885"/>
                  </a:lnTo>
                  <a:lnTo>
                    <a:pt x="460472" y="817148"/>
                  </a:lnTo>
                  <a:lnTo>
                    <a:pt x="407458" y="803102"/>
                  </a:lnTo>
                  <a:lnTo>
                    <a:pt x="356791" y="786857"/>
                  </a:lnTo>
                  <a:lnTo>
                    <a:pt x="308666" y="768521"/>
                  </a:lnTo>
                  <a:lnTo>
                    <a:pt x="263277" y="748205"/>
                  </a:lnTo>
                  <a:lnTo>
                    <a:pt x="220817" y="726018"/>
                  </a:lnTo>
                  <a:lnTo>
                    <a:pt x="181480" y="702069"/>
                  </a:lnTo>
                  <a:lnTo>
                    <a:pt x="145460" y="676467"/>
                  </a:lnTo>
                  <a:lnTo>
                    <a:pt x="112952" y="649322"/>
                  </a:lnTo>
                  <a:lnTo>
                    <a:pt x="84148" y="620743"/>
                  </a:lnTo>
                  <a:lnTo>
                    <a:pt x="59244" y="590840"/>
                  </a:lnTo>
                  <a:lnTo>
                    <a:pt x="21910" y="527497"/>
                  </a:lnTo>
                  <a:lnTo>
                    <a:pt x="2499" y="460167"/>
                  </a:lnTo>
                  <a:lnTo>
                    <a:pt x="0" y="425281"/>
                  </a:lnTo>
                  <a:lnTo>
                    <a:pt x="2498" y="390394"/>
                  </a:lnTo>
                  <a:lnTo>
                    <a:pt x="21904" y="323065"/>
                  </a:lnTo>
                  <a:lnTo>
                    <a:pt x="59229" y="259721"/>
                  </a:lnTo>
                  <a:lnTo>
                    <a:pt x="84127" y="229818"/>
                  </a:lnTo>
                  <a:lnTo>
                    <a:pt x="112924" y="201239"/>
                  </a:lnTo>
                  <a:lnTo>
                    <a:pt x="145425" y="174094"/>
                  </a:lnTo>
                  <a:lnTo>
                    <a:pt x="181438" y="148492"/>
                  </a:lnTo>
                  <a:lnTo>
                    <a:pt x="220767" y="124543"/>
                  </a:lnTo>
                  <a:lnTo>
                    <a:pt x="263220" y="102356"/>
                  </a:lnTo>
                  <a:lnTo>
                    <a:pt x="308602" y="82040"/>
                  </a:lnTo>
                  <a:lnTo>
                    <a:pt x="356721" y="63705"/>
                  </a:lnTo>
                  <a:lnTo>
                    <a:pt x="407381" y="47459"/>
                  </a:lnTo>
                  <a:lnTo>
                    <a:pt x="460389" y="33413"/>
                  </a:lnTo>
                  <a:lnTo>
                    <a:pt x="515551" y="21676"/>
                  </a:lnTo>
                  <a:lnTo>
                    <a:pt x="572674" y="12356"/>
                  </a:lnTo>
                  <a:lnTo>
                    <a:pt x="631564" y="5564"/>
                  </a:lnTo>
                  <a:lnTo>
                    <a:pt x="692026" y="1409"/>
                  </a:lnTo>
                  <a:lnTo>
                    <a:pt x="753868" y="0"/>
                  </a:lnTo>
                  <a:lnTo>
                    <a:pt x="815711" y="1410"/>
                  </a:lnTo>
                  <a:lnTo>
                    <a:pt x="876178" y="5567"/>
                  </a:lnTo>
                  <a:lnTo>
                    <a:pt x="935074" y="12363"/>
                  </a:lnTo>
                  <a:lnTo>
                    <a:pt x="992206" y="21687"/>
                  </a:lnTo>
                  <a:lnTo>
                    <a:pt x="1047380" y="33429"/>
                  </a:lnTo>
                  <a:lnTo>
                    <a:pt x="1100400" y="47480"/>
                  </a:lnTo>
                  <a:lnTo>
                    <a:pt x="1151074" y="63731"/>
                  </a:lnTo>
                  <a:lnTo>
                    <a:pt x="1199207" y="82072"/>
                  </a:lnTo>
                  <a:lnTo>
                    <a:pt x="1244605" y="102393"/>
                  </a:lnTo>
                  <a:lnTo>
                    <a:pt x="1287073" y="124585"/>
                  </a:lnTo>
                  <a:lnTo>
                    <a:pt x="1326418" y="148538"/>
                  </a:lnTo>
                  <a:lnTo>
                    <a:pt x="1362446" y="174142"/>
                  </a:lnTo>
                  <a:lnTo>
                    <a:pt x="1394962" y="201288"/>
                  </a:lnTo>
                  <a:lnTo>
                    <a:pt x="1423773" y="229867"/>
                  </a:lnTo>
                  <a:lnTo>
                    <a:pt x="1448683" y="259768"/>
                  </a:lnTo>
                  <a:lnTo>
                    <a:pt x="1486029" y="323101"/>
                  </a:lnTo>
                  <a:lnTo>
                    <a:pt x="1505446" y="390409"/>
                  </a:lnTo>
                  <a:lnTo>
                    <a:pt x="1507946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9091" y="6306314"/>
              <a:ext cx="381824" cy="1606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1720" y="6287342"/>
              <a:ext cx="455538" cy="1802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1788" y="6332747"/>
              <a:ext cx="109685" cy="13416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56632" y="6332743"/>
              <a:ext cx="99213" cy="13146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91495" y="6296155"/>
              <a:ext cx="22225" cy="168275"/>
            </a:xfrm>
            <a:custGeom>
              <a:avLst/>
              <a:gdLst/>
              <a:ahLst/>
              <a:cxnLst/>
              <a:rect l="l" t="t" r="r" b="b"/>
              <a:pathLst>
                <a:path w="22225" h="168275">
                  <a:moveTo>
                    <a:pt x="21939" y="0"/>
                  </a:moveTo>
                  <a:lnTo>
                    <a:pt x="0" y="0"/>
                  </a:lnTo>
                  <a:lnTo>
                    <a:pt x="0" y="168059"/>
                  </a:lnTo>
                  <a:lnTo>
                    <a:pt x="21939" y="168059"/>
                  </a:lnTo>
                  <a:lnTo>
                    <a:pt x="2193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54076" y="6296153"/>
              <a:ext cx="137442" cy="16804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015013" y="6842412"/>
              <a:ext cx="342900" cy="349250"/>
            </a:xfrm>
            <a:custGeom>
              <a:avLst/>
              <a:gdLst/>
              <a:ahLst/>
              <a:cxnLst/>
              <a:rect l="l" t="t" r="r" b="b"/>
              <a:pathLst>
                <a:path w="342900" h="349250">
                  <a:moveTo>
                    <a:pt x="0" y="0"/>
                  </a:moveTo>
                  <a:lnTo>
                    <a:pt x="0" y="108674"/>
                  </a:lnTo>
                  <a:lnTo>
                    <a:pt x="4928" y="134316"/>
                  </a:lnTo>
                  <a:lnTo>
                    <a:pt x="18368" y="155252"/>
                  </a:lnTo>
                  <a:lnTo>
                    <a:pt x="38302" y="169367"/>
                  </a:lnTo>
                  <a:lnTo>
                    <a:pt x="62712" y="174542"/>
                  </a:lnTo>
                  <a:lnTo>
                    <a:pt x="279925" y="174542"/>
                  </a:lnTo>
                  <a:lnTo>
                    <a:pt x="304338" y="179719"/>
                  </a:lnTo>
                  <a:lnTo>
                    <a:pt x="324276" y="193836"/>
                  </a:lnTo>
                  <a:lnTo>
                    <a:pt x="337720" y="214773"/>
                  </a:lnTo>
                  <a:lnTo>
                    <a:pt x="342650" y="240410"/>
                  </a:lnTo>
                  <a:lnTo>
                    <a:pt x="342650" y="34887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009788" y="6836705"/>
              <a:ext cx="353695" cy="360680"/>
            </a:xfrm>
            <a:custGeom>
              <a:avLst/>
              <a:gdLst/>
              <a:ahLst/>
              <a:cxnLst/>
              <a:rect l="l" t="t" r="r" b="b"/>
              <a:pathLst>
                <a:path w="353695" h="360679">
                  <a:moveTo>
                    <a:pt x="353102" y="354581"/>
                  </a:moveTo>
                  <a:lnTo>
                    <a:pt x="342650" y="354581"/>
                  </a:lnTo>
                  <a:lnTo>
                    <a:pt x="342650" y="360066"/>
                  </a:lnTo>
                  <a:lnTo>
                    <a:pt x="353102" y="360066"/>
                  </a:lnTo>
                  <a:lnTo>
                    <a:pt x="353102" y="354581"/>
                  </a:lnTo>
                  <a:close/>
                </a:path>
                <a:path w="353695" h="360679">
                  <a:moveTo>
                    <a:pt x="0" y="0"/>
                  </a:moveTo>
                  <a:lnTo>
                    <a:pt x="0" y="5706"/>
                  </a:lnTo>
                  <a:lnTo>
                    <a:pt x="10452" y="5706"/>
                  </a:lnTo>
                  <a:lnTo>
                    <a:pt x="10452" y="221"/>
                  </a:lnTo>
                  <a:lnTo>
                    <a:pt x="522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009788" y="6836705"/>
              <a:ext cx="353695" cy="360680"/>
            </a:xfrm>
            <a:custGeom>
              <a:avLst/>
              <a:gdLst/>
              <a:ahLst/>
              <a:cxnLst/>
              <a:rect l="l" t="t" r="r" b="b"/>
              <a:pathLst>
                <a:path w="353695" h="360679">
                  <a:moveTo>
                    <a:pt x="353102" y="360066"/>
                  </a:moveTo>
                  <a:lnTo>
                    <a:pt x="342650" y="360066"/>
                  </a:lnTo>
                  <a:lnTo>
                    <a:pt x="342650" y="354581"/>
                  </a:lnTo>
                  <a:lnTo>
                    <a:pt x="353102" y="354581"/>
                  </a:lnTo>
                  <a:lnTo>
                    <a:pt x="353102" y="360066"/>
                  </a:lnTo>
                  <a:close/>
                </a:path>
                <a:path w="353695" h="360679">
                  <a:moveTo>
                    <a:pt x="5226" y="221"/>
                  </a:moveTo>
                  <a:lnTo>
                    <a:pt x="10452" y="221"/>
                  </a:lnTo>
                  <a:lnTo>
                    <a:pt x="10452" y="5706"/>
                  </a:lnTo>
                  <a:lnTo>
                    <a:pt x="0" y="5706"/>
                  </a:lnTo>
                  <a:lnTo>
                    <a:pt x="0" y="0"/>
                  </a:lnTo>
                  <a:lnTo>
                    <a:pt x="5226" y="221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026233" y="9057403"/>
              <a:ext cx="1834514" cy="1198880"/>
            </a:xfrm>
            <a:custGeom>
              <a:avLst/>
              <a:gdLst/>
              <a:ahLst/>
              <a:cxnLst/>
              <a:rect l="l" t="t" r="r" b="b"/>
              <a:pathLst>
                <a:path w="1834515" h="1198879">
                  <a:moveTo>
                    <a:pt x="863895" y="15909"/>
                  </a:moveTo>
                  <a:lnTo>
                    <a:pt x="889745" y="3977"/>
                  </a:lnTo>
                  <a:lnTo>
                    <a:pt x="917208" y="0"/>
                  </a:lnTo>
                  <a:lnTo>
                    <a:pt x="944668" y="3977"/>
                  </a:lnTo>
                  <a:lnTo>
                    <a:pt x="1816575" y="564791"/>
                  </a:lnTo>
                  <a:lnTo>
                    <a:pt x="1834518" y="605549"/>
                  </a:lnTo>
                  <a:lnTo>
                    <a:pt x="1829208" y="620687"/>
                  </a:lnTo>
                  <a:lnTo>
                    <a:pt x="1826041" y="626086"/>
                  </a:lnTo>
                  <a:lnTo>
                    <a:pt x="1821714" y="630634"/>
                  </a:lnTo>
                  <a:lnTo>
                    <a:pt x="1816575" y="633962"/>
                  </a:lnTo>
                  <a:lnTo>
                    <a:pt x="970622" y="1182844"/>
                  </a:lnTo>
                  <a:lnTo>
                    <a:pt x="944772" y="1194776"/>
                  </a:lnTo>
                  <a:lnTo>
                    <a:pt x="917308" y="1198753"/>
                  </a:lnTo>
                  <a:lnTo>
                    <a:pt x="889844" y="1194776"/>
                  </a:lnTo>
                  <a:lnTo>
                    <a:pt x="17942" y="633962"/>
                  </a:lnTo>
                  <a:lnTo>
                    <a:pt x="0" y="593204"/>
                  </a:lnTo>
                  <a:lnTo>
                    <a:pt x="5309" y="578065"/>
                  </a:lnTo>
                  <a:lnTo>
                    <a:pt x="8476" y="572667"/>
                  </a:lnTo>
                  <a:lnTo>
                    <a:pt x="12803" y="568119"/>
                  </a:lnTo>
                  <a:lnTo>
                    <a:pt x="17942" y="564791"/>
                  </a:lnTo>
                  <a:lnTo>
                    <a:pt x="863895" y="15909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532353" y="9535997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37" y="48120"/>
                  </a:moveTo>
                  <a:lnTo>
                    <a:pt x="0" y="48120"/>
                  </a:lnTo>
                  <a:lnTo>
                    <a:pt x="0" y="176872"/>
                  </a:lnTo>
                  <a:lnTo>
                    <a:pt x="20637" y="176872"/>
                  </a:lnTo>
                  <a:lnTo>
                    <a:pt x="20637" y="48120"/>
                  </a:lnTo>
                  <a:close/>
                </a:path>
                <a:path w="20954" h="177165">
                  <a:moveTo>
                    <a:pt x="2063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0637" y="20320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83319" y="9581396"/>
              <a:ext cx="99213" cy="13146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6569" y="9583874"/>
              <a:ext cx="100650" cy="13169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828514" y="9535990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45" y="0"/>
                  </a:moveTo>
                  <a:lnTo>
                    <a:pt x="0" y="0"/>
                  </a:lnTo>
                  <a:lnTo>
                    <a:pt x="0" y="176859"/>
                  </a:lnTo>
                  <a:lnTo>
                    <a:pt x="20645" y="176859"/>
                  </a:lnTo>
                  <a:lnTo>
                    <a:pt x="2064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78683" y="9584104"/>
              <a:ext cx="98880" cy="13146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02726" y="9535995"/>
              <a:ext cx="104533" cy="1795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31777" y="9581400"/>
              <a:ext cx="227123" cy="1348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943543" y="8202013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w="0" h="822959">
                  <a:moveTo>
                    <a:pt x="0" y="822447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938322" y="8196744"/>
              <a:ext cx="10795" cy="833755"/>
            </a:xfrm>
            <a:custGeom>
              <a:avLst/>
              <a:gdLst/>
              <a:ahLst/>
              <a:cxnLst/>
              <a:rect l="l" t="t" r="r" b="b"/>
              <a:pathLst>
                <a:path w="10795" h="833754">
                  <a:moveTo>
                    <a:pt x="10452" y="0"/>
                  </a:moveTo>
                  <a:lnTo>
                    <a:pt x="0" y="0"/>
                  </a:lnTo>
                  <a:lnTo>
                    <a:pt x="0" y="5484"/>
                  </a:lnTo>
                  <a:lnTo>
                    <a:pt x="10452" y="5484"/>
                  </a:lnTo>
                  <a:lnTo>
                    <a:pt x="10452" y="0"/>
                  </a:lnTo>
                  <a:close/>
                </a:path>
                <a:path w="10795" h="833754">
                  <a:moveTo>
                    <a:pt x="10452" y="827612"/>
                  </a:moveTo>
                  <a:lnTo>
                    <a:pt x="0" y="827612"/>
                  </a:lnTo>
                  <a:lnTo>
                    <a:pt x="0" y="833540"/>
                  </a:lnTo>
                  <a:lnTo>
                    <a:pt x="5226" y="833318"/>
                  </a:lnTo>
                  <a:lnTo>
                    <a:pt x="10452" y="833318"/>
                  </a:lnTo>
                  <a:lnTo>
                    <a:pt x="10452" y="827612"/>
                  </a:lnTo>
                  <a:close/>
                </a:path>
                <a:path w="10795" h="833754">
                  <a:moveTo>
                    <a:pt x="10452" y="833318"/>
                  </a:moveTo>
                  <a:lnTo>
                    <a:pt x="5226" y="833318"/>
                  </a:lnTo>
                  <a:lnTo>
                    <a:pt x="10452" y="833540"/>
                  </a:lnTo>
                  <a:lnTo>
                    <a:pt x="10452" y="833318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938322" y="8196744"/>
              <a:ext cx="10795" cy="833755"/>
            </a:xfrm>
            <a:custGeom>
              <a:avLst/>
              <a:gdLst/>
              <a:ahLst/>
              <a:cxnLst/>
              <a:rect l="l" t="t" r="r" b="b"/>
              <a:pathLst>
                <a:path w="10795" h="833754">
                  <a:moveTo>
                    <a:pt x="10452" y="5484"/>
                  </a:moveTo>
                  <a:lnTo>
                    <a:pt x="0" y="5484"/>
                  </a:lnTo>
                  <a:lnTo>
                    <a:pt x="0" y="0"/>
                  </a:lnTo>
                  <a:lnTo>
                    <a:pt x="10452" y="0"/>
                  </a:lnTo>
                  <a:lnTo>
                    <a:pt x="10452" y="5484"/>
                  </a:lnTo>
                  <a:close/>
                </a:path>
                <a:path w="10795" h="833754">
                  <a:moveTo>
                    <a:pt x="10452" y="833540"/>
                  </a:moveTo>
                  <a:lnTo>
                    <a:pt x="5226" y="833318"/>
                  </a:lnTo>
                  <a:lnTo>
                    <a:pt x="0" y="833540"/>
                  </a:lnTo>
                  <a:lnTo>
                    <a:pt x="0" y="827612"/>
                  </a:lnTo>
                  <a:lnTo>
                    <a:pt x="10452" y="827612"/>
                  </a:lnTo>
                  <a:lnTo>
                    <a:pt x="10452" y="833540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0192270" y="8189497"/>
              <a:ext cx="477520" cy="280035"/>
            </a:xfrm>
            <a:custGeom>
              <a:avLst/>
              <a:gdLst/>
              <a:ahLst/>
              <a:cxnLst/>
              <a:rect l="l" t="t" r="r" b="b"/>
              <a:pathLst>
                <a:path w="477520" h="280034">
                  <a:moveTo>
                    <a:pt x="477184" y="279950"/>
                  </a:moveTo>
                  <a:lnTo>
                    <a:pt x="477184" y="168613"/>
                  </a:lnTo>
                  <a:lnTo>
                    <a:pt x="473861" y="157466"/>
                  </a:lnTo>
                  <a:lnTo>
                    <a:pt x="464800" y="148361"/>
                  </a:lnTo>
                  <a:lnTo>
                    <a:pt x="451361" y="142220"/>
                  </a:lnTo>
                  <a:lnTo>
                    <a:pt x="434907" y="139969"/>
                  </a:lnTo>
                  <a:lnTo>
                    <a:pt x="42276" y="139969"/>
                  </a:lnTo>
                  <a:lnTo>
                    <a:pt x="25822" y="137719"/>
                  </a:lnTo>
                  <a:lnTo>
                    <a:pt x="12384" y="131583"/>
                  </a:lnTo>
                  <a:lnTo>
                    <a:pt x="3322" y="122481"/>
                  </a:lnTo>
                  <a:lnTo>
                    <a:pt x="0" y="111336"/>
                  </a:ln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29299" y="9296105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697742" y="17619"/>
                  </a:moveTo>
                  <a:lnTo>
                    <a:pt x="721721" y="4404"/>
                  </a:lnTo>
                  <a:lnTo>
                    <a:pt x="747810" y="0"/>
                  </a:lnTo>
                  <a:lnTo>
                    <a:pt x="773901" y="4404"/>
                  </a:lnTo>
                  <a:lnTo>
                    <a:pt x="797887" y="17619"/>
                  </a:lnTo>
                  <a:lnTo>
                    <a:pt x="1477321" y="556406"/>
                  </a:lnTo>
                  <a:lnTo>
                    <a:pt x="1489786" y="571191"/>
                  </a:lnTo>
                  <a:lnTo>
                    <a:pt x="1495680" y="589221"/>
                  </a:lnTo>
                  <a:lnTo>
                    <a:pt x="1494706" y="608257"/>
                  </a:lnTo>
                  <a:lnTo>
                    <a:pt x="1486565" y="626058"/>
                  </a:lnTo>
                  <a:lnTo>
                    <a:pt x="1483928" y="629731"/>
                  </a:lnTo>
                  <a:lnTo>
                    <a:pt x="1480822" y="632997"/>
                  </a:lnTo>
                  <a:lnTo>
                    <a:pt x="1477321" y="635770"/>
                  </a:lnTo>
                  <a:lnTo>
                    <a:pt x="797887" y="1174570"/>
                  </a:lnTo>
                  <a:lnTo>
                    <a:pt x="773901" y="1187785"/>
                  </a:lnTo>
                  <a:lnTo>
                    <a:pt x="747810" y="1192189"/>
                  </a:lnTo>
                  <a:lnTo>
                    <a:pt x="721721" y="1187785"/>
                  </a:lnTo>
                  <a:lnTo>
                    <a:pt x="697742" y="1174570"/>
                  </a:lnTo>
                  <a:lnTo>
                    <a:pt x="18308" y="635881"/>
                  </a:lnTo>
                  <a:lnTo>
                    <a:pt x="5866" y="621076"/>
                  </a:lnTo>
                  <a:lnTo>
                    <a:pt x="0" y="603037"/>
                  </a:lnTo>
                  <a:lnTo>
                    <a:pt x="1004" y="584004"/>
                  </a:lnTo>
                  <a:lnTo>
                    <a:pt x="9174" y="566217"/>
                  </a:lnTo>
                  <a:lnTo>
                    <a:pt x="11787" y="562594"/>
                  </a:lnTo>
                  <a:lnTo>
                    <a:pt x="14856" y="559364"/>
                  </a:lnTo>
                  <a:lnTo>
                    <a:pt x="18308" y="556628"/>
                  </a:lnTo>
                  <a:lnTo>
                    <a:pt x="697742" y="1761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8948" y="9816808"/>
              <a:ext cx="238741" cy="18228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72217" y="9816811"/>
              <a:ext cx="104520" cy="18228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701902" y="9771417"/>
              <a:ext cx="151130" cy="227329"/>
            </a:xfrm>
            <a:custGeom>
              <a:avLst/>
              <a:gdLst/>
              <a:ahLst/>
              <a:cxnLst/>
              <a:rect l="l" t="t" r="r" b="b"/>
              <a:pathLst>
                <a:path w="151129" h="227329">
                  <a:moveTo>
                    <a:pt x="20650" y="0"/>
                  </a:moveTo>
                  <a:lnTo>
                    <a:pt x="0" y="0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0"/>
                  </a:lnTo>
                  <a:close/>
                </a:path>
                <a:path w="151129" h="227329">
                  <a:moveTo>
                    <a:pt x="150977" y="48107"/>
                  </a:moveTo>
                  <a:lnTo>
                    <a:pt x="129679" y="48107"/>
                  </a:lnTo>
                  <a:lnTo>
                    <a:pt x="94856" y="153822"/>
                  </a:lnTo>
                  <a:lnTo>
                    <a:pt x="58077" y="48107"/>
                  </a:lnTo>
                  <a:lnTo>
                    <a:pt x="36131" y="48107"/>
                  </a:lnTo>
                  <a:lnTo>
                    <a:pt x="84518" y="176187"/>
                  </a:lnTo>
                  <a:lnTo>
                    <a:pt x="78613" y="190627"/>
                  </a:lnTo>
                  <a:lnTo>
                    <a:pt x="70650" y="202272"/>
                  </a:lnTo>
                  <a:lnTo>
                    <a:pt x="59296" y="209346"/>
                  </a:lnTo>
                  <a:lnTo>
                    <a:pt x="43230" y="210070"/>
                  </a:lnTo>
                  <a:lnTo>
                    <a:pt x="43230" y="226326"/>
                  </a:lnTo>
                  <a:lnTo>
                    <a:pt x="62103" y="227114"/>
                  </a:lnTo>
                  <a:lnTo>
                    <a:pt x="76619" y="221500"/>
                  </a:lnTo>
                  <a:lnTo>
                    <a:pt x="87503" y="211175"/>
                  </a:lnTo>
                  <a:lnTo>
                    <a:pt x="95491" y="197866"/>
                  </a:lnTo>
                  <a:lnTo>
                    <a:pt x="150977" y="48107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274394" y="8861653"/>
              <a:ext cx="1897380" cy="1192530"/>
            </a:xfrm>
            <a:custGeom>
              <a:avLst/>
              <a:gdLst/>
              <a:ahLst/>
              <a:cxnLst/>
              <a:rect l="l" t="t" r="r" b="b"/>
              <a:pathLst>
                <a:path w="1897379" h="1192529">
                  <a:moveTo>
                    <a:pt x="885069" y="17582"/>
                  </a:moveTo>
                  <a:lnTo>
                    <a:pt x="915458" y="4395"/>
                  </a:lnTo>
                  <a:lnTo>
                    <a:pt x="948515" y="0"/>
                  </a:lnTo>
                  <a:lnTo>
                    <a:pt x="981571" y="4395"/>
                  </a:lnTo>
                  <a:lnTo>
                    <a:pt x="1011960" y="17582"/>
                  </a:lnTo>
                  <a:lnTo>
                    <a:pt x="1873813" y="556369"/>
                  </a:lnTo>
                  <a:lnTo>
                    <a:pt x="1889622" y="571154"/>
                  </a:lnTo>
                  <a:lnTo>
                    <a:pt x="1897101" y="589184"/>
                  </a:lnTo>
                  <a:lnTo>
                    <a:pt x="1895869" y="608220"/>
                  </a:lnTo>
                  <a:lnTo>
                    <a:pt x="1885547" y="626021"/>
                  </a:lnTo>
                  <a:lnTo>
                    <a:pt x="1882194" y="629694"/>
                  </a:lnTo>
                  <a:lnTo>
                    <a:pt x="1878250" y="632960"/>
                  </a:lnTo>
                  <a:lnTo>
                    <a:pt x="1873813" y="635733"/>
                  </a:lnTo>
                  <a:lnTo>
                    <a:pt x="1011960" y="1174533"/>
                  </a:lnTo>
                  <a:lnTo>
                    <a:pt x="981571" y="1187713"/>
                  </a:lnTo>
                  <a:lnTo>
                    <a:pt x="948515" y="1192106"/>
                  </a:lnTo>
                  <a:lnTo>
                    <a:pt x="915458" y="1187713"/>
                  </a:lnTo>
                  <a:lnTo>
                    <a:pt x="885069" y="1174533"/>
                  </a:lnTo>
                  <a:lnTo>
                    <a:pt x="23216" y="635844"/>
                  </a:lnTo>
                  <a:lnTo>
                    <a:pt x="7436" y="621039"/>
                  </a:lnTo>
                  <a:lnTo>
                    <a:pt x="0" y="603000"/>
                  </a:lnTo>
                  <a:lnTo>
                    <a:pt x="1278" y="583967"/>
                  </a:lnTo>
                  <a:lnTo>
                    <a:pt x="11643" y="566180"/>
                  </a:lnTo>
                  <a:lnTo>
                    <a:pt x="14946" y="562557"/>
                  </a:lnTo>
                  <a:lnTo>
                    <a:pt x="18853" y="559327"/>
                  </a:lnTo>
                  <a:lnTo>
                    <a:pt x="23216" y="556591"/>
                  </a:lnTo>
                  <a:lnTo>
                    <a:pt x="885069" y="17582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219743" y="9892247"/>
              <a:ext cx="1598930" cy="1299210"/>
            </a:xfrm>
            <a:custGeom>
              <a:avLst/>
              <a:gdLst/>
              <a:ahLst/>
              <a:cxnLst/>
              <a:rect l="l" t="t" r="r" b="b"/>
              <a:pathLst>
                <a:path w="1598929" h="1299209">
                  <a:moveTo>
                    <a:pt x="0" y="1299089"/>
                  </a:moveTo>
                  <a:lnTo>
                    <a:pt x="617338" y="1299089"/>
                  </a:lnTo>
                  <a:lnTo>
                    <a:pt x="688223" y="1294935"/>
                  </a:lnTo>
                  <a:lnTo>
                    <a:pt x="746109" y="1283607"/>
                  </a:lnTo>
                  <a:lnTo>
                    <a:pt x="785137" y="1266803"/>
                  </a:lnTo>
                  <a:lnTo>
                    <a:pt x="799448" y="1246225"/>
                  </a:lnTo>
                  <a:lnTo>
                    <a:pt x="799448" y="52876"/>
                  </a:lnTo>
                  <a:lnTo>
                    <a:pt x="813759" y="32296"/>
                  </a:lnTo>
                  <a:lnTo>
                    <a:pt x="852787" y="15488"/>
                  </a:lnTo>
                  <a:lnTo>
                    <a:pt x="910672" y="4155"/>
                  </a:lnTo>
                  <a:lnTo>
                    <a:pt x="981558" y="0"/>
                  </a:lnTo>
                  <a:lnTo>
                    <a:pt x="1598588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335783" y="7999354"/>
              <a:ext cx="706755" cy="1892935"/>
            </a:xfrm>
            <a:custGeom>
              <a:avLst/>
              <a:gdLst/>
              <a:ahLst/>
              <a:cxnLst/>
              <a:rect l="l" t="t" r="r" b="b"/>
              <a:pathLst>
                <a:path w="706754" h="1892934">
                  <a:moveTo>
                    <a:pt x="0" y="1892898"/>
                  </a:moveTo>
                  <a:lnTo>
                    <a:pt x="290587" y="1892898"/>
                  </a:lnTo>
                  <a:lnTo>
                    <a:pt x="314999" y="1887721"/>
                  </a:lnTo>
                  <a:lnTo>
                    <a:pt x="334937" y="1873604"/>
                  </a:lnTo>
                  <a:lnTo>
                    <a:pt x="348382" y="1852666"/>
                  </a:lnTo>
                  <a:lnTo>
                    <a:pt x="353312" y="1827030"/>
                  </a:lnTo>
                  <a:lnTo>
                    <a:pt x="353312" y="65867"/>
                  </a:lnTo>
                  <a:lnTo>
                    <a:pt x="358240" y="40231"/>
                  </a:lnTo>
                  <a:lnTo>
                    <a:pt x="371680" y="19294"/>
                  </a:lnTo>
                  <a:lnTo>
                    <a:pt x="391614" y="5176"/>
                  </a:lnTo>
                  <a:lnTo>
                    <a:pt x="416024" y="0"/>
                  </a:lnTo>
                  <a:lnTo>
                    <a:pt x="706402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330033" y="7993865"/>
              <a:ext cx="717550" cy="1904364"/>
            </a:xfrm>
            <a:custGeom>
              <a:avLst/>
              <a:gdLst/>
              <a:ahLst/>
              <a:cxnLst/>
              <a:rect l="l" t="t" r="r" b="b"/>
              <a:pathLst>
                <a:path w="717550" h="1904365">
                  <a:moveTo>
                    <a:pt x="717384" y="0"/>
                  </a:moveTo>
                  <a:lnTo>
                    <a:pt x="712158" y="0"/>
                  </a:lnTo>
                  <a:lnTo>
                    <a:pt x="712158" y="10982"/>
                  </a:lnTo>
                  <a:lnTo>
                    <a:pt x="717384" y="10982"/>
                  </a:lnTo>
                  <a:lnTo>
                    <a:pt x="717384" y="0"/>
                  </a:lnTo>
                  <a:close/>
                </a:path>
                <a:path w="717550" h="1904365">
                  <a:moveTo>
                    <a:pt x="5743" y="1892898"/>
                  </a:moveTo>
                  <a:lnTo>
                    <a:pt x="0" y="1892898"/>
                  </a:lnTo>
                  <a:lnTo>
                    <a:pt x="517" y="1898382"/>
                  </a:lnTo>
                  <a:lnTo>
                    <a:pt x="110" y="1903880"/>
                  </a:lnTo>
                  <a:lnTo>
                    <a:pt x="5854" y="1903880"/>
                  </a:lnTo>
                  <a:lnTo>
                    <a:pt x="5743" y="1892898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330033" y="7993865"/>
              <a:ext cx="717550" cy="1904364"/>
            </a:xfrm>
            <a:custGeom>
              <a:avLst/>
              <a:gdLst/>
              <a:ahLst/>
              <a:cxnLst/>
              <a:rect l="l" t="t" r="r" b="b"/>
              <a:pathLst>
                <a:path w="717550" h="1904365">
                  <a:moveTo>
                    <a:pt x="717384" y="10982"/>
                  </a:moveTo>
                  <a:lnTo>
                    <a:pt x="712158" y="10982"/>
                  </a:lnTo>
                  <a:lnTo>
                    <a:pt x="712158" y="0"/>
                  </a:lnTo>
                  <a:lnTo>
                    <a:pt x="717384" y="0"/>
                  </a:lnTo>
                  <a:lnTo>
                    <a:pt x="717384" y="10982"/>
                  </a:lnTo>
                  <a:close/>
                </a:path>
                <a:path w="717550" h="1904365">
                  <a:moveTo>
                    <a:pt x="5854" y="1903880"/>
                  </a:moveTo>
                  <a:lnTo>
                    <a:pt x="110" y="1903880"/>
                  </a:lnTo>
                  <a:lnTo>
                    <a:pt x="517" y="1898383"/>
                  </a:lnTo>
                  <a:lnTo>
                    <a:pt x="0" y="1892898"/>
                  </a:lnTo>
                  <a:lnTo>
                    <a:pt x="5743" y="1892898"/>
                  </a:lnTo>
                  <a:lnTo>
                    <a:pt x="5854" y="1903880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351727" y="8423647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579091" y="0"/>
                  </a:moveTo>
                  <a:lnTo>
                    <a:pt x="523315" y="1946"/>
                  </a:lnTo>
                  <a:lnTo>
                    <a:pt x="469040" y="7666"/>
                  </a:lnTo>
                  <a:lnTo>
                    <a:pt x="416509" y="16982"/>
                  </a:lnTo>
                  <a:lnTo>
                    <a:pt x="365964" y="29717"/>
                  </a:lnTo>
                  <a:lnTo>
                    <a:pt x="317649" y="45691"/>
                  </a:lnTo>
                  <a:lnTo>
                    <a:pt x="271804" y="64726"/>
                  </a:lnTo>
                  <a:lnTo>
                    <a:pt x="228674" y="86646"/>
                  </a:lnTo>
                  <a:lnTo>
                    <a:pt x="188500" y="111271"/>
                  </a:lnTo>
                  <a:lnTo>
                    <a:pt x="151525" y="138424"/>
                  </a:lnTo>
                  <a:lnTo>
                    <a:pt x="117992" y="167927"/>
                  </a:lnTo>
                  <a:lnTo>
                    <a:pt x="88143" y="199601"/>
                  </a:lnTo>
                  <a:lnTo>
                    <a:pt x="62221" y="233269"/>
                  </a:lnTo>
                  <a:lnTo>
                    <a:pt x="40468" y="268753"/>
                  </a:lnTo>
                  <a:lnTo>
                    <a:pt x="23127" y="305874"/>
                  </a:lnTo>
                  <a:lnTo>
                    <a:pt x="10440" y="344454"/>
                  </a:lnTo>
                  <a:lnTo>
                    <a:pt x="2650" y="384316"/>
                  </a:lnTo>
                  <a:lnTo>
                    <a:pt x="0" y="425281"/>
                  </a:lnTo>
                  <a:lnTo>
                    <a:pt x="2650" y="466228"/>
                  </a:lnTo>
                  <a:lnTo>
                    <a:pt x="10440" y="506077"/>
                  </a:lnTo>
                  <a:lnTo>
                    <a:pt x="23127" y="544648"/>
                  </a:lnTo>
                  <a:lnTo>
                    <a:pt x="40468" y="581763"/>
                  </a:lnTo>
                  <a:lnTo>
                    <a:pt x="62221" y="617243"/>
                  </a:lnTo>
                  <a:lnTo>
                    <a:pt x="88143" y="650911"/>
                  </a:lnTo>
                  <a:lnTo>
                    <a:pt x="117992" y="682587"/>
                  </a:lnTo>
                  <a:lnTo>
                    <a:pt x="151525" y="712093"/>
                  </a:lnTo>
                  <a:lnTo>
                    <a:pt x="188500" y="739251"/>
                  </a:lnTo>
                  <a:lnTo>
                    <a:pt x="228674" y="763882"/>
                  </a:lnTo>
                  <a:lnTo>
                    <a:pt x="271804" y="785808"/>
                  </a:lnTo>
                  <a:lnTo>
                    <a:pt x="317649" y="804850"/>
                  </a:lnTo>
                  <a:lnTo>
                    <a:pt x="365964" y="820831"/>
                  </a:lnTo>
                  <a:lnTo>
                    <a:pt x="416509" y="833570"/>
                  </a:lnTo>
                  <a:lnTo>
                    <a:pt x="469040" y="842891"/>
                  </a:lnTo>
                  <a:lnTo>
                    <a:pt x="523315" y="848614"/>
                  </a:lnTo>
                  <a:lnTo>
                    <a:pt x="579091" y="850562"/>
                  </a:lnTo>
                  <a:lnTo>
                    <a:pt x="634868" y="848616"/>
                  </a:lnTo>
                  <a:lnTo>
                    <a:pt x="689142" y="842895"/>
                  </a:lnTo>
                  <a:lnTo>
                    <a:pt x="741674" y="833579"/>
                  </a:lnTo>
                  <a:lnTo>
                    <a:pt x="792218" y="820845"/>
                  </a:lnTo>
                  <a:lnTo>
                    <a:pt x="840534" y="804871"/>
                  </a:lnTo>
                  <a:lnTo>
                    <a:pt x="886378" y="785835"/>
                  </a:lnTo>
                  <a:lnTo>
                    <a:pt x="929509" y="763915"/>
                  </a:lnTo>
                  <a:lnTo>
                    <a:pt x="969683" y="739290"/>
                  </a:lnTo>
                  <a:lnTo>
                    <a:pt x="1006657" y="712137"/>
                  </a:lnTo>
                  <a:lnTo>
                    <a:pt x="1040190" y="682634"/>
                  </a:lnTo>
                  <a:lnTo>
                    <a:pt x="1070039" y="650960"/>
                  </a:lnTo>
                  <a:lnTo>
                    <a:pt x="1095962" y="617292"/>
                  </a:lnTo>
                  <a:lnTo>
                    <a:pt x="1117715" y="581809"/>
                  </a:lnTo>
                  <a:lnTo>
                    <a:pt x="1135056" y="544688"/>
                  </a:lnTo>
                  <a:lnTo>
                    <a:pt x="1147743" y="506107"/>
                  </a:lnTo>
                  <a:lnTo>
                    <a:pt x="1155533" y="466246"/>
                  </a:lnTo>
                  <a:lnTo>
                    <a:pt x="1158183" y="425281"/>
                  </a:lnTo>
                  <a:lnTo>
                    <a:pt x="1155533" y="384316"/>
                  </a:lnTo>
                  <a:lnTo>
                    <a:pt x="1147743" y="344454"/>
                  </a:lnTo>
                  <a:lnTo>
                    <a:pt x="1135056" y="305874"/>
                  </a:lnTo>
                  <a:lnTo>
                    <a:pt x="1117715" y="268753"/>
                  </a:lnTo>
                  <a:lnTo>
                    <a:pt x="1095962" y="233269"/>
                  </a:lnTo>
                  <a:lnTo>
                    <a:pt x="1070039" y="199601"/>
                  </a:lnTo>
                  <a:lnTo>
                    <a:pt x="1040190" y="167927"/>
                  </a:lnTo>
                  <a:lnTo>
                    <a:pt x="1006657" y="138424"/>
                  </a:lnTo>
                  <a:lnTo>
                    <a:pt x="969683" y="111271"/>
                  </a:lnTo>
                  <a:lnTo>
                    <a:pt x="929509" y="86646"/>
                  </a:lnTo>
                  <a:lnTo>
                    <a:pt x="886378" y="64726"/>
                  </a:lnTo>
                  <a:lnTo>
                    <a:pt x="840534" y="45691"/>
                  </a:lnTo>
                  <a:lnTo>
                    <a:pt x="792218" y="29717"/>
                  </a:lnTo>
                  <a:lnTo>
                    <a:pt x="741674" y="16982"/>
                  </a:lnTo>
                  <a:lnTo>
                    <a:pt x="689142" y="7666"/>
                  </a:lnTo>
                  <a:lnTo>
                    <a:pt x="634868" y="1946"/>
                  </a:lnTo>
                  <a:lnTo>
                    <a:pt x="5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351727" y="8423647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1158183" y="425281"/>
                  </a:moveTo>
                  <a:lnTo>
                    <a:pt x="1155533" y="466246"/>
                  </a:lnTo>
                  <a:lnTo>
                    <a:pt x="1147743" y="506107"/>
                  </a:lnTo>
                  <a:lnTo>
                    <a:pt x="1135056" y="544688"/>
                  </a:lnTo>
                  <a:lnTo>
                    <a:pt x="1117715" y="581809"/>
                  </a:lnTo>
                  <a:lnTo>
                    <a:pt x="1095962" y="617292"/>
                  </a:lnTo>
                  <a:lnTo>
                    <a:pt x="1070039" y="650960"/>
                  </a:lnTo>
                  <a:lnTo>
                    <a:pt x="1040190" y="682634"/>
                  </a:lnTo>
                  <a:lnTo>
                    <a:pt x="1006657" y="712137"/>
                  </a:lnTo>
                  <a:lnTo>
                    <a:pt x="969683" y="739290"/>
                  </a:lnTo>
                  <a:lnTo>
                    <a:pt x="929509" y="763915"/>
                  </a:lnTo>
                  <a:lnTo>
                    <a:pt x="886378" y="785835"/>
                  </a:lnTo>
                  <a:lnTo>
                    <a:pt x="840534" y="804871"/>
                  </a:lnTo>
                  <a:lnTo>
                    <a:pt x="792218" y="820845"/>
                  </a:lnTo>
                  <a:lnTo>
                    <a:pt x="741674" y="833579"/>
                  </a:lnTo>
                  <a:lnTo>
                    <a:pt x="689142" y="842895"/>
                  </a:lnTo>
                  <a:lnTo>
                    <a:pt x="634868" y="848616"/>
                  </a:lnTo>
                  <a:lnTo>
                    <a:pt x="579091" y="850562"/>
                  </a:lnTo>
                  <a:lnTo>
                    <a:pt x="523315" y="848614"/>
                  </a:lnTo>
                  <a:lnTo>
                    <a:pt x="469040" y="842891"/>
                  </a:lnTo>
                  <a:lnTo>
                    <a:pt x="416509" y="833570"/>
                  </a:lnTo>
                  <a:lnTo>
                    <a:pt x="365964" y="820831"/>
                  </a:lnTo>
                  <a:lnTo>
                    <a:pt x="317649" y="804850"/>
                  </a:lnTo>
                  <a:lnTo>
                    <a:pt x="271804" y="785808"/>
                  </a:lnTo>
                  <a:lnTo>
                    <a:pt x="228674" y="763882"/>
                  </a:lnTo>
                  <a:lnTo>
                    <a:pt x="188500" y="739251"/>
                  </a:lnTo>
                  <a:lnTo>
                    <a:pt x="151525" y="712093"/>
                  </a:lnTo>
                  <a:lnTo>
                    <a:pt x="117992" y="682587"/>
                  </a:lnTo>
                  <a:lnTo>
                    <a:pt x="88143" y="650911"/>
                  </a:lnTo>
                  <a:lnTo>
                    <a:pt x="62221" y="617243"/>
                  </a:lnTo>
                  <a:lnTo>
                    <a:pt x="40468" y="581763"/>
                  </a:lnTo>
                  <a:lnTo>
                    <a:pt x="23127" y="544648"/>
                  </a:lnTo>
                  <a:lnTo>
                    <a:pt x="10440" y="506077"/>
                  </a:lnTo>
                  <a:lnTo>
                    <a:pt x="2650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868" y="1946"/>
                  </a:lnTo>
                  <a:lnTo>
                    <a:pt x="689142" y="7666"/>
                  </a:lnTo>
                  <a:lnTo>
                    <a:pt x="741674" y="16982"/>
                  </a:lnTo>
                  <a:lnTo>
                    <a:pt x="792218" y="29717"/>
                  </a:lnTo>
                  <a:lnTo>
                    <a:pt x="840534" y="45691"/>
                  </a:lnTo>
                  <a:lnTo>
                    <a:pt x="886378" y="64726"/>
                  </a:lnTo>
                  <a:lnTo>
                    <a:pt x="929509" y="86646"/>
                  </a:lnTo>
                  <a:lnTo>
                    <a:pt x="969683" y="111271"/>
                  </a:lnTo>
                  <a:lnTo>
                    <a:pt x="1006657" y="138424"/>
                  </a:lnTo>
                  <a:lnTo>
                    <a:pt x="1040190" y="167927"/>
                  </a:lnTo>
                  <a:lnTo>
                    <a:pt x="1070039" y="199601"/>
                  </a:lnTo>
                  <a:lnTo>
                    <a:pt x="1095962" y="233269"/>
                  </a:lnTo>
                  <a:lnTo>
                    <a:pt x="1117715" y="268753"/>
                  </a:lnTo>
                  <a:lnTo>
                    <a:pt x="1135056" y="305874"/>
                  </a:lnTo>
                  <a:lnTo>
                    <a:pt x="1147743" y="344454"/>
                  </a:lnTo>
                  <a:lnTo>
                    <a:pt x="1155533" y="384316"/>
                  </a:lnTo>
                  <a:lnTo>
                    <a:pt x="1158183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77192" y="8777989"/>
              <a:ext cx="100650" cy="13169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0799139" y="8730108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45" y="0"/>
                  </a:moveTo>
                  <a:lnTo>
                    <a:pt x="0" y="0"/>
                  </a:lnTo>
                  <a:lnTo>
                    <a:pt x="0" y="176859"/>
                  </a:lnTo>
                  <a:lnTo>
                    <a:pt x="20645" y="176859"/>
                  </a:lnTo>
                  <a:lnTo>
                    <a:pt x="2064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844300" y="8775511"/>
              <a:ext cx="343270" cy="13484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1572985" y="7904235"/>
              <a:ext cx="1158875" cy="850900"/>
            </a:xfrm>
            <a:custGeom>
              <a:avLst/>
              <a:gdLst/>
              <a:ahLst/>
              <a:cxnLst/>
              <a:rect l="l" t="t" r="r" b="b"/>
              <a:pathLst>
                <a:path w="1158875" h="850900">
                  <a:moveTo>
                    <a:pt x="1158491" y="425281"/>
                  </a:moveTo>
                  <a:lnTo>
                    <a:pt x="1155841" y="466246"/>
                  </a:lnTo>
                  <a:lnTo>
                    <a:pt x="1148051" y="506107"/>
                  </a:lnTo>
                  <a:lnTo>
                    <a:pt x="1135364" y="544688"/>
                  </a:lnTo>
                  <a:lnTo>
                    <a:pt x="1118023" y="581809"/>
                  </a:lnTo>
                  <a:lnTo>
                    <a:pt x="1096270" y="617292"/>
                  </a:lnTo>
                  <a:lnTo>
                    <a:pt x="1070348" y="650960"/>
                  </a:lnTo>
                  <a:lnTo>
                    <a:pt x="1040499" y="682634"/>
                  </a:lnTo>
                  <a:lnTo>
                    <a:pt x="1006966" y="712137"/>
                  </a:lnTo>
                  <a:lnTo>
                    <a:pt x="969991" y="739290"/>
                  </a:lnTo>
                  <a:lnTo>
                    <a:pt x="929817" y="763915"/>
                  </a:lnTo>
                  <a:lnTo>
                    <a:pt x="886687" y="785835"/>
                  </a:lnTo>
                  <a:lnTo>
                    <a:pt x="840842" y="804871"/>
                  </a:lnTo>
                  <a:lnTo>
                    <a:pt x="792526" y="820845"/>
                  </a:lnTo>
                  <a:lnTo>
                    <a:pt x="741982" y="833579"/>
                  </a:lnTo>
                  <a:lnTo>
                    <a:pt x="689451" y="842895"/>
                  </a:lnTo>
                  <a:lnTo>
                    <a:pt x="635176" y="848616"/>
                  </a:lnTo>
                  <a:lnTo>
                    <a:pt x="579400" y="850562"/>
                  </a:lnTo>
                  <a:lnTo>
                    <a:pt x="523587" y="848616"/>
                  </a:lnTo>
                  <a:lnTo>
                    <a:pt x="469279" y="842895"/>
                  </a:lnTo>
                  <a:lnTo>
                    <a:pt x="416717" y="833579"/>
                  </a:lnTo>
                  <a:lnTo>
                    <a:pt x="366143" y="820845"/>
                  </a:lnTo>
                  <a:lnTo>
                    <a:pt x="317800" y="804871"/>
                  </a:lnTo>
                  <a:lnTo>
                    <a:pt x="271931" y="785835"/>
                  </a:lnTo>
                  <a:lnTo>
                    <a:pt x="228779" y="763915"/>
                  </a:lnTo>
                  <a:lnTo>
                    <a:pt x="188585" y="739290"/>
                  </a:lnTo>
                  <a:lnTo>
                    <a:pt x="151592" y="712137"/>
                  </a:lnTo>
                  <a:lnTo>
                    <a:pt x="118043" y="682634"/>
                  </a:lnTo>
                  <a:lnTo>
                    <a:pt x="88181" y="650960"/>
                  </a:lnTo>
                  <a:lnTo>
                    <a:pt x="62247" y="617292"/>
                  </a:lnTo>
                  <a:lnTo>
                    <a:pt x="40485" y="581809"/>
                  </a:lnTo>
                  <a:lnTo>
                    <a:pt x="23136" y="544688"/>
                  </a:lnTo>
                  <a:lnTo>
                    <a:pt x="10444" y="506107"/>
                  </a:lnTo>
                  <a:lnTo>
                    <a:pt x="2651" y="466246"/>
                  </a:lnTo>
                  <a:lnTo>
                    <a:pt x="0" y="425281"/>
                  </a:lnTo>
                  <a:lnTo>
                    <a:pt x="2652" y="384316"/>
                  </a:lnTo>
                  <a:lnTo>
                    <a:pt x="10448" y="344454"/>
                  </a:lnTo>
                  <a:lnTo>
                    <a:pt x="23145" y="305874"/>
                  </a:lnTo>
                  <a:lnTo>
                    <a:pt x="40499" y="268753"/>
                  </a:lnTo>
                  <a:lnTo>
                    <a:pt x="62267" y="233269"/>
                  </a:lnTo>
                  <a:lnTo>
                    <a:pt x="88208" y="199601"/>
                  </a:lnTo>
                  <a:lnTo>
                    <a:pt x="118076" y="167927"/>
                  </a:lnTo>
                  <a:lnTo>
                    <a:pt x="151631" y="138424"/>
                  </a:lnTo>
                  <a:lnTo>
                    <a:pt x="188629" y="111271"/>
                  </a:lnTo>
                  <a:lnTo>
                    <a:pt x="228826" y="86646"/>
                  </a:lnTo>
                  <a:lnTo>
                    <a:pt x="271981" y="64726"/>
                  </a:lnTo>
                  <a:lnTo>
                    <a:pt x="317849" y="45691"/>
                  </a:lnTo>
                  <a:lnTo>
                    <a:pt x="366189" y="29717"/>
                  </a:lnTo>
                  <a:lnTo>
                    <a:pt x="416756" y="16982"/>
                  </a:lnTo>
                  <a:lnTo>
                    <a:pt x="469310" y="7666"/>
                  </a:lnTo>
                  <a:lnTo>
                    <a:pt x="523605" y="1946"/>
                  </a:lnTo>
                  <a:lnTo>
                    <a:pt x="579400" y="0"/>
                  </a:lnTo>
                  <a:lnTo>
                    <a:pt x="635176" y="1947"/>
                  </a:lnTo>
                  <a:lnTo>
                    <a:pt x="689451" y="7670"/>
                  </a:lnTo>
                  <a:lnTo>
                    <a:pt x="741982" y="16991"/>
                  </a:lnTo>
                  <a:lnTo>
                    <a:pt x="792526" y="29731"/>
                  </a:lnTo>
                  <a:lnTo>
                    <a:pt x="840842" y="45711"/>
                  </a:lnTo>
                  <a:lnTo>
                    <a:pt x="886687" y="64753"/>
                  </a:lnTo>
                  <a:lnTo>
                    <a:pt x="929817" y="86679"/>
                  </a:lnTo>
                  <a:lnTo>
                    <a:pt x="969991" y="111310"/>
                  </a:lnTo>
                  <a:lnTo>
                    <a:pt x="1006966" y="138468"/>
                  </a:lnTo>
                  <a:lnTo>
                    <a:pt x="1040499" y="167975"/>
                  </a:lnTo>
                  <a:lnTo>
                    <a:pt x="1070348" y="199651"/>
                  </a:lnTo>
                  <a:lnTo>
                    <a:pt x="1096270" y="233318"/>
                  </a:lnTo>
                  <a:lnTo>
                    <a:pt x="1118023" y="268799"/>
                  </a:lnTo>
                  <a:lnTo>
                    <a:pt x="1135364" y="305913"/>
                  </a:lnTo>
                  <a:lnTo>
                    <a:pt x="1148051" y="344484"/>
                  </a:lnTo>
                  <a:lnTo>
                    <a:pt x="1155841" y="384333"/>
                  </a:lnTo>
                  <a:lnTo>
                    <a:pt x="1158491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17011" y="8256105"/>
              <a:ext cx="104520" cy="18228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2046699" y="8210701"/>
              <a:ext cx="97790" cy="177165"/>
            </a:xfrm>
            <a:custGeom>
              <a:avLst/>
              <a:gdLst/>
              <a:ahLst/>
              <a:cxnLst/>
              <a:rect l="l" t="t" r="r" b="b"/>
              <a:pathLst>
                <a:path w="97790" h="177165">
                  <a:moveTo>
                    <a:pt x="58064" y="46761"/>
                  </a:moveTo>
                  <a:lnTo>
                    <a:pt x="43230" y="46240"/>
                  </a:lnTo>
                  <a:lnTo>
                    <a:pt x="32334" y="51765"/>
                  </a:lnTo>
                  <a:lnTo>
                    <a:pt x="24955" y="61722"/>
                  </a:lnTo>
                  <a:lnTo>
                    <a:pt x="20650" y="74549"/>
                  </a:lnTo>
                  <a:lnTo>
                    <a:pt x="19723" y="68707"/>
                  </a:lnTo>
                  <a:lnTo>
                    <a:pt x="19354" y="48120"/>
                  </a:lnTo>
                  <a:lnTo>
                    <a:pt x="0" y="48120"/>
                  </a:lnTo>
                  <a:lnTo>
                    <a:pt x="635" y="176860"/>
                  </a:lnTo>
                  <a:lnTo>
                    <a:pt x="21285" y="176860"/>
                  </a:lnTo>
                  <a:lnTo>
                    <a:pt x="21043" y="137502"/>
                  </a:lnTo>
                  <a:lnTo>
                    <a:pt x="21767" y="99275"/>
                  </a:lnTo>
                  <a:lnTo>
                    <a:pt x="31445" y="72237"/>
                  </a:lnTo>
                  <a:lnTo>
                    <a:pt x="58064" y="66408"/>
                  </a:lnTo>
                  <a:lnTo>
                    <a:pt x="58064" y="46761"/>
                  </a:lnTo>
                  <a:close/>
                </a:path>
                <a:path w="97790" h="177165">
                  <a:moveTo>
                    <a:pt x="97421" y="48120"/>
                  </a:moveTo>
                  <a:lnTo>
                    <a:pt x="76771" y="48120"/>
                  </a:lnTo>
                  <a:lnTo>
                    <a:pt x="76771" y="176872"/>
                  </a:lnTo>
                  <a:lnTo>
                    <a:pt x="97421" y="176872"/>
                  </a:lnTo>
                  <a:lnTo>
                    <a:pt x="97421" y="48120"/>
                  </a:lnTo>
                  <a:close/>
                </a:path>
                <a:path w="97790" h="177165">
                  <a:moveTo>
                    <a:pt x="97421" y="0"/>
                  </a:moveTo>
                  <a:lnTo>
                    <a:pt x="76771" y="0"/>
                  </a:lnTo>
                  <a:lnTo>
                    <a:pt x="76771" y="20332"/>
                  </a:lnTo>
                  <a:lnTo>
                    <a:pt x="97421" y="20332"/>
                  </a:lnTo>
                  <a:lnTo>
                    <a:pt x="9742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68655" y="8256107"/>
              <a:ext cx="225181" cy="13416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0834340" y="7809804"/>
              <a:ext cx="732790" cy="530225"/>
            </a:xfrm>
            <a:custGeom>
              <a:avLst/>
              <a:gdLst/>
              <a:ahLst/>
              <a:cxnLst/>
              <a:rect l="l" t="t" r="r" b="b"/>
              <a:pathLst>
                <a:path w="732790" h="530225">
                  <a:moveTo>
                    <a:pt x="0" y="0"/>
                  </a:moveTo>
                  <a:lnTo>
                    <a:pt x="295924" y="0"/>
                  </a:lnTo>
                  <a:lnTo>
                    <a:pt x="323238" y="5536"/>
                  </a:lnTo>
                  <a:lnTo>
                    <a:pt x="345547" y="20632"/>
                  </a:lnTo>
                  <a:lnTo>
                    <a:pt x="360589" y="43023"/>
                  </a:lnTo>
                  <a:lnTo>
                    <a:pt x="366106" y="70440"/>
                  </a:lnTo>
                  <a:lnTo>
                    <a:pt x="366106" y="459299"/>
                  </a:lnTo>
                  <a:lnTo>
                    <a:pt x="371620" y="486723"/>
                  </a:lnTo>
                  <a:lnTo>
                    <a:pt x="386659" y="509118"/>
                  </a:lnTo>
                  <a:lnTo>
                    <a:pt x="408963" y="524216"/>
                  </a:lnTo>
                  <a:lnTo>
                    <a:pt x="436275" y="529752"/>
                  </a:lnTo>
                  <a:lnTo>
                    <a:pt x="732434" y="529752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385609" y="7696702"/>
              <a:ext cx="1512570" cy="0"/>
            </a:xfrm>
            <a:custGeom>
              <a:avLst/>
              <a:gdLst/>
              <a:ahLst/>
              <a:cxnLst/>
              <a:rect l="l" t="t" r="r" b="b"/>
              <a:pathLst>
                <a:path w="1512570" h="0">
                  <a:moveTo>
                    <a:pt x="1512555" y="0"/>
                  </a:moveTo>
                  <a:lnTo>
                    <a:pt x="0" y="0"/>
                  </a:lnTo>
                </a:path>
              </a:pathLst>
            </a:custGeom>
            <a:ln w="49302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403291" y="7669260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758" y="0"/>
                  </a:moveTo>
                  <a:lnTo>
                    <a:pt x="0" y="0"/>
                  </a:lnTo>
                  <a:lnTo>
                    <a:pt x="0" y="54885"/>
                  </a:lnTo>
                  <a:lnTo>
                    <a:pt x="26869" y="54885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403291" y="7669260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869" y="54885"/>
                  </a:moveTo>
                  <a:lnTo>
                    <a:pt x="0" y="54885"/>
                  </a:lnTo>
                  <a:lnTo>
                    <a:pt x="0" y="0"/>
                  </a:lnTo>
                  <a:lnTo>
                    <a:pt x="26758" y="0"/>
                  </a:lnTo>
                  <a:lnTo>
                    <a:pt x="26869" y="54885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5762" y="5876660"/>
              <a:ext cx="4853220" cy="255929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227533" y="8189033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w="0" h="675004">
                  <a:moveTo>
                    <a:pt x="0" y="0"/>
                  </a:moveTo>
                  <a:lnTo>
                    <a:pt x="0" y="67493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80688" y="5919386"/>
              <a:ext cx="2348966" cy="173417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19964" y="1240422"/>
              <a:ext cx="6731313" cy="773930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9949419" y="5468878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w="0" h="1733550">
                  <a:moveTo>
                    <a:pt x="0" y="0"/>
                  </a:moveTo>
                  <a:lnTo>
                    <a:pt x="0" y="173338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901426" y="5469787"/>
              <a:ext cx="116205" cy="204470"/>
            </a:xfrm>
            <a:custGeom>
              <a:avLst/>
              <a:gdLst/>
              <a:ahLst/>
              <a:cxnLst/>
              <a:rect l="l" t="t" r="r" b="b"/>
              <a:pathLst>
                <a:path w="116204" h="204470">
                  <a:moveTo>
                    <a:pt x="54947" y="0"/>
                  </a:moveTo>
                  <a:lnTo>
                    <a:pt x="0" y="204222"/>
                  </a:lnTo>
                  <a:lnTo>
                    <a:pt x="115946" y="201794"/>
                  </a:lnTo>
                  <a:lnTo>
                    <a:pt x="5494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901426" y="5469787"/>
              <a:ext cx="116205" cy="204470"/>
            </a:xfrm>
            <a:custGeom>
              <a:avLst/>
              <a:gdLst/>
              <a:ahLst/>
              <a:cxnLst/>
              <a:rect l="l" t="t" r="r" b="b"/>
              <a:pathLst>
                <a:path w="116204" h="204470">
                  <a:moveTo>
                    <a:pt x="54947" y="0"/>
                  </a:moveTo>
                  <a:lnTo>
                    <a:pt x="115946" y="201794"/>
                  </a:lnTo>
                  <a:lnTo>
                    <a:pt x="0" y="204222"/>
                  </a:lnTo>
                  <a:lnTo>
                    <a:pt x="54947" y="0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8985411" y="4283391"/>
              <a:ext cx="1907539" cy="1113155"/>
            </a:xfrm>
            <a:custGeom>
              <a:avLst/>
              <a:gdLst/>
              <a:ahLst/>
              <a:cxnLst/>
              <a:rect l="l" t="t" r="r" b="b"/>
              <a:pathLst>
                <a:path w="1907540" h="1113154">
                  <a:moveTo>
                    <a:pt x="896558" y="15382"/>
                  </a:moveTo>
                  <a:lnTo>
                    <a:pt x="924356" y="3845"/>
                  </a:lnTo>
                  <a:lnTo>
                    <a:pt x="953607" y="0"/>
                  </a:lnTo>
                  <a:lnTo>
                    <a:pt x="982858" y="3845"/>
                  </a:lnTo>
                  <a:lnTo>
                    <a:pt x="1888840" y="523491"/>
                  </a:lnTo>
                  <a:lnTo>
                    <a:pt x="1907323" y="560585"/>
                  </a:lnTo>
                  <a:lnTo>
                    <a:pt x="1902903" y="574864"/>
                  </a:lnTo>
                  <a:lnTo>
                    <a:pt x="1899612" y="580977"/>
                  </a:lnTo>
                  <a:lnTo>
                    <a:pt x="1894744" y="586018"/>
                  </a:lnTo>
                  <a:lnTo>
                    <a:pt x="1888840" y="589420"/>
                  </a:lnTo>
                  <a:lnTo>
                    <a:pt x="1010656" y="1097751"/>
                  </a:lnTo>
                  <a:lnTo>
                    <a:pt x="982858" y="1109295"/>
                  </a:lnTo>
                  <a:lnTo>
                    <a:pt x="953607" y="1113143"/>
                  </a:lnTo>
                  <a:lnTo>
                    <a:pt x="924356" y="1109295"/>
                  </a:lnTo>
                  <a:lnTo>
                    <a:pt x="18374" y="589309"/>
                  </a:lnTo>
                  <a:lnTo>
                    <a:pt x="0" y="552155"/>
                  </a:lnTo>
                  <a:lnTo>
                    <a:pt x="4458" y="537887"/>
                  </a:lnTo>
                  <a:lnTo>
                    <a:pt x="7737" y="531860"/>
                  </a:lnTo>
                  <a:lnTo>
                    <a:pt x="12556" y="526880"/>
                  </a:lnTo>
                  <a:lnTo>
                    <a:pt x="18374" y="523491"/>
                  </a:lnTo>
                  <a:lnTo>
                    <a:pt x="896558" y="15382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689910" y="4729026"/>
              <a:ext cx="108489" cy="17499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23685" y="4774377"/>
              <a:ext cx="351102" cy="17598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66321" y="10631093"/>
              <a:ext cx="2870291" cy="242089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7829232" y="3677219"/>
              <a:ext cx="2065655" cy="17780"/>
            </a:xfrm>
            <a:custGeom>
              <a:avLst/>
              <a:gdLst/>
              <a:ahLst/>
              <a:cxnLst/>
              <a:rect l="l" t="t" r="r" b="b"/>
              <a:pathLst>
                <a:path w="2065655" h="17779">
                  <a:moveTo>
                    <a:pt x="2065419" y="0"/>
                  </a:moveTo>
                  <a:lnTo>
                    <a:pt x="0" y="0"/>
                  </a:lnTo>
                  <a:lnTo>
                    <a:pt x="0" y="17539"/>
                  </a:lnTo>
                  <a:lnTo>
                    <a:pt x="2065419" y="17539"/>
                  </a:lnTo>
                  <a:lnTo>
                    <a:pt x="206541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3807175" y="6591947"/>
              <a:ext cx="1146810" cy="862965"/>
            </a:xfrm>
            <a:custGeom>
              <a:avLst/>
              <a:gdLst/>
              <a:ahLst/>
              <a:cxnLst/>
              <a:rect l="l" t="t" r="r" b="b"/>
              <a:pathLst>
                <a:path w="1146809" h="862965">
                  <a:moveTo>
                    <a:pt x="573003" y="0"/>
                  </a:moveTo>
                  <a:lnTo>
                    <a:pt x="517813" y="1973"/>
                  </a:lnTo>
                  <a:lnTo>
                    <a:pt x="464109" y="7774"/>
                  </a:lnTo>
                  <a:lnTo>
                    <a:pt x="412130" y="17221"/>
                  </a:lnTo>
                  <a:lnTo>
                    <a:pt x="362117" y="30134"/>
                  </a:lnTo>
                  <a:lnTo>
                    <a:pt x="314309" y="46333"/>
                  </a:lnTo>
                  <a:lnTo>
                    <a:pt x="268947" y="65636"/>
                  </a:lnTo>
                  <a:lnTo>
                    <a:pt x="226270" y="87864"/>
                  </a:lnTo>
                  <a:lnTo>
                    <a:pt x="186519" y="112835"/>
                  </a:lnTo>
                  <a:lnTo>
                    <a:pt x="149933" y="140370"/>
                  </a:lnTo>
                  <a:lnTo>
                    <a:pt x="116752" y="170287"/>
                  </a:lnTo>
                  <a:lnTo>
                    <a:pt x="87217" y="202407"/>
                  </a:lnTo>
                  <a:lnTo>
                    <a:pt x="61567" y="236548"/>
                  </a:lnTo>
                  <a:lnTo>
                    <a:pt x="40043" y="272530"/>
                  </a:lnTo>
                  <a:lnTo>
                    <a:pt x="22884" y="310173"/>
                  </a:lnTo>
                  <a:lnTo>
                    <a:pt x="10330" y="349295"/>
                  </a:lnTo>
                  <a:lnTo>
                    <a:pt x="2622" y="389718"/>
                  </a:lnTo>
                  <a:lnTo>
                    <a:pt x="0" y="431259"/>
                  </a:lnTo>
                  <a:lnTo>
                    <a:pt x="2622" y="472800"/>
                  </a:lnTo>
                  <a:lnTo>
                    <a:pt x="10330" y="513222"/>
                  </a:lnTo>
                  <a:lnTo>
                    <a:pt x="22884" y="552345"/>
                  </a:lnTo>
                  <a:lnTo>
                    <a:pt x="40043" y="589989"/>
                  </a:lnTo>
                  <a:lnTo>
                    <a:pt x="61567" y="625972"/>
                  </a:lnTo>
                  <a:lnTo>
                    <a:pt x="87217" y="660114"/>
                  </a:lnTo>
                  <a:lnTo>
                    <a:pt x="116752" y="692235"/>
                  </a:lnTo>
                  <a:lnTo>
                    <a:pt x="149933" y="722153"/>
                  </a:lnTo>
                  <a:lnTo>
                    <a:pt x="186519" y="749689"/>
                  </a:lnTo>
                  <a:lnTo>
                    <a:pt x="226270" y="774661"/>
                  </a:lnTo>
                  <a:lnTo>
                    <a:pt x="268947" y="796890"/>
                  </a:lnTo>
                  <a:lnTo>
                    <a:pt x="314309" y="816194"/>
                  </a:lnTo>
                  <a:lnTo>
                    <a:pt x="362117" y="832394"/>
                  </a:lnTo>
                  <a:lnTo>
                    <a:pt x="412130" y="845307"/>
                  </a:lnTo>
                  <a:lnTo>
                    <a:pt x="464109" y="854755"/>
                  </a:lnTo>
                  <a:lnTo>
                    <a:pt x="517813" y="860556"/>
                  </a:lnTo>
                  <a:lnTo>
                    <a:pt x="573003" y="862530"/>
                  </a:lnTo>
                  <a:lnTo>
                    <a:pt x="628225" y="860556"/>
                  </a:lnTo>
                  <a:lnTo>
                    <a:pt x="681958" y="854755"/>
                  </a:lnTo>
                  <a:lnTo>
                    <a:pt x="733962" y="845307"/>
                  </a:lnTo>
                  <a:lnTo>
                    <a:pt x="783997" y="832394"/>
                  </a:lnTo>
                  <a:lnTo>
                    <a:pt x="831823" y="816194"/>
                  </a:lnTo>
                  <a:lnTo>
                    <a:pt x="877202" y="796890"/>
                  </a:lnTo>
                  <a:lnTo>
                    <a:pt x="919892" y="774661"/>
                  </a:lnTo>
                  <a:lnTo>
                    <a:pt x="959654" y="749689"/>
                  </a:lnTo>
                  <a:lnTo>
                    <a:pt x="996249" y="722153"/>
                  </a:lnTo>
                  <a:lnTo>
                    <a:pt x="1029436" y="692235"/>
                  </a:lnTo>
                  <a:lnTo>
                    <a:pt x="1058977" y="660114"/>
                  </a:lnTo>
                  <a:lnTo>
                    <a:pt x="1084630" y="625972"/>
                  </a:lnTo>
                  <a:lnTo>
                    <a:pt x="1106157" y="589989"/>
                  </a:lnTo>
                  <a:lnTo>
                    <a:pt x="1123317" y="552345"/>
                  </a:lnTo>
                  <a:lnTo>
                    <a:pt x="1135872" y="513222"/>
                  </a:lnTo>
                  <a:lnTo>
                    <a:pt x="1143580" y="472800"/>
                  </a:lnTo>
                  <a:lnTo>
                    <a:pt x="1146301" y="431259"/>
                  </a:lnTo>
                  <a:lnTo>
                    <a:pt x="1143678" y="389735"/>
                  </a:lnTo>
                  <a:lnTo>
                    <a:pt x="1135966" y="349326"/>
                  </a:lnTo>
                  <a:lnTo>
                    <a:pt x="1123408" y="310213"/>
                  </a:lnTo>
                  <a:lnTo>
                    <a:pt x="1106242" y="272576"/>
                  </a:lnTo>
                  <a:lnTo>
                    <a:pt x="1084708" y="236597"/>
                  </a:lnTo>
                  <a:lnTo>
                    <a:pt x="1059047" y="202456"/>
                  </a:lnTo>
                  <a:lnTo>
                    <a:pt x="1029499" y="170335"/>
                  </a:lnTo>
                  <a:lnTo>
                    <a:pt x="996303" y="140414"/>
                  </a:lnTo>
                  <a:lnTo>
                    <a:pt x="959699" y="112874"/>
                  </a:lnTo>
                  <a:lnTo>
                    <a:pt x="919928" y="87897"/>
                  </a:lnTo>
                  <a:lnTo>
                    <a:pt x="877230" y="65663"/>
                  </a:lnTo>
                  <a:lnTo>
                    <a:pt x="831844" y="46353"/>
                  </a:lnTo>
                  <a:lnTo>
                    <a:pt x="784011" y="30148"/>
                  </a:lnTo>
                  <a:lnTo>
                    <a:pt x="733970" y="17230"/>
                  </a:lnTo>
                  <a:lnTo>
                    <a:pt x="681962" y="7778"/>
                  </a:lnTo>
                  <a:lnTo>
                    <a:pt x="628226" y="1974"/>
                  </a:lnTo>
                  <a:lnTo>
                    <a:pt x="573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3807175" y="6591947"/>
              <a:ext cx="1146810" cy="862965"/>
            </a:xfrm>
            <a:custGeom>
              <a:avLst/>
              <a:gdLst/>
              <a:ahLst/>
              <a:cxnLst/>
              <a:rect l="l" t="t" r="r" b="b"/>
              <a:pathLst>
                <a:path w="1146809" h="862965">
                  <a:moveTo>
                    <a:pt x="1146203" y="431259"/>
                  </a:moveTo>
                  <a:lnTo>
                    <a:pt x="1143580" y="472800"/>
                  </a:lnTo>
                  <a:lnTo>
                    <a:pt x="1135872" y="513222"/>
                  </a:lnTo>
                  <a:lnTo>
                    <a:pt x="1123317" y="552345"/>
                  </a:lnTo>
                  <a:lnTo>
                    <a:pt x="1106157" y="589989"/>
                  </a:lnTo>
                  <a:lnTo>
                    <a:pt x="1084630" y="625972"/>
                  </a:lnTo>
                  <a:lnTo>
                    <a:pt x="1058977" y="660114"/>
                  </a:lnTo>
                  <a:lnTo>
                    <a:pt x="1029436" y="692235"/>
                  </a:lnTo>
                  <a:lnTo>
                    <a:pt x="996249" y="722153"/>
                  </a:lnTo>
                  <a:lnTo>
                    <a:pt x="959654" y="749689"/>
                  </a:lnTo>
                  <a:lnTo>
                    <a:pt x="919892" y="774661"/>
                  </a:lnTo>
                  <a:lnTo>
                    <a:pt x="877202" y="796890"/>
                  </a:lnTo>
                  <a:lnTo>
                    <a:pt x="831823" y="816194"/>
                  </a:lnTo>
                  <a:lnTo>
                    <a:pt x="783997" y="832394"/>
                  </a:lnTo>
                  <a:lnTo>
                    <a:pt x="733962" y="845307"/>
                  </a:lnTo>
                  <a:lnTo>
                    <a:pt x="681958" y="854755"/>
                  </a:lnTo>
                  <a:lnTo>
                    <a:pt x="628225" y="860556"/>
                  </a:lnTo>
                  <a:lnTo>
                    <a:pt x="573003" y="862530"/>
                  </a:lnTo>
                  <a:lnTo>
                    <a:pt x="517813" y="860556"/>
                  </a:lnTo>
                  <a:lnTo>
                    <a:pt x="464109" y="854755"/>
                  </a:lnTo>
                  <a:lnTo>
                    <a:pt x="412130" y="845307"/>
                  </a:lnTo>
                  <a:lnTo>
                    <a:pt x="362117" y="832394"/>
                  </a:lnTo>
                  <a:lnTo>
                    <a:pt x="314309" y="816194"/>
                  </a:lnTo>
                  <a:lnTo>
                    <a:pt x="268947" y="796890"/>
                  </a:lnTo>
                  <a:lnTo>
                    <a:pt x="226270" y="774661"/>
                  </a:lnTo>
                  <a:lnTo>
                    <a:pt x="186519" y="749689"/>
                  </a:lnTo>
                  <a:lnTo>
                    <a:pt x="149933" y="722153"/>
                  </a:lnTo>
                  <a:lnTo>
                    <a:pt x="116752" y="692235"/>
                  </a:lnTo>
                  <a:lnTo>
                    <a:pt x="87217" y="660114"/>
                  </a:lnTo>
                  <a:lnTo>
                    <a:pt x="61567" y="625972"/>
                  </a:lnTo>
                  <a:lnTo>
                    <a:pt x="40043" y="589989"/>
                  </a:lnTo>
                  <a:lnTo>
                    <a:pt x="22884" y="552345"/>
                  </a:lnTo>
                  <a:lnTo>
                    <a:pt x="10330" y="513222"/>
                  </a:lnTo>
                  <a:lnTo>
                    <a:pt x="2622" y="472800"/>
                  </a:lnTo>
                  <a:lnTo>
                    <a:pt x="0" y="431259"/>
                  </a:lnTo>
                  <a:lnTo>
                    <a:pt x="2622" y="389718"/>
                  </a:lnTo>
                  <a:lnTo>
                    <a:pt x="10330" y="349295"/>
                  </a:lnTo>
                  <a:lnTo>
                    <a:pt x="22884" y="310173"/>
                  </a:lnTo>
                  <a:lnTo>
                    <a:pt x="40043" y="272530"/>
                  </a:lnTo>
                  <a:lnTo>
                    <a:pt x="61567" y="236548"/>
                  </a:lnTo>
                  <a:lnTo>
                    <a:pt x="87217" y="202407"/>
                  </a:lnTo>
                  <a:lnTo>
                    <a:pt x="116752" y="170287"/>
                  </a:lnTo>
                  <a:lnTo>
                    <a:pt x="149933" y="140370"/>
                  </a:lnTo>
                  <a:lnTo>
                    <a:pt x="186519" y="112835"/>
                  </a:lnTo>
                  <a:lnTo>
                    <a:pt x="226270" y="87864"/>
                  </a:lnTo>
                  <a:lnTo>
                    <a:pt x="268947" y="65636"/>
                  </a:lnTo>
                  <a:lnTo>
                    <a:pt x="314309" y="46333"/>
                  </a:lnTo>
                  <a:lnTo>
                    <a:pt x="362117" y="30134"/>
                  </a:lnTo>
                  <a:lnTo>
                    <a:pt x="412130" y="17221"/>
                  </a:lnTo>
                  <a:lnTo>
                    <a:pt x="464109" y="7774"/>
                  </a:lnTo>
                  <a:lnTo>
                    <a:pt x="517813" y="1973"/>
                  </a:lnTo>
                  <a:lnTo>
                    <a:pt x="573003" y="0"/>
                  </a:lnTo>
                  <a:lnTo>
                    <a:pt x="628226" y="1974"/>
                  </a:lnTo>
                  <a:lnTo>
                    <a:pt x="681962" y="7778"/>
                  </a:lnTo>
                  <a:lnTo>
                    <a:pt x="733970" y="17230"/>
                  </a:lnTo>
                  <a:lnTo>
                    <a:pt x="784011" y="30148"/>
                  </a:lnTo>
                  <a:lnTo>
                    <a:pt x="831844" y="46353"/>
                  </a:lnTo>
                  <a:lnTo>
                    <a:pt x="877230" y="65663"/>
                  </a:lnTo>
                  <a:lnTo>
                    <a:pt x="919928" y="87897"/>
                  </a:lnTo>
                  <a:lnTo>
                    <a:pt x="959699" y="112874"/>
                  </a:lnTo>
                  <a:lnTo>
                    <a:pt x="996303" y="140414"/>
                  </a:lnTo>
                  <a:lnTo>
                    <a:pt x="1029499" y="170335"/>
                  </a:lnTo>
                  <a:lnTo>
                    <a:pt x="1059047" y="202456"/>
                  </a:lnTo>
                  <a:lnTo>
                    <a:pt x="1084708" y="236597"/>
                  </a:lnTo>
                  <a:lnTo>
                    <a:pt x="1106242" y="272576"/>
                  </a:lnTo>
                  <a:lnTo>
                    <a:pt x="1123408" y="310213"/>
                  </a:lnTo>
                  <a:lnTo>
                    <a:pt x="1135966" y="349326"/>
                  </a:lnTo>
                  <a:lnTo>
                    <a:pt x="1143678" y="389735"/>
                  </a:lnTo>
                  <a:lnTo>
                    <a:pt x="1146301" y="43125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4027709" y="6902728"/>
              <a:ext cx="147320" cy="179705"/>
            </a:xfrm>
            <a:custGeom>
              <a:avLst/>
              <a:gdLst/>
              <a:ahLst/>
              <a:cxnLst/>
              <a:rect l="l" t="t" r="r" b="b"/>
              <a:pathLst>
                <a:path w="147319" h="179704">
                  <a:moveTo>
                    <a:pt x="61302" y="2057"/>
                  </a:moveTo>
                  <a:lnTo>
                    <a:pt x="39789" y="266"/>
                  </a:lnTo>
                  <a:lnTo>
                    <a:pt x="25146" y="8407"/>
                  </a:lnTo>
                  <a:lnTo>
                    <a:pt x="17576" y="25057"/>
                  </a:lnTo>
                  <a:lnTo>
                    <a:pt x="17246" y="48780"/>
                  </a:lnTo>
                  <a:lnTo>
                    <a:pt x="0" y="48780"/>
                  </a:lnTo>
                  <a:lnTo>
                    <a:pt x="0" y="64579"/>
                  </a:lnTo>
                  <a:lnTo>
                    <a:pt x="17246" y="64579"/>
                  </a:lnTo>
                  <a:lnTo>
                    <a:pt x="17246" y="179349"/>
                  </a:lnTo>
                  <a:lnTo>
                    <a:pt x="37045" y="179349"/>
                  </a:lnTo>
                  <a:lnTo>
                    <a:pt x="37045" y="64579"/>
                  </a:lnTo>
                  <a:lnTo>
                    <a:pt x="61302" y="64579"/>
                  </a:lnTo>
                  <a:lnTo>
                    <a:pt x="61302" y="48780"/>
                  </a:lnTo>
                  <a:lnTo>
                    <a:pt x="37045" y="48780"/>
                  </a:lnTo>
                  <a:lnTo>
                    <a:pt x="36969" y="33337"/>
                  </a:lnTo>
                  <a:lnTo>
                    <a:pt x="40792" y="22593"/>
                  </a:lnTo>
                  <a:lnTo>
                    <a:pt x="48793" y="17373"/>
                  </a:lnTo>
                  <a:lnTo>
                    <a:pt x="61302" y="18554"/>
                  </a:lnTo>
                  <a:lnTo>
                    <a:pt x="61302" y="2057"/>
                  </a:lnTo>
                  <a:close/>
                </a:path>
                <a:path w="147319" h="179704">
                  <a:moveTo>
                    <a:pt x="96418" y="0"/>
                  </a:moveTo>
                  <a:lnTo>
                    <a:pt x="75984" y="0"/>
                  </a:lnTo>
                  <a:lnTo>
                    <a:pt x="75984" y="179349"/>
                  </a:lnTo>
                  <a:lnTo>
                    <a:pt x="96418" y="179349"/>
                  </a:lnTo>
                  <a:lnTo>
                    <a:pt x="96418" y="0"/>
                  </a:lnTo>
                  <a:close/>
                </a:path>
                <a:path w="147319" h="179704">
                  <a:moveTo>
                    <a:pt x="146850" y="48780"/>
                  </a:moveTo>
                  <a:lnTo>
                    <a:pt x="126415" y="48780"/>
                  </a:lnTo>
                  <a:lnTo>
                    <a:pt x="126415" y="179349"/>
                  </a:lnTo>
                  <a:lnTo>
                    <a:pt x="146850" y="179349"/>
                  </a:lnTo>
                  <a:lnTo>
                    <a:pt x="146850" y="48780"/>
                  </a:lnTo>
                  <a:close/>
                </a:path>
                <a:path w="147319" h="179704">
                  <a:moveTo>
                    <a:pt x="146850" y="0"/>
                  </a:moveTo>
                  <a:lnTo>
                    <a:pt x="126415" y="0"/>
                  </a:lnTo>
                  <a:lnTo>
                    <a:pt x="126415" y="20624"/>
                  </a:lnTo>
                  <a:lnTo>
                    <a:pt x="146850" y="20624"/>
                  </a:lnTo>
                  <a:lnTo>
                    <a:pt x="14685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198829" y="6949441"/>
              <a:ext cx="103718" cy="18173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332898" y="6902720"/>
              <a:ext cx="173658" cy="18162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4529544" y="6911656"/>
              <a:ext cx="22225" cy="170815"/>
            </a:xfrm>
            <a:custGeom>
              <a:avLst/>
              <a:gdLst/>
              <a:ahLst/>
              <a:cxnLst/>
              <a:rect l="l" t="t" r="r" b="b"/>
              <a:pathLst>
                <a:path w="22225" h="170815">
                  <a:moveTo>
                    <a:pt x="21705" y="0"/>
                  </a:moveTo>
                  <a:lnTo>
                    <a:pt x="0" y="0"/>
                  </a:lnTo>
                  <a:lnTo>
                    <a:pt x="0" y="170425"/>
                  </a:lnTo>
                  <a:lnTo>
                    <a:pt x="21705" y="170425"/>
                  </a:lnTo>
                  <a:lnTo>
                    <a:pt x="2170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591479" y="6911654"/>
              <a:ext cx="135987" cy="17041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4013152" y="7099214"/>
              <a:ext cx="736600" cy="18415"/>
            </a:xfrm>
            <a:custGeom>
              <a:avLst/>
              <a:gdLst/>
              <a:ahLst/>
              <a:cxnLst/>
              <a:rect l="l" t="t" r="r" b="b"/>
              <a:pathLst>
                <a:path w="736600" h="18415">
                  <a:moveTo>
                    <a:pt x="735996" y="0"/>
                  </a:moveTo>
                  <a:lnTo>
                    <a:pt x="0" y="0"/>
                  </a:lnTo>
                  <a:lnTo>
                    <a:pt x="0" y="18143"/>
                  </a:lnTo>
                  <a:lnTo>
                    <a:pt x="735996" y="18143"/>
                  </a:lnTo>
                  <a:lnTo>
                    <a:pt x="735996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6422783" y="7036245"/>
              <a:ext cx="0" cy="3642995"/>
            </a:xfrm>
            <a:custGeom>
              <a:avLst/>
              <a:gdLst/>
              <a:ahLst/>
              <a:cxnLst/>
              <a:rect l="l" t="t" r="r" b="b"/>
              <a:pathLst>
                <a:path w="0" h="3642995">
                  <a:moveTo>
                    <a:pt x="0" y="3642992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232212" y="11194199"/>
              <a:ext cx="208905" cy="15329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0840214" y="7733773"/>
              <a:ext cx="2239645" cy="0"/>
            </a:xfrm>
            <a:custGeom>
              <a:avLst/>
              <a:gdLst/>
              <a:ahLst/>
              <a:cxnLst/>
              <a:rect l="l" t="t" r="r" b="b"/>
              <a:pathLst>
                <a:path w="2239644" h="0">
                  <a:moveTo>
                    <a:pt x="2239566" y="0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3610298" y="11278610"/>
              <a:ext cx="1726564" cy="0"/>
            </a:xfrm>
            <a:custGeom>
              <a:avLst/>
              <a:gdLst/>
              <a:ahLst/>
              <a:cxnLst/>
              <a:rect l="l" t="t" r="r" b="b"/>
              <a:pathLst>
                <a:path w="1726565" h="0">
                  <a:moveTo>
                    <a:pt x="1726367" y="0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2634982" y="7733773"/>
              <a:ext cx="975360" cy="3545204"/>
            </a:xfrm>
            <a:custGeom>
              <a:avLst/>
              <a:gdLst/>
              <a:ahLst/>
              <a:cxnLst/>
              <a:rect l="l" t="t" r="r" b="b"/>
              <a:pathLst>
                <a:path w="975359" h="3545204">
                  <a:moveTo>
                    <a:pt x="0" y="0"/>
                  </a:moveTo>
                  <a:lnTo>
                    <a:pt x="439233" y="0"/>
                  </a:lnTo>
                  <a:lnTo>
                    <a:pt x="458084" y="7797"/>
                  </a:lnTo>
                  <a:lnTo>
                    <a:pt x="473477" y="29060"/>
                  </a:lnTo>
                  <a:lnTo>
                    <a:pt x="483855" y="60599"/>
                  </a:lnTo>
                  <a:lnTo>
                    <a:pt x="487660" y="99220"/>
                  </a:lnTo>
                  <a:lnTo>
                    <a:pt x="487660" y="3445610"/>
                  </a:lnTo>
                  <a:lnTo>
                    <a:pt x="491466" y="3484232"/>
                  </a:lnTo>
                  <a:lnTo>
                    <a:pt x="501844" y="3515770"/>
                  </a:lnTo>
                  <a:lnTo>
                    <a:pt x="517237" y="3537034"/>
                  </a:lnTo>
                  <a:lnTo>
                    <a:pt x="536087" y="3544831"/>
                  </a:lnTo>
                  <a:lnTo>
                    <a:pt x="975321" y="3544831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7058820" y="5451629"/>
              <a:ext cx="440690" cy="688340"/>
            </a:xfrm>
            <a:custGeom>
              <a:avLst/>
              <a:gdLst/>
              <a:ahLst/>
              <a:cxnLst/>
              <a:rect l="l" t="t" r="r" b="b"/>
              <a:pathLst>
                <a:path w="440690" h="688339">
                  <a:moveTo>
                    <a:pt x="0" y="688173"/>
                  </a:moveTo>
                  <a:lnTo>
                    <a:pt x="0" y="144369"/>
                  </a:lnTo>
                  <a:lnTo>
                    <a:pt x="3048" y="88173"/>
                  </a:lnTo>
                  <a:lnTo>
                    <a:pt x="11362" y="42284"/>
                  </a:lnTo>
                  <a:lnTo>
                    <a:pt x="23695" y="11345"/>
                  </a:lnTo>
                  <a:lnTo>
                    <a:pt x="38800" y="0"/>
                  </a:lnTo>
                  <a:lnTo>
                    <a:pt x="440675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234722" y="10053759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w="0" h="583565">
                  <a:moveTo>
                    <a:pt x="0" y="0"/>
                  </a:moveTo>
                  <a:lnTo>
                    <a:pt x="0" y="583492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61039" y="8879100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60" h="1192529">
                  <a:moveTo>
                    <a:pt x="697742" y="17582"/>
                  </a:moveTo>
                  <a:lnTo>
                    <a:pt x="721699" y="4395"/>
                  </a:lnTo>
                  <a:lnTo>
                    <a:pt x="747759" y="0"/>
                  </a:lnTo>
                  <a:lnTo>
                    <a:pt x="773819" y="4395"/>
                  </a:lnTo>
                  <a:lnTo>
                    <a:pt x="797776" y="17582"/>
                  </a:lnTo>
                  <a:lnTo>
                    <a:pt x="1477210" y="556369"/>
                  </a:lnTo>
                  <a:lnTo>
                    <a:pt x="1489682" y="571154"/>
                  </a:lnTo>
                  <a:lnTo>
                    <a:pt x="1495580" y="589184"/>
                  </a:lnTo>
                  <a:lnTo>
                    <a:pt x="1494607" y="608220"/>
                  </a:lnTo>
                  <a:lnTo>
                    <a:pt x="1486467" y="626021"/>
                  </a:lnTo>
                  <a:lnTo>
                    <a:pt x="1483829" y="629694"/>
                  </a:lnTo>
                  <a:lnTo>
                    <a:pt x="1480711" y="632960"/>
                  </a:lnTo>
                  <a:lnTo>
                    <a:pt x="1477210" y="635733"/>
                  </a:lnTo>
                  <a:lnTo>
                    <a:pt x="797776" y="1174533"/>
                  </a:lnTo>
                  <a:lnTo>
                    <a:pt x="773819" y="1187713"/>
                  </a:lnTo>
                  <a:lnTo>
                    <a:pt x="747759" y="1192106"/>
                  </a:lnTo>
                  <a:lnTo>
                    <a:pt x="721699" y="1187713"/>
                  </a:lnTo>
                  <a:lnTo>
                    <a:pt x="697742" y="1174533"/>
                  </a:lnTo>
                  <a:lnTo>
                    <a:pt x="18308" y="635844"/>
                  </a:lnTo>
                  <a:lnTo>
                    <a:pt x="5866" y="621039"/>
                  </a:lnTo>
                  <a:lnTo>
                    <a:pt x="0" y="603000"/>
                  </a:lnTo>
                  <a:lnTo>
                    <a:pt x="1004" y="583967"/>
                  </a:lnTo>
                  <a:lnTo>
                    <a:pt x="9174" y="566180"/>
                  </a:lnTo>
                  <a:lnTo>
                    <a:pt x="11787" y="562557"/>
                  </a:lnTo>
                  <a:lnTo>
                    <a:pt x="14856" y="559327"/>
                  </a:lnTo>
                  <a:lnTo>
                    <a:pt x="18308" y="556591"/>
                  </a:lnTo>
                  <a:lnTo>
                    <a:pt x="697742" y="17582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610814" y="8176546"/>
              <a:ext cx="1497330" cy="702945"/>
            </a:xfrm>
            <a:custGeom>
              <a:avLst/>
              <a:gdLst/>
              <a:ahLst/>
              <a:cxnLst/>
              <a:rect l="l" t="t" r="r" b="b"/>
              <a:pathLst>
                <a:path w="1497330" h="702945">
                  <a:moveTo>
                    <a:pt x="0" y="702557"/>
                  </a:moveTo>
                  <a:lnTo>
                    <a:pt x="0" y="425453"/>
                  </a:lnTo>
                  <a:lnTo>
                    <a:pt x="12756" y="396147"/>
                  </a:lnTo>
                  <a:lnTo>
                    <a:pt x="47467" y="372618"/>
                  </a:lnTo>
                  <a:lnTo>
                    <a:pt x="98791" y="356963"/>
                  </a:lnTo>
                  <a:lnTo>
                    <a:pt x="161390" y="351278"/>
                  </a:lnTo>
                  <a:lnTo>
                    <a:pt x="1335462" y="351278"/>
                  </a:lnTo>
                  <a:lnTo>
                    <a:pt x="1398061" y="345396"/>
                  </a:lnTo>
                  <a:lnTo>
                    <a:pt x="1449385" y="329411"/>
                  </a:lnTo>
                  <a:lnTo>
                    <a:pt x="1484096" y="305816"/>
                  </a:lnTo>
                  <a:lnTo>
                    <a:pt x="1496853" y="277103"/>
                  </a:lnTo>
                  <a:lnTo>
                    <a:pt x="1496853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550401" y="12078137"/>
              <a:ext cx="1233805" cy="798830"/>
            </a:xfrm>
            <a:custGeom>
              <a:avLst/>
              <a:gdLst/>
              <a:ahLst/>
              <a:cxnLst/>
              <a:rect l="l" t="t" r="r" b="b"/>
              <a:pathLst>
                <a:path w="1233805" h="798829">
                  <a:moveTo>
                    <a:pt x="1233690" y="399298"/>
                  </a:moveTo>
                  <a:lnTo>
                    <a:pt x="1223755" y="471086"/>
                  </a:lnTo>
                  <a:lnTo>
                    <a:pt x="1195113" y="538648"/>
                  </a:lnTo>
                  <a:lnTo>
                    <a:pt x="1149504" y="600855"/>
                  </a:lnTo>
                  <a:lnTo>
                    <a:pt x="1120880" y="629599"/>
                  </a:lnTo>
                  <a:lnTo>
                    <a:pt x="1088667" y="656583"/>
                  </a:lnTo>
                  <a:lnTo>
                    <a:pt x="1053083" y="681665"/>
                  </a:lnTo>
                  <a:lnTo>
                    <a:pt x="1014345" y="704704"/>
                  </a:lnTo>
                  <a:lnTo>
                    <a:pt x="972670" y="725560"/>
                  </a:lnTo>
                  <a:lnTo>
                    <a:pt x="928277" y="744093"/>
                  </a:lnTo>
                  <a:lnTo>
                    <a:pt x="881382" y="760160"/>
                  </a:lnTo>
                  <a:lnTo>
                    <a:pt x="832204" y="773622"/>
                  </a:lnTo>
                  <a:lnTo>
                    <a:pt x="780959" y="784338"/>
                  </a:lnTo>
                  <a:lnTo>
                    <a:pt x="727866" y="792166"/>
                  </a:lnTo>
                  <a:lnTo>
                    <a:pt x="673142" y="796966"/>
                  </a:lnTo>
                  <a:lnTo>
                    <a:pt x="617005" y="798597"/>
                  </a:lnTo>
                  <a:lnTo>
                    <a:pt x="560833" y="796966"/>
                  </a:lnTo>
                  <a:lnTo>
                    <a:pt x="506077" y="792165"/>
                  </a:lnTo>
                  <a:lnTo>
                    <a:pt x="452954" y="784337"/>
                  </a:lnTo>
                  <a:lnTo>
                    <a:pt x="401681" y="773621"/>
                  </a:lnTo>
                  <a:lnTo>
                    <a:pt x="352476" y="760158"/>
                  </a:lnTo>
                  <a:lnTo>
                    <a:pt x="305557" y="744090"/>
                  </a:lnTo>
                  <a:lnTo>
                    <a:pt x="261140" y="725557"/>
                  </a:lnTo>
                  <a:lnTo>
                    <a:pt x="219445" y="704700"/>
                  </a:lnTo>
                  <a:lnTo>
                    <a:pt x="180688" y="681660"/>
                  </a:lnTo>
                  <a:lnTo>
                    <a:pt x="145086" y="656578"/>
                  </a:lnTo>
                  <a:lnTo>
                    <a:pt x="112859" y="629594"/>
                  </a:lnTo>
                  <a:lnTo>
                    <a:pt x="84222" y="600850"/>
                  </a:lnTo>
                  <a:lnTo>
                    <a:pt x="59394" y="570486"/>
                  </a:lnTo>
                  <a:lnTo>
                    <a:pt x="22034" y="505461"/>
                  </a:lnTo>
                  <a:lnTo>
                    <a:pt x="2520" y="435649"/>
                  </a:lnTo>
                  <a:lnTo>
                    <a:pt x="0" y="399298"/>
                  </a:lnTo>
                  <a:lnTo>
                    <a:pt x="2521" y="362948"/>
                  </a:lnTo>
                  <a:lnTo>
                    <a:pt x="22042" y="293135"/>
                  </a:lnTo>
                  <a:lnTo>
                    <a:pt x="59412" y="228111"/>
                  </a:lnTo>
                  <a:lnTo>
                    <a:pt x="84247" y="197747"/>
                  </a:lnTo>
                  <a:lnTo>
                    <a:pt x="112889" y="169003"/>
                  </a:lnTo>
                  <a:lnTo>
                    <a:pt x="145123" y="142019"/>
                  </a:lnTo>
                  <a:lnTo>
                    <a:pt x="180729" y="116937"/>
                  </a:lnTo>
                  <a:lnTo>
                    <a:pt x="219490" y="93897"/>
                  </a:lnTo>
                  <a:lnTo>
                    <a:pt x="261189" y="73040"/>
                  </a:lnTo>
                  <a:lnTo>
                    <a:pt x="305606" y="54507"/>
                  </a:lnTo>
                  <a:lnTo>
                    <a:pt x="352524" y="38439"/>
                  </a:lnTo>
                  <a:lnTo>
                    <a:pt x="401726" y="24976"/>
                  </a:lnTo>
                  <a:lnTo>
                    <a:pt x="452992" y="14260"/>
                  </a:lnTo>
                  <a:lnTo>
                    <a:pt x="506106" y="6431"/>
                  </a:lnTo>
                  <a:lnTo>
                    <a:pt x="560850" y="1631"/>
                  </a:lnTo>
                  <a:lnTo>
                    <a:pt x="617005" y="0"/>
                  </a:lnTo>
                  <a:lnTo>
                    <a:pt x="673142" y="1632"/>
                  </a:lnTo>
                  <a:lnTo>
                    <a:pt x="727866" y="6435"/>
                  </a:lnTo>
                  <a:lnTo>
                    <a:pt x="780959" y="14267"/>
                  </a:lnTo>
                  <a:lnTo>
                    <a:pt x="832204" y="24987"/>
                  </a:lnTo>
                  <a:lnTo>
                    <a:pt x="881382" y="38455"/>
                  </a:lnTo>
                  <a:lnTo>
                    <a:pt x="928277" y="54529"/>
                  </a:lnTo>
                  <a:lnTo>
                    <a:pt x="972670" y="73067"/>
                  </a:lnTo>
                  <a:lnTo>
                    <a:pt x="1014345" y="93929"/>
                  </a:lnTo>
                  <a:lnTo>
                    <a:pt x="1053083" y="116974"/>
                  </a:lnTo>
                  <a:lnTo>
                    <a:pt x="1088667" y="142060"/>
                  </a:lnTo>
                  <a:lnTo>
                    <a:pt x="1120880" y="169046"/>
                  </a:lnTo>
                  <a:lnTo>
                    <a:pt x="1149504" y="197791"/>
                  </a:lnTo>
                  <a:lnTo>
                    <a:pt x="1174321" y="228154"/>
                  </a:lnTo>
                  <a:lnTo>
                    <a:pt x="1211664" y="293170"/>
                  </a:lnTo>
                  <a:lnTo>
                    <a:pt x="1231170" y="362963"/>
                  </a:lnTo>
                  <a:lnTo>
                    <a:pt x="1233690" y="399298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50565" y="12384600"/>
              <a:ext cx="104520" cy="17957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880247" y="12384607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5" h="177165">
                  <a:moveTo>
                    <a:pt x="20637" y="48120"/>
                  </a:moveTo>
                  <a:lnTo>
                    <a:pt x="0" y="48120"/>
                  </a:lnTo>
                  <a:lnTo>
                    <a:pt x="0" y="176872"/>
                  </a:lnTo>
                  <a:lnTo>
                    <a:pt x="20637" y="176872"/>
                  </a:lnTo>
                  <a:lnTo>
                    <a:pt x="20637" y="48120"/>
                  </a:lnTo>
                  <a:close/>
                </a:path>
                <a:path w="20955" h="177165">
                  <a:moveTo>
                    <a:pt x="2063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0637" y="20320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31234" y="12384603"/>
              <a:ext cx="240506" cy="17910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05449" y="12393414"/>
              <a:ext cx="137442" cy="168046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62889" y="12403575"/>
              <a:ext cx="302620" cy="160604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2204843" y="1164264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5">
                  <a:moveTo>
                    <a:pt x="0" y="0"/>
                  </a:moveTo>
                  <a:lnTo>
                    <a:pt x="0" y="43733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893230" y="11644736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0" h="552450">
                  <a:moveTo>
                    <a:pt x="0" y="0"/>
                  </a:moveTo>
                  <a:lnTo>
                    <a:pt x="0" y="551877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30773" y="10657459"/>
              <a:ext cx="2178050" cy="987425"/>
            </a:xfrm>
            <a:custGeom>
              <a:avLst/>
              <a:gdLst/>
              <a:ahLst/>
              <a:cxnLst/>
              <a:rect l="l" t="t" r="r" b="b"/>
              <a:pathLst>
                <a:path w="2178050" h="987425">
                  <a:moveTo>
                    <a:pt x="0" y="65325"/>
                  </a:moveTo>
                  <a:lnTo>
                    <a:pt x="4968" y="39518"/>
                  </a:lnTo>
                  <a:lnTo>
                    <a:pt x="18488" y="18796"/>
                  </a:lnTo>
                  <a:lnTo>
                    <a:pt x="38478" y="5007"/>
                  </a:lnTo>
                  <a:lnTo>
                    <a:pt x="62860" y="0"/>
                  </a:lnTo>
                  <a:lnTo>
                    <a:pt x="2115066" y="0"/>
                  </a:lnTo>
                  <a:lnTo>
                    <a:pt x="2139447" y="5180"/>
                  </a:lnTo>
                  <a:lnTo>
                    <a:pt x="2159438" y="19258"/>
                  </a:lnTo>
                  <a:lnTo>
                    <a:pt x="2172958" y="40038"/>
                  </a:lnTo>
                  <a:lnTo>
                    <a:pt x="2177926" y="65325"/>
                  </a:lnTo>
                  <a:lnTo>
                    <a:pt x="2177926" y="921952"/>
                  </a:lnTo>
                  <a:lnTo>
                    <a:pt x="2172958" y="947758"/>
                  </a:lnTo>
                  <a:lnTo>
                    <a:pt x="2159438" y="968481"/>
                  </a:lnTo>
                  <a:lnTo>
                    <a:pt x="2139447" y="982270"/>
                  </a:lnTo>
                  <a:lnTo>
                    <a:pt x="2115066" y="987277"/>
                  </a:lnTo>
                  <a:lnTo>
                    <a:pt x="62860" y="987277"/>
                  </a:lnTo>
                  <a:lnTo>
                    <a:pt x="38478" y="982096"/>
                  </a:lnTo>
                  <a:lnTo>
                    <a:pt x="18488" y="968018"/>
                  </a:lnTo>
                  <a:lnTo>
                    <a:pt x="4968" y="947238"/>
                  </a:lnTo>
                  <a:lnTo>
                    <a:pt x="0" y="921952"/>
                  </a:lnTo>
                  <a:lnTo>
                    <a:pt x="0" y="65325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608027" y="1019771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w="0" h="431800">
                  <a:moveTo>
                    <a:pt x="0" y="0"/>
                  </a:moveTo>
                  <a:lnTo>
                    <a:pt x="0" y="431394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27911" y="10131157"/>
              <a:ext cx="158999" cy="21816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879862" y="7100554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747808" y="0"/>
                  </a:moveTo>
                  <a:lnTo>
                    <a:pt x="697742" y="17619"/>
                  </a:lnTo>
                  <a:lnTo>
                    <a:pt x="14856" y="559364"/>
                  </a:lnTo>
                  <a:lnTo>
                    <a:pt x="0" y="603037"/>
                  </a:lnTo>
                  <a:lnTo>
                    <a:pt x="5866" y="621076"/>
                  </a:lnTo>
                  <a:lnTo>
                    <a:pt x="18308" y="635881"/>
                  </a:lnTo>
                  <a:lnTo>
                    <a:pt x="697742" y="1174570"/>
                  </a:lnTo>
                  <a:lnTo>
                    <a:pt x="721721" y="1187785"/>
                  </a:lnTo>
                  <a:lnTo>
                    <a:pt x="747808" y="1192189"/>
                  </a:lnTo>
                  <a:lnTo>
                    <a:pt x="773895" y="1187785"/>
                  </a:lnTo>
                  <a:lnTo>
                    <a:pt x="1480822" y="632997"/>
                  </a:lnTo>
                  <a:lnTo>
                    <a:pt x="1495680" y="589221"/>
                  </a:lnTo>
                  <a:lnTo>
                    <a:pt x="1489786" y="571191"/>
                  </a:lnTo>
                  <a:lnTo>
                    <a:pt x="1477321" y="556406"/>
                  </a:lnTo>
                  <a:lnTo>
                    <a:pt x="797875" y="17619"/>
                  </a:lnTo>
                  <a:lnTo>
                    <a:pt x="773895" y="4404"/>
                  </a:lnTo>
                  <a:lnTo>
                    <a:pt x="747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879862" y="7100554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697742" y="17619"/>
                  </a:moveTo>
                  <a:lnTo>
                    <a:pt x="721721" y="4404"/>
                  </a:lnTo>
                  <a:lnTo>
                    <a:pt x="747808" y="0"/>
                  </a:lnTo>
                  <a:lnTo>
                    <a:pt x="773895" y="4404"/>
                  </a:lnTo>
                  <a:lnTo>
                    <a:pt x="797875" y="17619"/>
                  </a:lnTo>
                  <a:lnTo>
                    <a:pt x="1477321" y="556406"/>
                  </a:lnTo>
                  <a:lnTo>
                    <a:pt x="1489786" y="571191"/>
                  </a:lnTo>
                  <a:lnTo>
                    <a:pt x="1495680" y="589221"/>
                  </a:lnTo>
                  <a:lnTo>
                    <a:pt x="1494706" y="608257"/>
                  </a:lnTo>
                  <a:lnTo>
                    <a:pt x="1486565" y="626058"/>
                  </a:lnTo>
                  <a:lnTo>
                    <a:pt x="1483928" y="629731"/>
                  </a:lnTo>
                  <a:lnTo>
                    <a:pt x="1480822" y="632997"/>
                  </a:lnTo>
                  <a:lnTo>
                    <a:pt x="1477321" y="635770"/>
                  </a:lnTo>
                  <a:lnTo>
                    <a:pt x="797875" y="1174570"/>
                  </a:lnTo>
                  <a:lnTo>
                    <a:pt x="773895" y="1187785"/>
                  </a:lnTo>
                  <a:lnTo>
                    <a:pt x="747808" y="1192189"/>
                  </a:lnTo>
                  <a:lnTo>
                    <a:pt x="721721" y="1187785"/>
                  </a:lnTo>
                  <a:lnTo>
                    <a:pt x="697742" y="1174570"/>
                  </a:lnTo>
                  <a:lnTo>
                    <a:pt x="18308" y="635881"/>
                  </a:lnTo>
                  <a:lnTo>
                    <a:pt x="5866" y="621076"/>
                  </a:lnTo>
                  <a:lnTo>
                    <a:pt x="0" y="603037"/>
                  </a:lnTo>
                  <a:lnTo>
                    <a:pt x="1004" y="584004"/>
                  </a:lnTo>
                  <a:lnTo>
                    <a:pt x="9174" y="566217"/>
                  </a:lnTo>
                  <a:lnTo>
                    <a:pt x="11787" y="562594"/>
                  </a:lnTo>
                  <a:lnTo>
                    <a:pt x="14856" y="559364"/>
                  </a:lnTo>
                  <a:lnTo>
                    <a:pt x="18308" y="556628"/>
                  </a:lnTo>
                  <a:lnTo>
                    <a:pt x="697742" y="1761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56016" y="7575855"/>
              <a:ext cx="98555" cy="17685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78604" y="7621256"/>
              <a:ext cx="227126" cy="134846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9745419" y="12609123"/>
            <a:ext cx="50355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90">
                <a:latin typeface="Trebuchet MS"/>
                <a:cs typeface="Trebuchet MS"/>
              </a:rPr>
              <a:t>pri</a:t>
            </a:r>
            <a:r>
              <a:rPr dirty="0" sz="1900" spc="-150">
                <a:latin typeface="Trebuchet MS"/>
                <a:cs typeface="Trebuchet MS"/>
              </a:rPr>
              <a:t>c</a:t>
            </a:r>
            <a:r>
              <a:rPr dirty="0" sz="1900" spc="-140"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56164" y="10943349"/>
            <a:ext cx="56070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>
                <a:latin typeface="Trebuchet MS"/>
                <a:cs typeface="Trebuchet MS"/>
              </a:rPr>
              <a:t>Child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41969" y="12619158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4" h="6984">
                <a:moveTo>
                  <a:pt x="30813" y="6668"/>
                </a:moveTo>
                <a:lnTo>
                  <a:pt x="0" y="6668"/>
                </a:lnTo>
                <a:lnTo>
                  <a:pt x="0" y="0"/>
                </a:lnTo>
                <a:lnTo>
                  <a:pt x="30813" y="0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279058" y="12619154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5" h="6984">
                <a:moveTo>
                  <a:pt x="0" y="0"/>
                </a:moveTo>
                <a:lnTo>
                  <a:pt x="30813" y="0"/>
                </a:lnTo>
                <a:lnTo>
                  <a:pt x="30813" y="6668"/>
                </a:lnTo>
                <a:lnTo>
                  <a:pt x="0" y="6668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303846" y="12330528"/>
            <a:ext cx="95821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4880" algn="l"/>
              </a:tabLst>
            </a:pPr>
            <a:r>
              <a:rPr dirty="0" sz="1950" spc="-290">
                <a:latin typeface="Trebuchet MS"/>
                <a:cs typeface="Trebuchet MS"/>
              </a:rPr>
              <a:t>c</a:t>
            </a:r>
            <a:r>
              <a:rPr dirty="0" u="heavy" sz="1950" spc="-5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50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608137" y="12302673"/>
            <a:ext cx="135890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100">
                <a:latin typeface="Trebuchet MS"/>
                <a:cs typeface="Trebuchet MS"/>
              </a:rPr>
              <a:t>c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95809" y="5815593"/>
            <a:ext cx="1881505" cy="850900"/>
          </a:xfrm>
          <a:custGeom>
            <a:avLst/>
            <a:gdLst/>
            <a:ahLst/>
            <a:cxnLst/>
            <a:rect l="l" t="t" r="r" b="b"/>
            <a:pathLst>
              <a:path w="1881505" h="850900">
                <a:moveTo>
                  <a:pt x="1880880" y="425231"/>
                </a:moveTo>
                <a:lnTo>
                  <a:pt x="1872286" y="483052"/>
                </a:lnTo>
                <a:lnTo>
                  <a:pt x="1847253" y="538472"/>
                </a:lnTo>
                <a:lnTo>
                  <a:pt x="1806908" y="590991"/>
                </a:lnTo>
                <a:lnTo>
                  <a:pt x="1752375" y="640107"/>
                </a:lnTo>
                <a:lnTo>
                  <a:pt x="1720140" y="663233"/>
                </a:lnTo>
                <a:lnTo>
                  <a:pt x="1684780" y="685320"/>
                </a:lnTo>
                <a:lnTo>
                  <a:pt x="1646437" y="706306"/>
                </a:lnTo>
                <a:lnTo>
                  <a:pt x="1605250" y="726129"/>
                </a:lnTo>
                <a:lnTo>
                  <a:pt x="1561360" y="744726"/>
                </a:lnTo>
                <a:lnTo>
                  <a:pt x="1514909" y="762034"/>
                </a:lnTo>
                <a:lnTo>
                  <a:pt x="1466036" y="777990"/>
                </a:lnTo>
                <a:lnTo>
                  <a:pt x="1414883" y="792533"/>
                </a:lnTo>
                <a:lnTo>
                  <a:pt x="1361590" y="805599"/>
                </a:lnTo>
                <a:lnTo>
                  <a:pt x="1306297" y="817126"/>
                </a:lnTo>
                <a:lnTo>
                  <a:pt x="1249146" y="827052"/>
                </a:lnTo>
                <a:lnTo>
                  <a:pt x="1190278" y="835313"/>
                </a:lnTo>
                <a:lnTo>
                  <a:pt x="1129832" y="841847"/>
                </a:lnTo>
                <a:lnTo>
                  <a:pt x="1067950" y="846592"/>
                </a:lnTo>
                <a:lnTo>
                  <a:pt x="1004773" y="849485"/>
                </a:lnTo>
                <a:lnTo>
                  <a:pt x="940440" y="850463"/>
                </a:lnTo>
                <a:lnTo>
                  <a:pt x="876107" y="849479"/>
                </a:lnTo>
                <a:lnTo>
                  <a:pt x="812930" y="846569"/>
                </a:lnTo>
                <a:lnTo>
                  <a:pt x="751048" y="841797"/>
                </a:lnTo>
                <a:lnTo>
                  <a:pt x="690602" y="835228"/>
                </a:lnTo>
                <a:lnTo>
                  <a:pt x="631733" y="826925"/>
                </a:lnTo>
                <a:lnTo>
                  <a:pt x="574583" y="816953"/>
                </a:lnTo>
                <a:lnTo>
                  <a:pt x="519290" y="805377"/>
                </a:lnTo>
                <a:lnTo>
                  <a:pt x="465997" y="792259"/>
                </a:lnTo>
                <a:lnTo>
                  <a:pt x="414844" y="777665"/>
                </a:lnTo>
                <a:lnTo>
                  <a:pt x="365971" y="761659"/>
                </a:lnTo>
                <a:lnTo>
                  <a:pt x="319519" y="744305"/>
                </a:lnTo>
                <a:lnTo>
                  <a:pt x="275630" y="725667"/>
                </a:lnTo>
                <a:lnTo>
                  <a:pt x="234443" y="705809"/>
                </a:lnTo>
                <a:lnTo>
                  <a:pt x="196099" y="684796"/>
                </a:lnTo>
                <a:lnTo>
                  <a:pt x="160740" y="662691"/>
                </a:lnTo>
                <a:lnTo>
                  <a:pt x="128505" y="639559"/>
                </a:lnTo>
                <a:lnTo>
                  <a:pt x="73972" y="590471"/>
                </a:lnTo>
                <a:lnTo>
                  <a:pt x="33627" y="538045"/>
                </a:lnTo>
                <a:lnTo>
                  <a:pt x="8594" y="482793"/>
                </a:lnTo>
                <a:lnTo>
                  <a:pt x="0" y="425231"/>
                </a:lnTo>
                <a:lnTo>
                  <a:pt x="2172" y="396052"/>
                </a:lnTo>
                <a:lnTo>
                  <a:pt x="19126" y="339369"/>
                </a:lnTo>
                <a:lnTo>
                  <a:pt x="51956" y="285337"/>
                </a:lnTo>
                <a:lnTo>
                  <a:pt x="99535" y="234457"/>
                </a:lnTo>
                <a:lnTo>
                  <a:pt x="160740" y="187230"/>
                </a:lnTo>
                <a:lnTo>
                  <a:pt x="196099" y="165143"/>
                </a:lnTo>
                <a:lnTo>
                  <a:pt x="234443" y="144156"/>
                </a:lnTo>
                <a:lnTo>
                  <a:pt x="275630" y="124334"/>
                </a:lnTo>
                <a:lnTo>
                  <a:pt x="319519" y="105737"/>
                </a:lnTo>
                <a:lnTo>
                  <a:pt x="365971" y="88429"/>
                </a:lnTo>
                <a:lnTo>
                  <a:pt x="414844" y="72472"/>
                </a:lnTo>
                <a:lnTo>
                  <a:pt x="465997" y="57930"/>
                </a:lnTo>
                <a:lnTo>
                  <a:pt x="519290" y="44863"/>
                </a:lnTo>
                <a:lnTo>
                  <a:pt x="574583" y="33336"/>
                </a:lnTo>
                <a:lnTo>
                  <a:pt x="631733" y="23411"/>
                </a:lnTo>
                <a:lnTo>
                  <a:pt x="690602" y="15150"/>
                </a:lnTo>
                <a:lnTo>
                  <a:pt x="751048" y="8615"/>
                </a:lnTo>
                <a:lnTo>
                  <a:pt x="812930" y="3870"/>
                </a:lnTo>
                <a:lnTo>
                  <a:pt x="876107" y="978"/>
                </a:lnTo>
                <a:lnTo>
                  <a:pt x="940440" y="0"/>
                </a:lnTo>
                <a:lnTo>
                  <a:pt x="1004773" y="978"/>
                </a:lnTo>
                <a:lnTo>
                  <a:pt x="1067950" y="3870"/>
                </a:lnTo>
                <a:lnTo>
                  <a:pt x="1129832" y="8615"/>
                </a:lnTo>
                <a:lnTo>
                  <a:pt x="1190278" y="15150"/>
                </a:lnTo>
                <a:lnTo>
                  <a:pt x="1249146" y="23411"/>
                </a:lnTo>
                <a:lnTo>
                  <a:pt x="1306297" y="33336"/>
                </a:lnTo>
                <a:lnTo>
                  <a:pt x="1361590" y="44863"/>
                </a:lnTo>
                <a:lnTo>
                  <a:pt x="1414883" y="57930"/>
                </a:lnTo>
                <a:lnTo>
                  <a:pt x="1466036" y="72472"/>
                </a:lnTo>
                <a:lnTo>
                  <a:pt x="1514909" y="88429"/>
                </a:lnTo>
                <a:lnTo>
                  <a:pt x="1561360" y="105737"/>
                </a:lnTo>
                <a:lnTo>
                  <a:pt x="1605250" y="124334"/>
                </a:lnTo>
                <a:lnTo>
                  <a:pt x="1646437" y="144156"/>
                </a:lnTo>
                <a:lnTo>
                  <a:pt x="1684780" y="165143"/>
                </a:lnTo>
                <a:lnTo>
                  <a:pt x="1720140" y="187230"/>
                </a:lnTo>
                <a:lnTo>
                  <a:pt x="1752375" y="210356"/>
                </a:lnTo>
                <a:lnTo>
                  <a:pt x="1806908" y="259472"/>
                </a:lnTo>
                <a:lnTo>
                  <a:pt x="1847253" y="311990"/>
                </a:lnTo>
                <a:lnTo>
                  <a:pt x="1872286" y="367410"/>
                </a:lnTo>
                <a:lnTo>
                  <a:pt x="1880880" y="425231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3114369" y="12302673"/>
            <a:ext cx="57848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150" algn="l"/>
              </a:tabLst>
            </a:pPr>
            <a:r>
              <a:rPr dirty="0" u="sng" sz="1950" spc="-5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-5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527792" y="9279060"/>
            <a:ext cx="1390650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75">
                <a:latin typeface="Trebuchet MS"/>
                <a:cs typeface="Trebuchet MS"/>
              </a:rPr>
              <a:t>benefits</a:t>
            </a:r>
            <a:r>
              <a:rPr dirty="0" sz="1950" spc="-140">
                <a:latin typeface="Trebuchet MS"/>
                <a:cs typeface="Trebuchet MS"/>
              </a:rPr>
              <a:t>F</a:t>
            </a:r>
            <a:r>
              <a:rPr dirty="0" sz="1950" spc="-145">
                <a:latin typeface="Trebuchet MS"/>
                <a:cs typeface="Trebuchet MS"/>
              </a:rPr>
              <a:t>r</a:t>
            </a:r>
            <a:r>
              <a:rPr dirty="0" sz="1950" spc="5">
                <a:latin typeface="Trebuchet MS"/>
                <a:cs typeface="Trebuchet MS"/>
              </a:rPr>
              <a:t>om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337787" y="9293111"/>
            <a:ext cx="483234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65">
                <a:latin typeface="Trebuchet MS"/>
                <a:cs typeface="Trebuchet MS"/>
              </a:rPr>
              <a:t>with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964322" y="6066526"/>
            <a:ext cx="154622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20">
                <a:latin typeface="Trebuchet MS"/>
                <a:cs typeface="Trebuchet MS"/>
              </a:rPr>
              <a:t>phoneNumber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389921" y="6545136"/>
            <a:ext cx="510540" cy="642620"/>
          </a:xfrm>
          <a:custGeom>
            <a:avLst/>
            <a:gdLst/>
            <a:ahLst/>
            <a:cxnLst/>
            <a:rect l="l" t="t" r="r" b="b"/>
            <a:pathLst>
              <a:path w="510539" h="642620">
                <a:moveTo>
                  <a:pt x="0" y="0"/>
                </a:moveTo>
                <a:lnTo>
                  <a:pt x="0" y="226124"/>
                </a:lnTo>
                <a:lnTo>
                  <a:pt x="5793" y="263157"/>
                </a:lnTo>
                <a:lnTo>
                  <a:pt x="21592" y="293399"/>
                </a:lnTo>
                <a:lnTo>
                  <a:pt x="45025" y="313788"/>
                </a:lnTo>
                <a:lnTo>
                  <a:pt x="73719" y="321265"/>
                </a:lnTo>
                <a:lnTo>
                  <a:pt x="436571" y="321265"/>
                </a:lnTo>
                <a:lnTo>
                  <a:pt x="465265" y="328742"/>
                </a:lnTo>
                <a:lnTo>
                  <a:pt x="488697" y="349132"/>
                </a:lnTo>
                <a:lnTo>
                  <a:pt x="504496" y="379374"/>
                </a:lnTo>
                <a:lnTo>
                  <a:pt x="510290" y="416406"/>
                </a:lnTo>
                <a:lnTo>
                  <a:pt x="510290" y="642531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3254239" y="6066526"/>
            <a:ext cx="293370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0035" algn="l"/>
              </a:tabLst>
            </a:pPr>
            <a:r>
              <a:rPr dirty="0" u="sng" sz="1950" spc="-5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-5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terms:created xsi:type="dcterms:W3CDTF">2023-11-05T14:08:27Z</dcterms:created>
  <dcterms:modified xsi:type="dcterms:W3CDTF">2023-11-05T14:08:27Z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2023-11-05T00:00:00Z</vt:filetime>
  </property>
</Properties>
</file>