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9BF8-48BE-4706-8776-17E3ED6CED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AA28-D763-4968-A305-A72C9663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AA28-D763-4968-A305-A72C96637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8DB-4FF0-48AD-8694-FBCFC91AA78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463041"/>
            <a:ext cx="9144000" cy="25968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 file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Flights Booking System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236" y="4334259"/>
            <a:ext cx="10628376" cy="2350706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Management 1, Academic year: 2023 / 2024,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0" dirty="0" smtClean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Pr. ECHIHABI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Karima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Safae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HAJJOUT,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Kawtar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LABZAE,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Othmane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AZOUBI,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Mounia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BADDOU</a:t>
            </a:r>
          </a:p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VI Polytechnic University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of Computing, School of Computer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7-us.googleusercontent.com/j0bRx418K3gBfKMGEmdPIx2DixwKUNSlvgAZmmJxxPq-L7_OD-Q8Knv1ulVbBO99bxuOYMrE53NlC0-fKCStWK32vlRPcRA404irYF4afL0vNYmFtq1vpmaGxGTNoSU3eOMEBc26NKVKZAqcna5Fw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" y="279780"/>
            <a:ext cx="3179071" cy="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0" y="137160"/>
            <a:ext cx="10703537" cy="6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file for the  “Flights Booking System”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file for the  “Flights Booking System” project</dc:title>
  <dc:creator>Safae Hajjout</dc:creator>
  <cp:lastModifiedBy>Safae Hajjout</cp:lastModifiedBy>
  <cp:revision>9</cp:revision>
  <dcterms:created xsi:type="dcterms:W3CDTF">2023-12-02T17:07:57Z</dcterms:created>
  <dcterms:modified xsi:type="dcterms:W3CDTF">2023-12-02T19:51:09Z</dcterms:modified>
</cp:coreProperties>
</file>