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99BF8-48BE-4706-8776-17E3ED6CED6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2AA28-D763-4968-A305-A72C96637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8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2AA28-D763-4968-A305-A72C966375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2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4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7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3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5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5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4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5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5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1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9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424" y="1463041"/>
            <a:ext cx="9144000" cy="259689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ERD file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Flights Booking System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5236" y="4334259"/>
            <a:ext cx="10628376" cy="2350706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Course: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Management 1, Academic year: 2023 / 2024,</a:t>
            </a: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b="0" dirty="0" smtClean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b="0" dirty="0" smtClean="0"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 by: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Pr. ECHIHABI 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Karima</a:t>
            </a:r>
            <a:endParaRPr lang="en-US" sz="2200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i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Safae</a:t>
            </a:r>
            <a:r>
              <a:rPr lang="en-US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HAJJOUT, </a:t>
            </a:r>
            <a:r>
              <a:rPr lang="en-US" sz="2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Kawtar</a:t>
            </a:r>
            <a:r>
              <a:rPr lang="en-US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LABZAE, </a:t>
            </a:r>
            <a:r>
              <a:rPr lang="en-US" sz="2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Othmane</a:t>
            </a:r>
            <a:r>
              <a:rPr lang="en-US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AZOUBI, </a:t>
            </a:r>
            <a:r>
              <a:rPr lang="en-US" sz="2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Mounia</a:t>
            </a:r>
            <a:r>
              <a:rPr lang="en-US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BADDOU</a:t>
            </a:r>
          </a:p>
          <a:p>
            <a:r>
              <a:rPr lang="en-US" b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Mohammed VI Polytechnic University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, College of Computing, School of Computer Science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lh7-us.googleusercontent.com/j0bRx418K3gBfKMGEmdPIx2DixwKUNSlvgAZmmJxxPq-L7_OD-Q8Knv1ulVbBO99bxuOYMrE53NlC0-fKCStWK32vlRPcRA404irYF4afL0vNYmFtq1vpmaGxGTNoSU3eOMEBc26NKVKZAqcna5Fw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4" y="279780"/>
            <a:ext cx="3179071" cy="59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29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2" y="182879"/>
            <a:ext cx="10612097" cy="65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2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18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ERD file for the  “Flights Booking System” project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 file for the  “Flights Booking System” project</dc:title>
  <dc:creator>Safae Hajjout</dc:creator>
  <cp:lastModifiedBy>Safae Hajjout</cp:lastModifiedBy>
  <cp:revision>8</cp:revision>
  <dcterms:created xsi:type="dcterms:W3CDTF">2023-12-02T17:07:57Z</dcterms:created>
  <dcterms:modified xsi:type="dcterms:W3CDTF">2023-12-02T18:55:16Z</dcterms:modified>
</cp:coreProperties>
</file>