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
  </p:notesMasterIdLst>
  <p:sldIdLst>
    <p:sldId id="278" r:id="rId3"/>
    <p:sldId id="279" r:id="rId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1FD95F-BD3A-4327-9E32-945D776DFF05}" type="datetimeFigureOut">
              <a:rPr lang="tr-TR" smtClean="0"/>
              <a:t>13.02.2022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2D25EF-0806-43CA-8CF2-6ECEF9765C93}" type="slidenum">
              <a:rPr lang="tr-TR" smtClean="0"/>
              <a:t>‹#›</a:t>
            </a:fld>
            <a:endParaRPr lang="tr-TR"/>
          </a:p>
        </p:txBody>
      </p:sp>
    </p:spTree>
    <p:extLst>
      <p:ext uri="{BB962C8B-B14F-4D97-AF65-F5344CB8AC3E}">
        <p14:creationId xmlns:p14="http://schemas.microsoft.com/office/powerpoint/2010/main" val="4259178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008551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0A5D7A-D430-485A-8959-71142B7D99EB}"/>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3F9E40B0-22BC-4D3B-8D78-10A27B313C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377EC69D-BC6B-4CDB-B76D-0779477DE784}"/>
              </a:ext>
            </a:extLst>
          </p:cNvPr>
          <p:cNvSpPr>
            <a:spLocks noGrp="1"/>
          </p:cNvSpPr>
          <p:nvPr>
            <p:ph type="dt" sz="half" idx="10"/>
          </p:nvPr>
        </p:nvSpPr>
        <p:spPr/>
        <p:txBody>
          <a:bodyPr/>
          <a:lstStyle/>
          <a:p>
            <a:fld id="{6B915F16-E9AE-445F-93AD-863FD5081259}" type="datetimeFigureOut">
              <a:rPr lang="tr-TR" smtClean="0"/>
              <a:t>13.02.2022</a:t>
            </a:fld>
            <a:endParaRPr lang="tr-TR"/>
          </a:p>
        </p:txBody>
      </p:sp>
      <p:sp>
        <p:nvSpPr>
          <p:cNvPr id="5" name="Alt Bilgi Yer Tutucusu 4">
            <a:extLst>
              <a:ext uri="{FF2B5EF4-FFF2-40B4-BE49-F238E27FC236}">
                <a16:creationId xmlns:a16="http://schemas.microsoft.com/office/drawing/2014/main" id="{2D272F49-AFF1-4AC7-9404-1700A1B5CB4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1724D7C-F2EF-4794-BC63-6590F5F4CE3B}"/>
              </a:ext>
            </a:extLst>
          </p:cNvPr>
          <p:cNvSpPr>
            <a:spLocks noGrp="1"/>
          </p:cNvSpPr>
          <p:nvPr>
            <p:ph type="sldNum" sz="quarter" idx="12"/>
          </p:nvPr>
        </p:nvSpPr>
        <p:spPr/>
        <p:txBody>
          <a:bodyPr/>
          <a:lstStyle/>
          <a:p>
            <a:fld id="{6B4CDB57-FAAE-4A9A-99F4-8C1464EC323E}" type="slidenum">
              <a:rPr lang="tr-TR" smtClean="0"/>
              <a:t>‹#›</a:t>
            </a:fld>
            <a:endParaRPr lang="tr-TR"/>
          </a:p>
        </p:txBody>
      </p:sp>
    </p:spTree>
    <p:extLst>
      <p:ext uri="{BB962C8B-B14F-4D97-AF65-F5344CB8AC3E}">
        <p14:creationId xmlns:p14="http://schemas.microsoft.com/office/powerpoint/2010/main" val="373127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6DF4B2-8A10-4E7D-AAA8-74DF9816E428}"/>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5298FBD-821E-4A51-83A8-F230D83B0845}"/>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E458546-B1FE-426B-BBD4-152F552F8466}"/>
              </a:ext>
            </a:extLst>
          </p:cNvPr>
          <p:cNvSpPr>
            <a:spLocks noGrp="1"/>
          </p:cNvSpPr>
          <p:nvPr>
            <p:ph type="dt" sz="half" idx="10"/>
          </p:nvPr>
        </p:nvSpPr>
        <p:spPr/>
        <p:txBody>
          <a:bodyPr/>
          <a:lstStyle/>
          <a:p>
            <a:fld id="{6B915F16-E9AE-445F-93AD-863FD5081259}" type="datetimeFigureOut">
              <a:rPr lang="tr-TR" smtClean="0"/>
              <a:t>13.02.2022</a:t>
            </a:fld>
            <a:endParaRPr lang="tr-TR"/>
          </a:p>
        </p:txBody>
      </p:sp>
      <p:sp>
        <p:nvSpPr>
          <p:cNvPr id="5" name="Alt Bilgi Yer Tutucusu 4">
            <a:extLst>
              <a:ext uri="{FF2B5EF4-FFF2-40B4-BE49-F238E27FC236}">
                <a16:creationId xmlns:a16="http://schemas.microsoft.com/office/drawing/2014/main" id="{D0660D75-529A-476B-8557-41B733373C1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EEAB284-47BE-4601-AD2C-07EF3188EFA5}"/>
              </a:ext>
            </a:extLst>
          </p:cNvPr>
          <p:cNvSpPr>
            <a:spLocks noGrp="1"/>
          </p:cNvSpPr>
          <p:nvPr>
            <p:ph type="sldNum" sz="quarter" idx="12"/>
          </p:nvPr>
        </p:nvSpPr>
        <p:spPr/>
        <p:txBody>
          <a:bodyPr/>
          <a:lstStyle/>
          <a:p>
            <a:fld id="{6B4CDB57-FAAE-4A9A-99F4-8C1464EC323E}" type="slidenum">
              <a:rPr lang="tr-TR" smtClean="0"/>
              <a:t>‹#›</a:t>
            </a:fld>
            <a:endParaRPr lang="tr-TR"/>
          </a:p>
        </p:txBody>
      </p:sp>
    </p:spTree>
    <p:extLst>
      <p:ext uri="{BB962C8B-B14F-4D97-AF65-F5344CB8AC3E}">
        <p14:creationId xmlns:p14="http://schemas.microsoft.com/office/powerpoint/2010/main" val="2109257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94F5CA29-9D8B-492D-980C-E61D759F2D51}"/>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A5ECEBCA-8BF4-48E6-938D-94434A9D6376}"/>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25E2E32-BF83-4A21-ACA8-D9F9718C9643}"/>
              </a:ext>
            </a:extLst>
          </p:cNvPr>
          <p:cNvSpPr>
            <a:spLocks noGrp="1"/>
          </p:cNvSpPr>
          <p:nvPr>
            <p:ph type="dt" sz="half" idx="10"/>
          </p:nvPr>
        </p:nvSpPr>
        <p:spPr/>
        <p:txBody>
          <a:bodyPr/>
          <a:lstStyle/>
          <a:p>
            <a:fld id="{6B915F16-E9AE-445F-93AD-863FD5081259}" type="datetimeFigureOut">
              <a:rPr lang="tr-TR" smtClean="0"/>
              <a:t>13.02.2022</a:t>
            </a:fld>
            <a:endParaRPr lang="tr-TR"/>
          </a:p>
        </p:txBody>
      </p:sp>
      <p:sp>
        <p:nvSpPr>
          <p:cNvPr id="5" name="Alt Bilgi Yer Tutucusu 4">
            <a:extLst>
              <a:ext uri="{FF2B5EF4-FFF2-40B4-BE49-F238E27FC236}">
                <a16:creationId xmlns:a16="http://schemas.microsoft.com/office/drawing/2014/main" id="{92611052-140B-4D16-8745-B1E4AB263F8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297FA99-849F-49ED-B844-3353C6309028}"/>
              </a:ext>
            </a:extLst>
          </p:cNvPr>
          <p:cNvSpPr>
            <a:spLocks noGrp="1"/>
          </p:cNvSpPr>
          <p:nvPr>
            <p:ph type="sldNum" sz="quarter" idx="12"/>
          </p:nvPr>
        </p:nvSpPr>
        <p:spPr/>
        <p:txBody>
          <a:bodyPr/>
          <a:lstStyle/>
          <a:p>
            <a:fld id="{6B4CDB57-FAAE-4A9A-99F4-8C1464EC323E}" type="slidenum">
              <a:rPr lang="tr-TR" smtClean="0"/>
              <a:t>‹#›</a:t>
            </a:fld>
            <a:endParaRPr lang="tr-TR"/>
          </a:p>
        </p:txBody>
      </p:sp>
    </p:spTree>
    <p:extLst>
      <p:ext uri="{BB962C8B-B14F-4D97-AF65-F5344CB8AC3E}">
        <p14:creationId xmlns:p14="http://schemas.microsoft.com/office/powerpoint/2010/main" val="24353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7"/>
        <p:cNvGrpSpPr/>
        <p:nvPr/>
      </p:nvGrpSpPr>
      <p:grpSpPr>
        <a:xfrm>
          <a:off x="0" y="0"/>
          <a:ext cx="0" cy="0"/>
          <a:chOff x="0" y="0"/>
          <a:chExt cx="0" cy="0"/>
        </a:xfrm>
      </p:grpSpPr>
      <p:sp>
        <p:nvSpPr>
          <p:cNvPr id="18" name="Google Shape;18;p3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8299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3"/>
        <p:cNvGrpSpPr/>
        <p:nvPr/>
      </p:nvGrpSpPr>
      <p:grpSpPr>
        <a:xfrm>
          <a:off x="0" y="0"/>
          <a:ext cx="0" cy="0"/>
          <a:chOff x="0" y="0"/>
          <a:chExt cx="0" cy="0"/>
        </a:xfrm>
      </p:grpSpPr>
      <p:sp>
        <p:nvSpPr>
          <p:cNvPr id="24" name="Google Shape;24;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85406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9"/>
        <p:cNvGrpSpPr/>
        <p:nvPr/>
      </p:nvGrpSpPr>
      <p:grpSpPr>
        <a:xfrm>
          <a:off x="0" y="0"/>
          <a:ext cx="0" cy="0"/>
          <a:chOff x="0" y="0"/>
          <a:chExt cx="0" cy="0"/>
        </a:xfrm>
      </p:grpSpPr>
      <p:sp>
        <p:nvSpPr>
          <p:cNvPr id="30" name="Google Shape;30;p3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2" name="Google Shape;3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79198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5"/>
        <p:cNvGrpSpPr/>
        <p:nvPr/>
      </p:nvGrpSpPr>
      <p:grpSpPr>
        <a:xfrm>
          <a:off x="0" y="0"/>
          <a:ext cx="0" cy="0"/>
          <a:chOff x="0" y="0"/>
          <a:chExt cx="0" cy="0"/>
        </a:xfrm>
      </p:grpSpPr>
      <p:sp>
        <p:nvSpPr>
          <p:cNvPr id="36" name="Google Shape;36;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3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839407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2"/>
        <p:cNvGrpSpPr/>
        <p:nvPr/>
      </p:nvGrpSpPr>
      <p:grpSpPr>
        <a:xfrm>
          <a:off x="0" y="0"/>
          <a:ext cx="0" cy="0"/>
          <a:chOff x="0" y="0"/>
          <a:chExt cx="0" cy="0"/>
        </a:xfrm>
      </p:grpSpPr>
      <p:sp>
        <p:nvSpPr>
          <p:cNvPr id="43" name="Google Shape;43;p3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3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3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437367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1"/>
        <p:cNvGrpSpPr/>
        <p:nvPr/>
      </p:nvGrpSpPr>
      <p:grpSpPr>
        <a:xfrm>
          <a:off x="0" y="0"/>
          <a:ext cx="0" cy="0"/>
          <a:chOff x="0" y="0"/>
          <a:chExt cx="0" cy="0"/>
        </a:xfrm>
      </p:grpSpPr>
      <p:sp>
        <p:nvSpPr>
          <p:cNvPr id="52" name="Google Shape;52;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295243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972997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0"/>
        <p:cNvGrpSpPr/>
        <p:nvPr/>
      </p:nvGrpSpPr>
      <p:grpSpPr>
        <a:xfrm>
          <a:off x="0" y="0"/>
          <a:ext cx="0" cy="0"/>
          <a:chOff x="0" y="0"/>
          <a:chExt cx="0" cy="0"/>
        </a:xfrm>
      </p:grpSpPr>
      <p:sp>
        <p:nvSpPr>
          <p:cNvPr id="61" name="Google Shape;61;p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3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3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4092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49A337-6312-4069-82E6-99200D80E0A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D918668-C36D-4BBF-912D-9324093FDF0D}"/>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4244CF8-7036-4002-8881-63B4A8D14A73}"/>
              </a:ext>
            </a:extLst>
          </p:cNvPr>
          <p:cNvSpPr>
            <a:spLocks noGrp="1"/>
          </p:cNvSpPr>
          <p:nvPr>
            <p:ph type="dt" sz="half" idx="10"/>
          </p:nvPr>
        </p:nvSpPr>
        <p:spPr/>
        <p:txBody>
          <a:bodyPr/>
          <a:lstStyle/>
          <a:p>
            <a:fld id="{6B915F16-E9AE-445F-93AD-863FD5081259}" type="datetimeFigureOut">
              <a:rPr lang="tr-TR" smtClean="0"/>
              <a:t>13.02.2022</a:t>
            </a:fld>
            <a:endParaRPr lang="tr-TR"/>
          </a:p>
        </p:txBody>
      </p:sp>
      <p:sp>
        <p:nvSpPr>
          <p:cNvPr id="5" name="Alt Bilgi Yer Tutucusu 4">
            <a:extLst>
              <a:ext uri="{FF2B5EF4-FFF2-40B4-BE49-F238E27FC236}">
                <a16:creationId xmlns:a16="http://schemas.microsoft.com/office/drawing/2014/main" id="{19E75293-681D-45BE-8B65-F416DD47705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DF035C7-4BD5-417C-80BD-57DDB1CADC97}"/>
              </a:ext>
            </a:extLst>
          </p:cNvPr>
          <p:cNvSpPr>
            <a:spLocks noGrp="1"/>
          </p:cNvSpPr>
          <p:nvPr>
            <p:ph type="sldNum" sz="quarter" idx="12"/>
          </p:nvPr>
        </p:nvSpPr>
        <p:spPr/>
        <p:txBody>
          <a:bodyPr/>
          <a:lstStyle/>
          <a:p>
            <a:fld id="{6B4CDB57-FAAE-4A9A-99F4-8C1464EC323E}" type="slidenum">
              <a:rPr lang="tr-TR" smtClean="0"/>
              <a:t>‹#›</a:t>
            </a:fld>
            <a:endParaRPr lang="tr-TR"/>
          </a:p>
        </p:txBody>
      </p:sp>
    </p:spTree>
    <p:extLst>
      <p:ext uri="{BB962C8B-B14F-4D97-AF65-F5344CB8AC3E}">
        <p14:creationId xmlns:p14="http://schemas.microsoft.com/office/powerpoint/2010/main" val="6140138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7"/>
        <p:cNvGrpSpPr/>
        <p:nvPr/>
      </p:nvGrpSpPr>
      <p:grpSpPr>
        <a:xfrm>
          <a:off x="0" y="0"/>
          <a:ext cx="0" cy="0"/>
          <a:chOff x="0" y="0"/>
          <a:chExt cx="0" cy="0"/>
        </a:xfrm>
      </p:grpSpPr>
      <p:sp>
        <p:nvSpPr>
          <p:cNvPr id="68" name="Google Shape;68;p3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39"/>
          <p:cNvSpPr>
            <a:spLocks noGrp="1"/>
          </p:cNvSpPr>
          <p:nvPr>
            <p:ph type="pic" idx="2"/>
          </p:nvPr>
        </p:nvSpPr>
        <p:spPr>
          <a:xfrm>
            <a:off x="5183188" y="987425"/>
            <a:ext cx="6172200" cy="4873625"/>
          </a:xfrm>
          <a:prstGeom prst="rect">
            <a:avLst/>
          </a:prstGeom>
          <a:noFill/>
          <a:ln>
            <a:noFill/>
          </a:ln>
        </p:spPr>
      </p:sp>
      <p:sp>
        <p:nvSpPr>
          <p:cNvPr id="70" name="Google Shape;70;p3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547285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4"/>
        <p:cNvGrpSpPr/>
        <p:nvPr/>
      </p:nvGrpSpPr>
      <p:grpSpPr>
        <a:xfrm>
          <a:off x="0" y="0"/>
          <a:ext cx="0" cy="0"/>
          <a:chOff x="0" y="0"/>
          <a:chExt cx="0" cy="0"/>
        </a:xfrm>
      </p:grpSpPr>
      <p:sp>
        <p:nvSpPr>
          <p:cNvPr id="75" name="Google Shape;75;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203054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0"/>
        <p:cNvGrpSpPr/>
        <p:nvPr/>
      </p:nvGrpSpPr>
      <p:grpSpPr>
        <a:xfrm>
          <a:off x="0" y="0"/>
          <a:ext cx="0" cy="0"/>
          <a:chOff x="0" y="0"/>
          <a:chExt cx="0" cy="0"/>
        </a:xfrm>
      </p:grpSpPr>
      <p:sp>
        <p:nvSpPr>
          <p:cNvPr id="81" name="Google Shape;81;p4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4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28185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531E4E-5E9A-487F-AF97-5957E227A3CC}"/>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826EEFE1-0EE4-41A4-A1E0-17F0A9D6FD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4407D88A-C42C-4A29-A770-CFFF4CEAE5D5}"/>
              </a:ext>
            </a:extLst>
          </p:cNvPr>
          <p:cNvSpPr>
            <a:spLocks noGrp="1"/>
          </p:cNvSpPr>
          <p:nvPr>
            <p:ph type="dt" sz="half" idx="10"/>
          </p:nvPr>
        </p:nvSpPr>
        <p:spPr/>
        <p:txBody>
          <a:bodyPr/>
          <a:lstStyle/>
          <a:p>
            <a:fld id="{6B915F16-E9AE-445F-93AD-863FD5081259}" type="datetimeFigureOut">
              <a:rPr lang="tr-TR" smtClean="0"/>
              <a:t>13.02.2022</a:t>
            </a:fld>
            <a:endParaRPr lang="tr-TR"/>
          </a:p>
        </p:txBody>
      </p:sp>
      <p:sp>
        <p:nvSpPr>
          <p:cNvPr id="5" name="Alt Bilgi Yer Tutucusu 4">
            <a:extLst>
              <a:ext uri="{FF2B5EF4-FFF2-40B4-BE49-F238E27FC236}">
                <a16:creationId xmlns:a16="http://schemas.microsoft.com/office/drawing/2014/main" id="{758C821D-63D1-41AF-84EE-03DE719CF2D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A499242-56C9-4666-8EBA-3809A8EB9D8A}"/>
              </a:ext>
            </a:extLst>
          </p:cNvPr>
          <p:cNvSpPr>
            <a:spLocks noGrp="1"/>
          </p:cNvSpPr>
          <p:nvPr>
            <p:ph type="sldNum" sz="quarter" idx="12"/>
          </p:nvPr>
        </p:nvSpPr>
        <p:spPr/>
        <p:txBody>
          <a:bodyPr/>
          <a:lstStyle/>
          <a:p>
            <a:fld id="{6B4CDB57-FAAE-4A9A-99F4-8C1464EC323E}" type="slidenum">
              <a:rPr lang="tr-TR" smtClean="0"/>
              <a:t>‹#›</a:t>
            </a:fld>
            <a:endParaRPr lang="tr-TR"/>
          </a:p>
        </p:txBody>
      </p:sp>
    </p:spTree>
    <p:extLst>
      <p:ext uri="{BB962C8B-B14F-4D97-AF65-F5344CB8AC3E}">
        <p14:creationId xmlns:p14="http://schemas.microsoft.com/office/powerpoint/2010/main" val="3233971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EC5A37-D688-4BFB-9CB2-1B01753E637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C64235B-9675-4499-9C7E-8D93DCFB24DF}"/>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580C1A54-1951-4F8D-8556-8E9F81475668}"/>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F7BEBBD4-F0A8-40A5-B2FB-1458951FB981}"/>
              </a:ext>
            </a:extLst>
          </p:cNvPr>
          <p:cNvSpPr>
            <a:spLocks noGrp="1"/>
          </p:cNvSpPr>
          <p:nvPr>
            <p:ph type="dt" sz="half" idx="10"/>
          </p:nvPr>
        </p:nvSpPr>
        <p:spPr/>
        <p:txBody>
          <a:bodyPr/>
          <a:lstStyle/>
          <a:p>
            <a:fld id="{6B915F16-E9AE-445F-93AD-863FD5081259}" type="datetimeFigureOut">
              <a:rPr lang="tr-TR" smtClean="0"/>
              <a:t>13.02.2022</a:t>
            </a:fld>
            <a:endParaRPr lang="tr-TR"/>
          </a:p>
        </p:txBody>
      </p:sp>
      <p:sp>
        <p:nvSpPr>
          <p:cNvPr id="6" name="Alt Bilgi Yer Tutucusu 5">
            <a:extLst>
              <a:ext uri="{FF2B5EF4-FFF2-40B4-BE49-F238E27FC236}">
                <a16:creationId xmlns:a16="http://schemas.microsoft.com/office/drawing/2014/main" id="{49F68011-9F10-49F3-8D46-62BA1352581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24CC9F8-001D-4866-B258-AEE49FC23ED3}"/>
              </a:ext>
            </a:extLst>
          </p:cNvPr>
          <p:cNvSpPr>
            <a:spLocks noGrp="1"/>
          </p:cNvSpPr>
          <p:nvPr>
            <p:ph type="sldNum" sz="quarter" idx="12"/>
          </p:nvPr>
        </p:nvSpPr>
        <p:spPr/>
        <p:txBody>
          <a:bodyPr/>
          <a:lstStyle/>
          <a:p>
            <a:fld id="{6B4CDB57-FAAE-4A9A-99F4-8C1464EC323E}" type="slidenum">
              <a:rPr lang="tr-TR" smtClean="0"/>
              <a:t>‹#›</a:t>
            </a:fld>
            <a:endParaRPr lang="tr-TR"/>
          </a:p>
        </p:txBody>
      </p:sp>
    </p:spTree>
    <p:extLst>
      <p:ext uri="{BB962C8B-B14F-4D97-AF65-F5344CB8AC3E}">
        <p14:creationId xmlns:p14="http://schemas.microsoft.com/office/powerpoint/2010/main" val="2231381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A723E5-CEBE-4900-98B6-D2F088A58F13}"/>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925D991-D43B-4BC6-9152-380AE4C72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C045D26D-DEA1-4CD5-A83F-75AD310D643F}"/>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76B581C7-794B-4790-B979-1A38F63266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1E2DACC0-11AB-4035-8300-1EE8AA56C254}"/>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A82781E8-C024-43A2-B8BB-CE9C9D3619A4}"/>
              </a:ext>
            </a:extLst>
          </p:cNvPr>
          <p:cNvSpPr>
            <a:spLocks noGrp="1"/>
          </p:cNvSpPr>
          <p:nvPr>
            <p:ph type="dt" sz="half" idx="10"/>
          </p:nvPr>
        </p:nvSpPr>
        <p:spPr/>
        <p:txBody>
          <a:bodyPr/>
          <a:lstStyle/>
          <a:p>
            <a:fld id="{6B915F16-E9AE-445F-93AD-863FD5081259}" type="datetimeFigureOut">
              <a:rPr lang="tr-TR" smtClean="0"/>
              <a:t>13.02.2022</a:t>
            </a:fld>
            <a:endParaRPr lang="tr-TR"/>
          </a:p>
        </p:txBody>
      </p:sp>
      <p:sp>
        <p:nvSpPr>
          <p:cNvPr id="8" name="Alt Bilgi Yer Tutucusu 7">
            <a:extLst>
              <a:ext uri="{FF2B5EF4-FFF2-40B4-BE49-F238E27FC236}">
                <a16:creationId xmlns:a16="http://schemas.microsoft.com/office/drawing/2014/main" id="{FCD44AA3-D815-4CF7-83F5-20321A694213}"/>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DDD69F37-1EEE-4C70-91A2-F3E6E06ACF26}"/>
              </a:ext>
            </a:extLst>
          </p:cNvPr>
          <p:cNvSpPr>
            <a:spLocks noGrp="1"/>
          </p:cNvSpPr>
          <p:nvPr>
            <p:ph type="sldNum" sz="quarter" idx="12"/>
          </p:nvPr>
        </p:nvSpPr>
        <p:spPr/>
        <p:txBody>
          <a:bodyPr/>
          <a:lstStyle/>
          <a:p>
            <a:fld id="{6B4CDB57-FAAE-4A9A-99F4-8C1464EC323E}" type="slidenum">
              <a:rPr lang="tr-TR" smtClean="0"/>
              <a:t>‹#›</a:t>
            </a:fld>
            <a:endParaRPr lang="tr-TR"/>
          </a:p>
        </p:txBody>
      </p:sp>
    </p:spTree>
    <p:extLst>
      <p:ext uri="{BB962C8B-B14F-4D97-AF65-F5344CB8AC3E}">
        <p14:creationId xmlns:p14="http://schemas.microsoft.com/office/powerpoint/2010/main" val="648898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EF0A32-CC59-4080-938D-550B2A895A5B}"/>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DDD98EBB-32E6-49FD-A940-FAAF870AD184}"/>
              </a:ext>
            </a:extLst>
          </p:cNvPr>
          <p:cNvSpPr>
            <a:spLocks noGrp="1"/>
          </p:cNvSpPr>
          <p:nvPr>
            <p:ph type="dt" sz="half" idx="10"/>
          </p:nvPr>
        </p:nvSpPr>
        <p:spPr/>
        <p:txBody>
          <a:bodyPr/>
          <a:lstStyle/>
          <a:p>
            <a:fld id="{6B915F16-E9AE-445F-93AD-863FD5081259}" type="datetimeFigureOut">
              <a:rPr lang="tr-TR" smtClean="0"/>
              <a:t>13.02.2022</a:t>
            </a:fld>
            <a:endParaRPr lang="tr-TR"/>
          </a:p>
        </p:txBody>
      </p:sp>
      <p:sp>
        <p:nvSpPr>
          <p:cNvPr id="4" name="Alt Bilgi Yer Tutucusu 3">
            <a:extLst>
              <a:ext uri="{FF2B5EF4-FFF2-40B4-BE49-F238E27FC236}">
                <a16:creationId xmlns:a16="http://schemas.microsoft.com/office/drawing/2014/main" id="{29AF67BF-7FBD-4F70-9759-83BB32E548B0}"/>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12DFF8F5-7562-4405-B51F-B277F8C5AD90}"/>
              </a:ext>
            </a:extLst>
          </p:cNvPr>
          <p:cNvSpPr>
            <a:spLocks noGrp="1"/>
          </p:cNvSpPr>
          <p:nvPr>
            <p:ph type="sldNum" sz="quarter" idx="12"/>
          </p:nvPr>
        </p:nvSpPr>
        <p:spPr/>
        <p:txBody>
          <a:bodyPr/>
          <a:lstStyle/>
          <a:p>
            <a:fld id="{6B4CDB57-FAAE-4A9A-99F4-8C1464EC323E}" type="slidenum">
              <a:rPr lang="tr-TR" smtClean="0"/>
              <a:t>‹#›</a:t>
            </a:fld>
            <a:endParaRPr lang="tr-TR"/>
          </a:p>
        </p:txBody>
      </p:sp>
    </p:spTree>
    <p:extLst>
      <p:ext uri="{BB962C8B-B14F-4D97-AF65-F5344CB8AC3E}">
        <p14:creationId xmlns:p14="http://schemas.microsoft.com/office/powerpoint/2010/main" val="3371805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07649D46-1C3F-490D-9ADC-E44053897CB2}"/>
              </a:ext>
            </a:extLst>
          </p:cNvPr>
          <p:cNvSpPr>
            <a:spLocks noGrp="1"/>
          </p:cNvSpPr>
          <p:nvPr>
            <p:ph type="dt" sz="half" idx="10"/>
          </p:nvPr>
        </p:nvSpPr>
        <p:spPr/>
        <p:txBody>
          <a:bodyPr/>
          <a:lstStyle/>
          <a:p>
            <a:fld id="{6B915F16-E9AE-445F-93AD-863FD5081259}" type="datetimeFigureOut">
              <a:rPr lang="tr-TR" smtClean="0"/>
              <a:t>13.02.2022</a:t>
            </a:fld>
            <a:endParaRPr lang="tr-TR"/>
          </a:p>
        </p:txBody>
      </p:sp>
      <p:sp>
        <p:nvSpPr>
          <p:cNvPr id="3" name="Alt Bilgi Yer Tutucusu 2">
            <a:extLst>
              <a:ext uri="{FF2B5EF4-FFF2-40B4-BE49-F238E27FC236}">
                <a16:creationId xmlns:a16="http://schemas.microsoft.com/office/drawing/2014/main" id="{CD9F1662-9454-40FC-9DC1-35CF62F9814E}"/>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57BCC68A-2BA5-4A8E-98BF-44E49F5C4A2F}"/>
              </a:ext>
            </a:extLst>
          </p:cNvPr>
          <p:cNvSpPr>
            <a:spLocks noGrp="1"/>
          </p:cNvSpPr>
          <p:nvPr>
            <p:ph type="sldNum" sz="quarter" idx="12"/>
          </p:nvPr>
        </p:nvSpPr>
        <p:spPr/>
        <p:txBody>
          <a:bodyPr/>
          <a:lstStyle/>
          <a:p>
            <a:fld id="{6B4CDB57-FAAE-4A9A-99F4-8C1464EC323E}" type="slidenum">
              <a:rPr lang="tr-TR" smtClean="0"/>
              <a:t>‹#›</a:t>
            </a:fld>
            <a:endParaRPr lang="tr-TR"/>
          </a:p>
        </p:txBody>
      </p:sp>
    </p:spTree>
    <p:extLst>
      <p:ext uri="{BB962C8B-B14F-4D97-AF65-F5344CB8AC3E}">
        <p14:creationId xmlns:p14="http://schemas.microsoft.com/office/powerpoint/2010/main" val="795722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84DAE4-32CB-4200-98CF-1427F7DFC82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7D494B82-0579-4C8E-9DF2-A112E20565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46FA0996-B68A-456E-8708-2E1C77BEDD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94CF6D5-EEBF-4953-A045-5131C3F5B8FE}"/>
              </a:ext>
            </a:extLst>
          </p:cNvPr>
          <p:cNvSpPr>
            <a:spLocks noGrp="1"/>
          </p:cNvSpPr>
          <p:nvPr>
            <p:ph type="dt" sz="half" idx="10"/>
          </p:nvPr>
        </p:nvSpPr>
        <p:spPr/>
        <p:txBody>
          <a:bodyPr/>
          <a:lstStyle/>
          <a:p>
            <a:fld id="{6B915F16-E9AE-445F-93AD-863FD5081259}" type="datetimeFigureOut">
              <a:rPr lang="tr-TR" smtClean="0"/>
              <a:t>13.02.2022</a:t>
            </a:fld>
            <a:endParaRPr lang="tr-TR"/>
          </a:p>
        </p:txBody>
      </p:sp>
      <p:sp>
        <p:nvSpPr>
          <p:cNvPr id="6" name="Alt Bilgi Yer Tutucusu 5">
            <a:extLst>
              <a:ext uri="{FF2B5EF4-FFF2-40B4-BE49-F238E27FC236}">
                <a16:creationId xmlns:a16="http://schemas.microsoft.com/office/drawing/2014/main" id="{DB16142B-8BC1-4CCC-ADF2-5A6A8931DA9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39D3746-2A11-4D19-83DD-C90D193E06BD}"/>
              </a:ext>
            </a:extLst>
          </p:cNvPr>
          <p:cNvSpPr>
            <a:spLocks noGrp="1"/>
          </p:cNvSpPr>
          <p:nvPr>
            <p:ph type="sldNum" sz="quarter" idx="12"/>
          </p:nvPr>
        </p:nvSpPr>
        <p:spPr/>
        <p:txBody>
          <a:bodyPr/>
          <a:lstStyle/>
          <a:p>
            <a:fld id="{6B4CDB57-FAAE-4A9A-99F4-8C1464EC323E}" type="slidenum">
              <a:rPr lang="tr-TR" smtClean="0"/>
              <a:t>‹#›</a:t>
            </a:fld>
            <a:endParaRPr lang="tr-TR"/>
          </a:p>
        </p:txBody>
      </p:sp>
    </p:spTree>
    <p:extLst>
      <p:ext uri="{BB962C8B-B14F-4D97-AF65-F5344CB8AC3E}">
        <p14:creationId xmlns:p14="http://schemas.microsoft.com/office/powerpoint/2010/main" val="2462896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E0758F-1F91-4F4A-99C1-9FBA16AF43E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9BCBB9AC-B93E-4573-8DD7-29AEF51066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27C74E50-EF54-49D9-9E7D-D1F77500E8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FFAE502-C2A3-4D2E-BEA4-E86E84978166}"/>
              </a:ext>
            </a:extLst>
          </p:cNvPr>
          <p:cNvSpPr>
            <a:spLocks noGrp="1"/>
          </p:cNvSpPr>
          <p:nvPr>
            <p:ph type="dt" sz="half" idx="10"/>
          </p:nvPr>
        </p:nvSpPr>
        <p:spPr/>
        <p:txBody>
          <a:bodyPr/>
          <a:lstStyle/>
          <a:p>
            <a:fld id="{6B915F16-E9AE-445F-93AD-863FD5081259}" type="datetimeFigureOut">
              <a:rPr lang="tr-TR" smtClean="0"/>
              <a:t>13.02.2022</a:t>
            </a:fld>
            <a:endParaRPr lang="tr-TR"/>
          </a:p>
        </p:txBody>
      </p:sp>
      <p:sp>
        <p:nvSpPr>
          <p:cNvPr id="6" name="Alt Bilgi Yer Tutucusu 5">
            <a:extLst>
              <a:ext uri="{FF2B5EF4-FFF2-40B4-BE49-F238E27FC236}">
                <a16:creationId xmlns:a16="http://schemas.microsoft.com/office/drawing/2014/main" id="{7DD070F8-8437-4699-B21E-F258F5B2B50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0BF3122-D244-4C4D-88D5-89B5C4833C6A}"/>
              </a:ext>
            </a:extLst>
          </p:cNvPr>
          <p:cNvSpPr>
            <a:spLocks noGrp="1"/>
          </p:cNvSpPr>
          <p:nvPr>
            <p:ph type="sldNum" sz="quarter" idx="12"/>
          </p:nvPr>
        </p:nvSpPr>
        <p:spPr/>
        <p:txBody>
          <a:bodyPr/>
          <a:lstStyle/>
          <a:p>
            <a:fld id="{6B4CDB57-FAAE-4A9A-99F4-8C1464EC323E}" type="slidenum">
              <a:rPr lang="tr-TR" smtClean="0"/>
              <a:t>‹#›</a:t>
            </a:fld>
            <a:endParaRPr lang="tr-TR"/>
          </a:p>
        </p:txBody>
      </p:sp>
    </p:spTree>
    <p:extLst>
      <p:ext uri="{BB962C8B-B14F-4D97-AF65-F5344CB8AC3E}">
        <p14:creationId xmlns:p14="http://schemas.microsoft.com/office/powerpoint/2010/main" val="82471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9E55883C-16AF-4893-A65A-5F1A51F175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1190C5A-8D7F-4F37-A5D0-39B38A54A2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ECA42EC-1E58-44DE-8D05-7695401C83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15F16-E9AE-445F-93AD-863FD5081259}" type="datetimeFigureOut">
              <a:rPr lang="tr-TR" smtClean="0"/>
              <a:t>13.02.2022</a:t>
            </a:fld>
            <a:endParaRPr lang="tr-TR"/>
          </a:p>
        </p:txBody>
      </p:sp>
      <p:sp>
        <p:nvSpPr>
          <p:cNvPr id="5" name="Alt Bilgi Yer Tutucusu 4">
            <a:extLst>
              <a:ext uri="{FF2B5EF4-FFF2-40B4-BE49-F238E27FC236}">
                <a16:creationId xmlns:a16="http://schemas.microsoft.com/office/drawing/2014/main" id="{CA79EA66-2A7B-43C9-B87C-D415A41F6D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3919C721-A7A4-4443-AA85-A92BCC83C8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4CDB57-FAAE-4A9A-99F4-8C1464EC323E}" type="slidenum">
              <a:rPr lang="tr-TR" smtClean="0"/>
              <a:t>‹#›</a:t>
            </a:fld>
            <a:endParaRPr lang="tr-TR"/>
          </a:p>
        </p:txBody>
      </p:sp>
    </p:spTree>
    <p:extLst>
      <p:ext uri="{BB962C8B-B14F-4D97-AF65-F5344CB8AC3E}">
        <p14:creationId xmlns:p14="http://schemas.microsoft.com/office/powerpoint/2010/main" val="2465509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30"/>
          <p:cNvSpPr txBox="1"/>
          <p:nvPr/>
        </p:nvSpPr>
        <p:spPr>
          <a:xfrm>
            <a:off x="0" y="6537960"/>
            <a:ext cx="12192000" cy="223138"/>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endParaRPr sz="850" b="0" i="0" u="none" strike="noStrike" cap="none">
              <a:solidFill>
                <a:srgbClr val="FF0000"/>
              </a:solidFill>
              <a:latin typeface="Helvetica Neue"/>
              <a:ea typeface="Helvetica Neue"/>
              <a:cs typeface="Helvetica Neue"/>
              <a:sym typeface="Helvetica Neue"/>
            </a:endParaRPr>
          </a:p>
        </p:txBody>
      </p:sp>
      <p:sp>
        <p:nvSpPr>
          <p:cNvPr id="16" name="Google Shape;16;p30" descr="Herkese Açık | Public"/>
          <p:cNvSpPr txBox="1"/>
          <p:nvPr/>
        </p:nvSpPr>
        <p:spPr>
          <a:xfrm>
            <a:off x="0" y="0"/>
            <a:ext cx="12192000" cy="223138"/>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850" b="0" i="0" u="none" strike="noStrike" cap="none">
                <a:solidFill>
                  <a:srgbClr val="FF0000"/>
                </a:solidFill>
                <a:latin typeface="Helvetica Neue"/>
                <a:ea typeface="Helvetica Neue"/>
                <a:cs typeface="Helvetica Neue"/>
                <a:sym typeface="Helvetica Neue"/>
              </a:rPr>
              <a:t>Herkese Açık | Public</a:t>
            </a:r>
            <a:endParaRPr/>
          </a:p>
        </p:txBody>
      </p:sp>
    </p:spTree>
    <p:extLst>
      <p:ext uri="{BB962C8B-B14F-4D97-AF65-F5344CB8AC3E}">
        <p14:creationId xmlns:p14="http://schemas.microsoft.com/office/powerpoint/2010/main" val="254636760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18"/>
          <p:cNvSpPr txBox="1">
            <a:spLocks noGrp="1"/>
          </p:cNvSpPr>
          <p:nvPr>
            <p:ph type="ctrTitle"/>
          </p:nvPr>
        </p:nvSpPr>
        <p:spPr>
          <a:xfrm>
            <a:off x="1524000" y="230602"/>
            <a:ext cx="9144000" cy="75095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0070C0"/>
              </a:buClr>
              <a:buSzPts val="4800"/>
              <a:buFont typeface="Times New Roman"/>
              <a:buNone/>
            </a:pPr>
            <a:r>
              <a:rPr lang="en-US" sz="4800" b="1">
                <a:solidFill>
                  <a:srgbClr val="0070C0"/>
                </a:solidFill>
                <a:latin typeface="Times New Roman"/>
                <a:ea typeface="Times New Roman"/>
                <a:cs typeface="Times New Roman"/>
                <a:sym typeface="Times New Roman"/>
              </a:rPr>
              <a:t>Görev Yükü</a:t>
            </a:r>
            <a:endParaRPr/>
          </a:p>
        </p:txBody>
      </p:sp>
      <p:cxnSp>
        <p:nvCxnSpPr>
          <p:cNvPr id="388" name="Google Shape;388;p18"/>
          <p:cNvCxnSpPr/>
          <p:nvPr/>
        </p:nvCxnSpPr>
        <p:spPr>
          <a:xfrm rot="10800000" flipH="1">
            <a:off x="0" y="1227317"/>
            <a:ext cx="12192000" cy="25758"/>
          </a:xfrm>
          <a:prstGeom prst="straightConnector1">
            <a:avLst/>
          </a:prstGeom>
          <a:noFill/>
          <a:ln w="38100" cap="flat" cmpd="sng">
            <a:solidFill>
              <a:schemeClr val="accent1"/>
            </a:solidFill>
            <a:prstDash val="solid"/>
            <a:miter lim="800000"/>
            <a:headEnd type="none" w="sm" len="sm"/>
            <a:tailEnd type="none" w="sm" len="sm"/>
          </a:ln>
        </p:spPr>
      </p:cxnSp>
      <p:cxnSp>
        <p:nvCxnSpPr>
          <p:cNvPr id="389" name="Google Shape;389;p18"/>
          <p:cNvCxnSpPr/>
          <p:nvPr/>
        </p:nvCxnSpPr>
        <p:spPr>
          <a:xfrm rot="10800000" flipH="1">
            <a:off x="0" y="6240440"/>
            <a:ext cx="12192000" cy="25758"/>
          </a:xfrm>
          <a:prstGeom prst="straightConnector1">
            <a:avLst/>
          </a:prstGeom>
          <a:noFill/>
          <a:ln w="38100" cap="flat" cmpd="sng">
            <a:solidFill>
              <a:schemeClr val="accent1"/>
            </a:solidFill>
            <a:prstDash val="solid"/>
            <a:miter lim="800000"/>
            <a:headEnd type="none" w="sm" len="sm"/>
            <a:tailEnd type="none" w="sm" len="sm"/>
          </a:ln>
        </p:spPr>
      </p:cxnSp>
      <p:sp>
        <p:nvSpPr>
          <p:cNvPr id="390" name="Google Shape;390;p18"/>
          <p:cNvSpPr txBox="1"/>
          <p:nvPr/>
        </p:nvSpPr>
        <p:spPr>
          <a:xfrm>
            <a:off x="7248" y="306044"/>
            <a:ext cx="1171978" cy="6463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Takım Logosu</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1" name="Google Shape;39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392" name="Google Shape;39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200" b="0" i="0" u="none" strike="noStrike" kern="0" cap="none" spc="0" normalizeH="0" baseline="0" noProof="0">
                <a:ln>
                  <a:noFill/>
                </a:ln>
                <a:solidFill>
                  <a:srgbClr val="888888"/>
                </a:solidFill>
                <a:effectLst/>
                <a:uLnTx/>
                <a:uFillTx/>
                <a:latin typeface="Calibri"/>
                <a:cs typeface="Calibri"/>
                <a:sym typeface="Calibri"/>
              </a:rPr>
              <a:t>13 Ocak 2022 Perşembe</a:t>
            </a: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pic>
        <p:nvPicPr>
          <p:cNvPr id="394" name="Google Shape;394;p18"/>
          <p:cNvPicPr preferRelativeResize="0"/>
          <p:nvPr/>
        </p:nvPicPr>
        <p:blipFill rotWithShape="1">
          <a:blip r:embed="rId3">
            <a:alphaModFix/>
          </a:blip>
          <a:srcRect/>
          <a:stretch/>
        </p:blipFill>
        <p:spPr>
          <a:xfrm>
            <a:off x="10979840" y="0"/>
            <a:ext cx="1212160" cy="1212160"/>
          </a:xfrm>
          <a:prstGeom prst="rect">
            <a:avLst/>
          </a:prstGeom>
          <a:noFill/>
          <a:ln>
            <a:noFill/>
          </a:ln>
        </p:spPr>
      </p:pic>
      <p:sp>
        <p:nvSpPr>
          <p:cNvPr id="395" name="Google Shape;39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200" b="0" i="0" u="none" strike="noStrike" kern="0" cap="none" spc="0" normalizeH="0" baseline="0" noProof="0">
                <a:ln>
                  <a:noFill/>
                </a:ln>
                <a:solidFill>
                  <a:srgbClr val="888888"/>
                </a:solidFill>
                <a:effectLst/>
                <a:uLnTx/>
                <a:uFillTx/>
                <a:latin typeface="Calibri"/>
                <a:cs typeface="Calibri"/>
                <a:sym typeface="Calibri"/>
              </a:rPr>
              <a:t>2022 TEKNOFEST ROKET YARIŞMASI ÖN TASARIM RAPORU (ÖTR)</a:t>
            </a: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pic>
        <p:nvPicPr>
          <p:cNvPr id="3" name="Resim 2">
            <a:extLst>
              <a:ext uri="{FF2B5EF4-FFF2-40B4-BE49-F238E27FC236}">
                <a16:creationId xmlns:a16="http://schemas.microsoft.com/office/drawing/2014/main" id="{5C1F7F95-2460-4F1C-A77A-D8A3504A521B}"/>
              </a:ext>
            </a:extLst>
          </p:cNvPr>
          <p:cNvPicPr>
            <a:picLocks noChangeAspect="1"/>
          </p:cNvPicPr>
          <p:nvPr/>
        </p:nvPicPr>
        <p:blipFill>
          <a:blip r:embed="rId4"/>
          <a:stretch>
            <a:fillRect/>
          </a:stretch>
        </p:blipFill>
        <p:spPr>
          <a:xfrm>
            <a:off x="76184" y="1498834"/>
            <a:ext cx="3962416" cy="3832416"/>
          </a:xfrm>
          <a:prstGeom prst="rect">
            <a:avLst/>
          </a:prstGeom>
        </p:spPr>
      </p:pic>
      <p:pic>
        <p:nvPicPr>
          <p:cNvPr id="6" name="Resim 5">
            <a:extLst>
              <a:ext uri="{FF2B5EF4-FFF2-40B4-BE49-F238E27FC236}">
                <a16:creationId xmlns:a16="http://schemas.microsoft.com/office/drawing/2014/main" id="{D8E92E1D-D759-4691-8C1F-73F4F01E3B34}"/>
              </a:ext>
            </a:extLst>
          </p:cNvPr>
          <p:cNvPicPr>
            <a:picLocks noChangeAspect="1"/>
          </p:cNvPicPr>
          <p:nvPr/>
        </p:nvPicPr>
        <p:blipFill>
          <a:blip r:embed="rId5"/>
          <a:stretch>
            <a:fillRect/>
          </a:stretch>
        </p:blipFill>
        <p:spPr>
          <a:xfrm>
            <a:off x="4324196" y="1637098"/>
            <a:ext cx="3543607" cy="3694152"/>
          </a:xfrm>
          <a:prstGeom prst="rect">
            <a:avLst/>
          </a:prstGeom>
        </p:spPr>
      </p:pic>
      <p:pic>
        <p:nvPicPr>
          <p:cNvPr id="9" name="Resim 8">
            <a:extLst>
              <a:ext uri="{FF2B5EF4-FFF2-40B4-BE49-F238E27FC236}">
                <a16:creationId xmlns:a16="http://schemas.microsoft.com/office/drawing/2014/main" id="{FF10BD35-7157-4CF6-B653-58FD762AD3AE}"/>
              </a:ext>
            </a:extLst>
          </p:cNvPr>
          <p:cNvPicPr>
            <a:picLocks noChangeAspect="1"/>
          </p:cNvPicPr>
          <p:nvPr/>
        </p:nvPicPr>
        <p:blipFill>
          <a:blip r:embed="rId6"/>
          <a:stretch>
            <a:fillRect/>
          </a:stretch>
        </p:blipFill>
        <p:spPr>
          <a:xfrm>
            <a:off x="8331476" y="1498833"/>
            <a:ext cx="3543608" cy="37171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18"/>
          <p:cNvSpPr txBox="1">
            <a:spLocks noGrp="1"/>
          </p:cNvSpPr>
          <p:nvPr>
            <p:ph type="ctrTitle"/>
          </p:nvPr>
        </p:nvSpPr>
        <p:spPr>
          <a:xfrm>
            <a:off x="1524000" y="230602"/>
            <a:ext cx="9144000" cy="75095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0070C0"/>
              </a:buClr>
              <a:buSzPts val="4800"/>
              <a:buFont typeface="Times New Roman"/>
              <a:buNone/>
            </a:pPr>
            <a:r>
              <a:rPr lang="en-US" sz="4800" b="1">
                <a:solidFill>
                  <a:srgbClr val="0070C0"/>
                </a:solidFill>
                <a:latin typeface="Times New Roman"/>
                <a:ea typeface="Times New Roman"/>
                <a:cs typeface="Times New Roman"/>
                <a:sym typeface="Times New Roman"/>
              </a:rPr>
              <a:t>Görev Yükü</a:t>
            </a:r>
            <a:endParaRPr/>
          </a:p>
        </p:txBody>
      </p:sp>
      <p:cxnSp>
        <p:nvCxnSpPr>
          <p:cNvPr id="388" name="Google Shape;388;p18"/>
          <p:cNvCxnSpPr/>
          <p:nvPr/>
        </p:nvCxnSpPr>
        <p:spPr>
          <a:xfrm rot="10800000" flipH="1">
            <a:off x="0" y="1227317"/>
            <a:ext cx="12192000" cy="25758"/>
          </a:xfrm>
          <a:prstGeom prst="straightConnector1">
            <a:avLst/>
          </a:prstGeom>
          <a:noFill/>
          <a:ln w="38100" cap="flat" cmpd="sng">
            <a:solidFill>
              <a:schemeClr val="accent1"/>
            </a:solidFill>
            <a:prstDash val="solid"/>
            <a:miter lim="800000"/>
            <a:headEnd type="none" w="sm" len="sm"/>
            <a:tailEnd type="none" w="sm" len="sm"/>
          </a:ln>
        </p:spPr>
      </p:cxnSp>
      <p:cxnSp>
        <p:nvCxnSpPr>
          <p:cNvPr id="389" name="Google Shape;389;p18"/>
          <p:cNvCxnSpPr/>
          <p:nvPr/>
        </p:nvCxnSpPr>
        <p:spPr>
          <a:xfrm rot="10800000" flipH="1">
            <a:off x="0" y="6240440"/>
            <a:ext cx="12192000" cy="25758"/>
          </a:xfrm>
          <a:prstGeom prst="straightConnector1">
            <a:avLst/>
          </a:prstGeom>
          <a:noFill/>
          <a:ln w="38100" cap="flat" cmpd="sng">
            <a:solidFill>
              <a:schemeClr val="accent1"/>
            </a:solidFill>
            <a:prstDash val="solid"/>
            <a:miter lim="800000"/>
            <a:headEnd type="none" w="sm" len="sm"/>
            <a:tailEnd type="none" w="sm" len="sm"/>
          </a:ln>
        </p:spPr>
      </p:cxnSp>
      <p:sp>
        <p:nvSpPr>
          <p:cNvPr id="390" name="Google Shape;390;p18"/>
          <p:cNvSpPr txBox="1"/>
          <p:nvPr/>
        </p:nvSpPr>
        <p:spPr>
          <a:xfrm>
            <a:off x="7248" y="306044"/>
            <a:ext cx="1171978" cy="6463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Takım Logosu</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1" name="Google Shape;39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392" name="Google Shape;39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200" b="0" i="0" u="none" strike="noStrike" kern="0" cap="none" spc="0" normalizeH="0" baseline="0" noProof="0">
                <a:ln>
                  <a:noFill/>
                </a:ln>
                <a:solidFill>
                  <a:srgbClr val="888888"/>
                </a:solidFill>
                <a:effectLst/>
                <a:uLnTx/>
                <a:uFillTx/>
                <a:latin typeface="Calibri"/>
                <a:cs typeface="Calibri"/>
                <a:sym typeface="Calibri"/>
              </a:rPr>
              <a:t>13 Ocak 2022 Perşembe</a:t>
            </a: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pic>
        <p:nvPicPr>
          <p:cNvPr id="394" name="Google Shape;394;p18"/>
          <p:cNvPicPr preferRelativeResize="0"/>
          <p:nvPr/>
        </p:nvPicPr>
        <p:blipFill rotWithShape="1">
          <a:blip r:embed="rId3">
            <a:alphaModFix/>
          </a:blip>
          <a:srcRect/>
          <a:stretch/>
        </p:blipFill>
        <p:spPr>
          <a:xfrm>
            <a:off x="10979840" y="0"/>
            <a:ext cx="1212160" cy="1212160"/>
          </a:xfrm>
          <a:prstGeom prst="rect">
            <a:avLst/>
          </a:prstGeom>
          <a:noFill/>
          <a:ln>
            <a:noFill/>
          </a:ln>
        </p:spPr>
      </p:pic>
      <p:sp>
        <p:nvSpPr>
          <p:cNvPr id="395" name="Google Shape;39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200" b="0" i="0" u="none" strike="noStrike" kern="0" cap="none" spc="0" normalizeH="0" baseline="0" noProof="0">
                <a:ln>
                  <a:noFill/>
                </a:ln>
                <a:solidFill>
                  <a:srgbClr val="888888"/>
                </a:solidFill>
                <a:effectLst/>
                <a:uLnTx/>
                <a:uFillTx/>
                <a:latin typeface="Calibri"/>
                <a:cs typeface="Calibri"/>
                <a:sym typeface="Calibri"/>
              </a:rPr>
              <a:t>2022 TEKNOFEST ROKET YARIŞMASI ÖN TASARIM RAPORU (ÖTR)</a:t>
            </a: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10" name="Google Shape;393;p18">
            <a:extLst>
              <a:ext uri="{FF2B5EF4-FFF2-40B4-BE49-F238E27FC236}">
                <a16:creationId xmlns:a16="http://schemas.microsoft.com/office/drawing/2014/main" id="{BD7DD149-BE34-4489-B0DD-800A317BD7E3}"/>
              </a:ext>
            </a:extLst>
          </p:cNvPr>
          <p:cNvSpPr txBox="1"/>
          <p:nvPr/>
        </p:nvSpPr>
        <p:spPr>
          <a:xfrm>
            <a:off x="0" y="1240196"/>
            <a:ext cx="12192000" cy="45242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endParaRPr lang="tr-TR" dirty="0">
              <a:solidFill>
                <a:schemeClr val="dk1"/>
              </a:solidFill>
              <a:latin typeface="Calibri" panose="020F0502020204030204" pitchFamily="34" charset="0"/>
              <a:cs typeface="Calibri" panose="020F0502020204030204" pitchFamily="34" charset="0"/>
              <a:sym typeface="Calibri"/>
            </a:endParaRPr>
          </a:p>
          <a:p>
            <a:pPr marL="285750" marR="0" lvl="0" indent="-285750" algn="l" rtl="0">
              <a:spcBef>
                <a:spcPts val="0"/>
              </a:spcBef>
              <a:spcAft>
                <a:spcPts val="0"/>
              </a:spcAft>
              <a:buClr>
                <a:schemeClr val="dk1"/>
              </a:buClr>
              <a:buSzPts val="1800"/>
              <a:buFont typeface="Arial"/>
              <a:buChar char="•"/>
            </a:pPr>
            <a:r>
              <a:rPr lang="tr-TR" dirty="0">
                <a:solidFill>
                  <a:schemeClr val="dk1"/>
                </a:solidFill>
                <a:latin typeface="Calibri" panose="020F0502020204030204" pitchFamily="34" charset="0"/>
                <a:cs typeface="Calibri" panose="020F0502020204030204" pitchFamily="34" charset="0"/>
                <a:sym typeface="Calibri"/>
              </a:rPr>
              <a:t>Görev Yükümüz ’de MCU olarak ARM işletim tabanlı STM32F103C8T6’yı kullandık, kartımızda iki adet regülatör bölümümüz bulunmakta, ilk regülatör LM2596 11.1V’u 5V’a düşüren bir regülatör, ikinci regülatör AMS11117 5V’u 3.3V’a düşüren regülatördür. Sıcaklık, nem ve basıncı kartta bulunan Bosch üretimi BME280 ile gerçekleştirmekteyiz basınç verisi kurtarma algoritmamızın parametrelerinden biridir. Bir diğer parametremiz eksen verisidir, eksen verisini kartımızda bulunan 6 eksenli MPU6050’den almaktayız. Roketimiz görevini icra ettikten sonra roketimizin konumunu uzun mesafeden, kartımızda kullandığımız GPS NEO 6MV2’ile sağlamakla, kısa mesafeden ise sonar sistemimizle sağlamaktayız. Bütün bu telemetreyi ise Ebyte firmasının E22-900T30S serisi olan Lora ile gerçekleştirilecektir.</a:t>
            </a:r>
          </a:p>
          <a:p>
            <a:pPr marL="285750" marR="0" lvl="0" indent="-285750" algn="l" rtl="0">
              <a:spcBef>
                <a:spcPts val="0"/>
              </a:spcBef>
              <a:spcAft>
                <a:spcPts val="0"/>
              </a:spcAft>
              <a:buClr>
                <a:schemeClr val="dk1"/>
              </a:buClr>
              <a:buSzPts val="1800"/>
              <a:buFont typeface="Arial"/>
              <a:buChar char="•"/>
            </a:pPr>
            <a:r>
              <a:rPr lang="tr-TR" dirty="0">
                <a:solidFill>
                  <a:schemeClr val="dk1"/>
                </a:solidFill>
                <a:latin typeface="Calibri" panose="020F0502020204030204" pitchFamily="34" charset="0"/>
                <a:cs typeface="Calibri" panose="020F0502020204030204" pitchFamily="34" charset="0"/>
                <a:sym typeface="Calibri"/>
              </a:rPr>
              <a:t>Görev Yükümüz roketten karbondioksit tüpü sistemi ile ayrılmaktadır. Kartımızda bulunan open drain devresi sayesinde, karbondioksit tüpleri ateşlenmektedir. Kartımızda iki adet 16gr karbondioksit tüpü kullanmaktayız. Bunun yarattığı basınç 140psi ve yaklaşık olarak 965266.02104 Pascal yapıyor.  Bu basınç, bizim rokete tasarladığımız gizli menteşeli kapıyı açarak, görev yükünü dışarı çıkartıyor. </a:t>
            </a:r>
          </a:p>
          <a:p>
            <a:pPr marL="285750" marR="0" lvl="0" indent="-285750" algn="l" rtl="0">
              <a:spcBef>
                <a:spcPts val="0"/>
              </a:spcBef>
              <a:spcAft>
                <a:spcPts val="0"/>
              </a:spcAft>
              <a:buClr>
                <a:schemeClr val="dk1"/>
              </a:buClr>
              <a:buSzPts val="1800"/>
              <a:buFont typeface="Arial"/>
              <a:buChar char="•"/>
            </a:pPr>
            <a:r>
              <a:rPr lang="tr-TR" dirty="0">
                <a:solidFill>
                  <a:schemeClr val="dk1"/>
                </a:solidFill>
                <a:latin typeface="Calibri" panose="020F0502020204030204" pitchFamily="34" charset="0"/>
                <a:cs typeface="Calibri" panose="020F0502020204030204" pitchFamily="34" charset="0"/>
                <a:sym typeface="Calibri"/>
              </a:rPr>
              <a:t>Görev Yükümüz roket tepe noktasına ulaştığında, ayrılmasını; karbondioksit tüplerinin basınç ile menteşeli kapağın açtığı yoldan sağlayacaktır. Görev Yükü roketten çıkış yaptıktan sonra GPS ile yer istasyonuna veri paketi göndererek bize yerini bildirecektir. Aynı zamanda sonar sistemimiz ile görev yüküne yaklaştığımızda yerini bulmamız daha da kolaylaşacaktır. </a:t>
            </a:r>
          </a:p>
          <a:p>
            <a:pPr marL="285750" marR="0" lvl="0" indent="-285750" algn="l" rtl="0">
              <a:spcBef>
                <a:spcPts val="0"/>
              </a:spcBef>
              <a:spcAft>
                <a:spcPts val="0"/>
              </a:spcAft>
              <a:buClr>
                <a:schemeClr val="dk1"/>
              </a:buClr>
              <a:buSzPts val="1800"/>
              <a:buFont typeface="Arial"/>
              <a:buChar char="•"/>
            </a:pPr>
            <a:r>
              <a:rPr lang="tr-TR" dirty="0">
                <a:solidFill>
                  <a:schemeClr val="dk1"/>
                </a:solidFill>
                <a:latin typeface="Calibri" panose="020F0502020204030204" pitchFamily="34" charset="0"/>
                <a:cs typeface="Calibri" panose="020F0502020204030204" pitchFamily="34" charset="0"/>
                <a:sym typeface="Calibri"/>
              </a:rPr>
              <a:t>Faydalı yükümüz Lipo pil ve kart dahil toplam 125gr +  75gr = 200gr’dır. </a:t>
            </a:r>
            <a:endParaRP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8139323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TotalTime>
  <Words>265</Words>
  <Application>Microsoft Office PowerPoint</Application>
  <PresentationFormat>Geniş ekran</PresentationFormat>
  <Paragraphs>17</Paragraphs>
  <Slides>2</Slides>
  <Notes>2</Notes>
  <HiddenSlides>0</HiddenSlides>
  <MMClips>0</MMClips>
  <ScaleCrop>false</ScaleCrop>
  <HeadingPairs>
    <vt:vector size="6" baseType="variant">
      <vt:variant>
        <vt:lpstr>Kullanılan Yazı Tipleri</vt:lpstr>
      </vt:variant>
      <vt:variant>
        <vt:i4>5</vt:i4>
      </vt:variant>
      <vt:variant>
        <vt:lpstr>Tema</vt:lpstr>
      </vt:variant>
      <vt:variant>
        <vt:i4>2</vt:i4>
      </vt:variant>
      <vt:variant>
        <vt:lpstr>Slayt Başlıkları</vt:lpstr>
      </vt:variant>
      <vt:variant>
        <vt:i4>2</vt:i4>
      </vt:variant>
    </vt:vector>
  </HeadingPairs>
  <TitlesOfParts>
    <vt:vector size="9" baseType="lpstr">
      <vt:lpstr>Arial</vt:lpstr>
      <vt:lpstr>Calibri</vt:lpstr>
      <vt:lpstr>Calibri Light</vt:lpstr>
      <vt:lpstr>Helvetica Neue</vt:lpstr>
      <vt:lpstr>Times New Roman</vt:lpstr>
      <vt:lpstr>Office Teması</vt:lpstr>
      <vt:lpstr>Office Theme</vt:lpstr>
      <vt:lpstr>Görev Yükü</vt:lpstr>
      <vt:lpstr>Görev Yükü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Görev Yükü</dc:title>
  <dc:creator>ŞAFAK YILDIRIM</dc:creator>
  <cp:lastModifiedBy>ŞAFAK YILDIRIM</cp:lastModifiedBy>
  <cp:revision>6</cp:revision>
  <dcterms:created xsi:type="dcterms:W3CDTF">2022-02-09T12:50:02Z</dcterms:created>
  <dcterms:modified xsi:type="dcterms:W3CDTF">2022-02-13T10:22:13Z</dcterms:modified>
</cp:coreProperties>
</file>