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7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5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27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1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7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0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A527A-52E1-4CD0-8EED-28F047BBD49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53F9-B7D4-44E3-8FAC-3F96957C8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6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Bahnschrift Condensed" panose="020B0502040204020203" pitchFamily="34" charset="0"/>
              </a:rPr>
              <a:t>DIGITAL STORE SALES ANALYTICS</a:t>
            </a:r>
            <a:endParaRPr lang="en-IN" b="1" dirty="0">
              <a:solidFill>
                <a:srgbClr val="00206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02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			</a:t>
            </a:r>
            <a:br>
              <a:rPr lang="en-US" b="1" dirty="0" smtClean="0"/>
            </a:br>
            <a:r>
              <a:rPr lang="en-US" b="1" dirty="0" smtClean="0"/>
              <a:t>Top 5 Products Sold	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Here are top 5 most sold Items</a:t>
            </a:r>
          </a:p>
          <a:p>
            <a:r>
              <a:rPr lang="en-US" sz="3200" dirty="0" smtClean="0"/>
              <a:t>1.Lighting Charging Cable</a:t>
            </a:r>
          </a:p>
          <a:p>
            <a:r>
              <a:rPr lang="en-US" sz="3200" dirty="0" smtClean="0"/>
              <a:t>2.USB-C Charging Cable</a:t>
            </a:r>
          </a:p>
          <a:p>
            <a:r>
              <a:rPr lang="en-US" sz="3200" dirty="0" smtClean="0"/>
              <a:t>3.AA Batteries(4-Pack)</a:t>
            </a:r>
          </a:p>
          <a:p>
            <a:r>
              <a:rPr lang="en-US" sz="3200" dirty="0" smtClean="0"/>
              <a:t>4.AAA Batteries(4-Pack)</a:t>
            </a:r>
          </a:p>
          <a:p>
            <a:r>
              <a:rPr lang="en-US" sz="3200" dirty="0" smtClean="0"/>
              <a:t>5.Wired Headphones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53" r="275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5 Least Sold Items</a:t>
            </a:r>
            <a:br>
              <a:rPr lang="en-US" b="1" dirty="0" smtClean="0"/>
            </a:b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047" y="1480866"/>
            <a:ext cx="5782482" cy="38867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are top 5 Least Sold Items</a:t>
            </a:r>
          </a:p>
          <a:p>
            <a:r>
              <a:rPr lang="en-US" sz="2800" dirty="0" smtClean="0"/>
              <a:t>1.LG Washing Machine</a:t>
            </a:r>
          </a:p>
          <a:p>
            <a:r>
              <a:rPr lang="en-US" sz="2800" dirty="0" smtClean="0"/>
              <a:t>2.LG Dryer</a:t>
            </a:r>
          </a:p>
          <a:p>
            <a:r>
              <a:rPr lang="en-US" sz="2800" dirty="0" smtClean="0"/>
              <a:t>3.Vareebad Phone</a:t>
            </a:r>
          </a:p>
          <a:p>
            <a:r>
              <a:rPr lang="en-US" sz="2800" dirty="0" smtClean="0"/>
              <a:t>4.20in Monitor</a:t>
            </a:r>
          </a:p>
          <a:p>
            <a:r>
              <a:rPr lang="en-US" sz="2800" dirty="0" smtClean="0"/>
              <a:t>5.Thinkpad Laptop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5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Most Priced Product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8232" y="1623761"/>
            <a:ext cx="4382112" cy="360095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/>
              <a:t>Here are the  most 10 priced products</a:t>
            </a:r>
          </a:p>
          <a:p>
            <a:r>
              <a:rPr lang="en-US" b="1" dirty="0" smtClean="0"/>
              <a:t>1.Macbook Pro Laptop</a:t>
            </a:r>
          </a:p>
          <a:p>
            <a:r>
              <a:rPr lang="en-US" b="1" dirty="0" smtClean="0"/>
              <a:t>2.Thinkpad Laptop</a:t>
            </a:r>
          </a:p>
          <a:p>
            <a:r>
              <a:rPr lang="en-US" b="1" dirty="0" smtClean="0"/>
              <a:t>3.iPhone</a:t>
            </a:r>
          </a:p>
          <a:p>
            <a:r>
              <a:rPr lang="en-US" b="1" dirty="0" smtClean="0"/>
              <a:t>4.Google Phone</a:t>
            </a:r>
          </a:p>
          <a:p>
            <a:r>
              <a:rPr lang="en-US" b="1" dirty="0" smtClean="0"/>
              <a:t>5.LG Dryer</a:t>
            </a:r>
          </a:p>
          <a:p>
            <a:r>
              <a:rPr lang="en-US" b="1" dirty="0" smtClean="0"/>
              <a:t>6.LG Washing Machine</a:t>
            </a:r>
          </a:p>
          <a:p>
            <a:r>
              <a:rPr lang="en-US" b="1" dirty="0" smtClean="0"/>
              <a:t>7.Verreebadd Phone</a:t>
            </a:r>
          </a:p>
          <a:p>
            <a:r>
              <a:rPr lang="en-US" b="1" dirty="0" smtClean="0"/>
              <a:t>8.27n 4K Gaming Monitor</a:t>
            </a:r>
          </a:p>
          <a:p>
            <a:r>
              <a:rPr lang="en-US" b="1" dirty="0" smtClean="0"/>
              <a:t>9.34n </a:t>
            </a:r>
            <a:r>
              <a:rPr lang="en-US" b="1" dirty="0" err="1" smtClean="0"/>
              <a:t>Ultrawide</a:t>
            </a:r>
            <a:r>
              <a:rPr lang="en-US" b="1" dirty="0" smtClean="0"/>
              <a:t> Monitor</a:t>
            </a:r>
          </a:p>
          <a:p>
            <a:r>
              <a:rPr lang="en-US" b="1" dirty="0" smtClean="0"/>
              <a:t>10.Flatscreen TV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798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Monthly Sales Report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19694"/>
            <a:ext cx="6172200" cy="360908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Net Sales In</a:t>
            </a:r>
          </a:p>
          <a:p>
            <a:r>
              <a:rPr lang="en-US" sz="2800" dirty="0" smtClean="0"/>
              <a:t>April : 2235485</a:t>
            </a:r>
          </a:p>
          <a:p>
            <a:r>
              <a:rPr lang="en-US" sz="2800" dirty="0" smtClean="0"/>
              <a:t>August:1339078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4993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</a:t>
            </a:r>
            <a:r>
              <a:rPr lang="en-US" b="1" dirty="0" err="1" smtClean="0"/>
              <a:t>Statewise</a:t>
            </a:r>
            <a:r>
              <a:rPr lang="en-US" b="1" dirty="0" smtClean="0"/>
              <a:t> Sales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53" y="1957896"/>
            <a:ext cx="712569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Insights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2488" y="1828800"/>
            <a:ext cx="11115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  5 Least Sold items are top 10 Most Expensive items.</a:t>
            </a:r>
            <a:br>
              <a:rPr lang="en-US" sz="3200" dirty="0" smtClean="0"/>
            </a:br>
            <a:r>
              <a:rPr lang="en-US" sz="3200" dirty="0" smtClean="0"/>
              <a:t>There might be a possibility of low sales due to their price.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smtClean="0"/>
              <a:t>April Month has highest sales in the Year.</a:t>
            </a:r>
          </a:p>
          <a:p>
            <a:endParaRPr lang="en-US" sz="3200" dirty="0"/>
          </a:p>
          <a:p>
            <a:r>
              <a:rPr lang="en-US" sz="3200" dirty="0" err="1" smtClean="0"/>
              <a:t>Carlifornia</a:t>
            </a:r>
            <a:r>
              <a:rPr lang="en-US" sz="3200" dirty="0" smtClean="0"/>
              <a:t> State has the highest number of Purchase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6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DIGITAL STORE SALES ANALYTICS</vt:lpstr>
      <vt:lpstr>    Top 5 Products Sold  </vt:lpstr>
      <vt:lpstr>Top 5 Least Sold Items </vt:lpstr>
      <vt:lpstr>Most Priced Product</vt:lpstr>
      <vt:lpstr>Monthly Sales Report</vt:lpstr>
      <vt:lpstr>   Statewise Sales</vt:lpstr>
      <vt:lpstr>   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STORE SALES ANALYTICS</dc:title>
  <dc:creator>lenovo</dc:creator>
  <cp:lastModifiedBy>lenovo</cp:lastModifiedBy>
  <cp:revision>6</cp:revision>
  <dcterms:created xsi:type="dcterms:W3CDTF">2025-04-13T11:51:38Z</dcterms:created>
  <dcterms:modified xsi:type="dcterms:W3CDTF">2025-04-13T16:30:21Z</dcterms:modified>
</cp:coreProperties>
</file>