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8CB3A-5C03-49F9-A39F-4E5FF6AA79BD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4DD7-300A-468D-A26D-8FBA75F7D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265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51AF-2F77-45C9-BDB3-ACB91ACD7CDC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4FA73-C9A9-4DEE-AC96-0314E3180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30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51AF-2F77-45C9-BDB3-ACB91ACD7CDC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4FA73-C9A9-4DEE-AC96-0314E3180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36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51AF-2F77-45C9-BDB3-ACB91ACD7CDC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4FA73-C9A9-4DEE-AC96-0314E3180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29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51AF-2F77-45C9-BDB3-ACB91ACD7CDC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4FA73-C9A9-4DEE-AC96-0314E3180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41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51AF-2F77-45C9-BDB3-ACB91ACD7CDC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4FA73-C9A9-4DEE-AC96-0314E3180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28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51AF-2F77-45C9-BDB3-ACB91ACD7CDC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4FA73-C9A9-4DEE-AC96-0314E3180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01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51AF-2F77-45C9-BDB3-ACB91ACD7CDC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4FA73-C9A9-4DEE-AC96-0314E3180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93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51AF-2F77-45C9-BDB3-ACB91ACD7CDC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4FA73-C9A9-4DEE-AC96-0314E3180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77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51AF-2F77-45C9-BDB3-ACB91ACD7CDC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4FA73-C9A9-4DEE-AC96-0314E3180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64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51AF-2F77-45C9-BDB3-ACB91ACD7CDC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4FA73-C9A9-4DEE-AC96-0314E3180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9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51AF-2F77-45C9-BDB3-ACB91ACD7CDC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4FA73-C9A9-4DEE-AC96-0314E3180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19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351AF-2F77-45C9-BDB3-ACB91ACD7CDC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4FA73-C9A9-4DEE-AC96-0314E31800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82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RETAIL STORE ANALYTICS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760"/>
            <a:ext cx="12431680" cy="687876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100263" y="2189232"/>
            <a:ext cx="8843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  RETAIL STORE ANALYTICS</a:t>
            </a:r>
            <a:endParaRPr lang="en-IN" sz="40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38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Total Annual Sales</a:t>
            </a:r>
            <a:endParaRPr lang="en-IN" sz="4000" b="1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 smtClean="0"/>
              <a:t>The total annual sales of the grocery store in the year 2016 amounted to </a:t>
            </a:r>
            <a:r>
              <a:rPr lang="en-US" sz="3200" dirty="0" smtClean="0"/>
              <a:t>₹15,78,039.</a:t>
            </a:r>
            <a:endParaRPr lang="en-IN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72200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1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Monthly Sales </a:t>
            </a:r>
            <a:endParaRPr lang="en-IN" sz="40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701679"/>
            <a:ext cx="6172200" cy="4167309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3600" dirty="0" smtClean="0"/>
          </a:p>
          <a:p>
            <a:r>
              <a:rPr lang="en-US" sz="3600" dirty="0" smtClean="0"/>
              <a:t>December has the highest selling record where as January is the Lowest.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09041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		Top 10 Customers</a:t>
            </a:r>
            <a:endParaRPr lang="en-IN" sz="5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612" y="1478902"/>
            <a:ext cx="10145597" cy="505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7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	    Top 10 Products Sold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363200" cy="444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4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	  Top 10 Products (Quantity)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664" y="1690688"/>
            <a:ext cx="10625136" cy="453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</a:t>
            </a:r>
            <a:r>
              <a:rPr lang="en-US" b="1" dirty="0" smtClean="0"/>
              <a:t>Conclusion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It is seen that The Store might not perform well in January but in performed well in the last quarter of the year.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Top Customers must be rewarded  especially with purchasing of more than 3000.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Most selling product in the context of Quantity must be in stock usually.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5493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93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RETAIL STORE ANALYTICS</vt:lpstr>
      <vt:lpstr>Total Annual Sales</vt:lpstr>
      <vt:lpstr>Monthly Sales </vt:lpstr>
      <vt:lpstr>  Top 10 Customers</vt:lpstr>
      <vt:lpstr>      Top 10 Products Sold</vt:lpstr>
      <vt:lpstr>    Top 10 Products (Quantity)</vt:lpstr>
      <vt:lpstr>   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STORE ANALYTICS</dc:title>
  <dc:creator>lenovo</dc:creator>
  <cp:lastModifiedBy>lenovo</cp:lastModifiedBy>
  <cp:revision>8</cp:revision>
  <dcterms:created xsi:type="dcterms:W3CDTF">2025-04-16T11:21:57Z</dcterms:created>
  <dcterms:modified xsi:type="dcterms:W3CDTF">2025-04-16T19:07:16Z</dcterms:modified>
</cp:coreProperties>
</file>