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1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1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5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5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CB45-EBF9-4364-B106-56486FC0D213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2FA5-0D6C-4A97-BD33-BD879C9C1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Arial Black" panose="020B0A04020102020204" pitchFamily="34" charset="0"/>
              </a:rPr>
              <a:t>SUPER SALES ANALYTICS</a:t>
            </a:r>
            <a:endParaRPr lang="en-IN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57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Key Insights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1463" y="1471613"/>
            <a:ext cx="11615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Quarter -4 has the lowest sales and Quarter -1 and Quarter -2 performed well in terms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July month has highest sales report.\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In terms of </a:t>
            </a:r>
            <a:r>
              <a:rPr lang="en-US" sz="3600" b="1" dirty="0" err="1" smtClean="0"/>
              <a:t>Profit,South</a:t>
            </a:r>
            <a:r>
              <a:rPr lang="en-US" sz="3600" b="1" dirty="0" smtClean="0"/>
              <a:t> region has highest profit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Office Supplies are mostly in demand and followed by Furniture.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Profit margin is more in Office Supplies than other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23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SUPER SALES ANALYTICS</vt:lpstr>
      <vt:lpstr>    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SALES ANALYTICS</dc:title>
  <dc:creator>lenovo</dc:creator>
  <cp:lastModifiedBy>lenovo</cp:lastModifiedBy>
  <cp:revision>1</cp:revision>
  <dcterms:created xsi:type="dcterms:W3CDTF">2025-04-20T15:15:13Z</dcterms:created>
  <dcterms:modified xsi:type="dcterms:W3CDTF">2025-04-20T15:15:26Z</dcterms:modified>
</cp:coreProperties>
</file>