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6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7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65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2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0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9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4060-D9DE-48A2-9565-56F53343015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3433-AF3F-4801-BA25-472EA052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ZOMATO</a:t>
            </a:r>
            <a:endParaRPr lang="en-IN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Behind every order, There’s a pattern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solidFill>
                  <a:srgbClr val="C00000"/>
                </a:solidFill>
              </a:rPr>
              <a:t>Restaurants Location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Restaurants in Metropolitan Area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7700" y="2505075"/>
            <a:ext cx="4941963" cy="36845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Restaurants in Urban And Semi Urban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69855"/>
            <a:ext cx="5183188" cy="27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8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Citywise</a:t>
            </a:r>
            <a:r>
              <a:rPr lang="en-US" b="1" dirty="0" smtClean="0">
                <a:solidFill>
                  <a:srgbClr val="C00000"/>
                </a:solidFill>
              </a:rPr>
              <a:t> Orders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248" y="2057400"/>
            <a:ext cx="3932237" cy="38115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From the right side bar chart ,it is clearly noticed that  </a:t>
            </a:r>
            <a:r>
              <a:rPr lang="en-US" sz="2800" dirty="0" err="1" smtClean="0"/>
              <a:t>Zomato</a:t>
            </a:r>
            <a:r>
              <a:rPr lang="en-US" sz="2800" dirty="0" smtClean="0"/>
              <a:t> gets it most of its orders from Metropolitan City.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457200"/>
            <a:ext cx="6129279" cy="57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6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		Impact of Festival on Orders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Festival				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357" y="2378615"/>
            <a:ext cx="5910218" cy="34872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Normal Condition				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505075"/>
            <a:ext cx="6194425" cy="3360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28612" y="6040094"/>
            <a:ext cx="1168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sz="2800" b="1" dirty="0" err="1" smtClean="0"/>
              <a:t>Zomato</a:t>
            </a:r>
            <a:r>
              <a:rPr lang="en-US" sz="2800" b="1" dirty="0" smtClean="0"/>
              <a:t> gets more orders during non-festive time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0692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Time Vs Order			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35579"/>
            <a:ext cx="6172200" cy="437731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										             Highest Number of orders are placed At 9 PM.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5191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66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 Time Taken in Different City Category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543" y="1448107"/>
            <a:ext cx="5695828" cy="54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		Time Taken by Types of Vehicle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42" y="1825625"/>
            <a:ext cx="6052458" cy="4597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AVERAGE TIME TAKEN BY MOTORCYCLE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AVERAGE TIME TAKEN BY BICYCLE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97530"/>
            <a:ext cx="5598886" cy="3689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914" y="6224735"/>
            <a:ext cx="510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 TIME : 27.65 MIN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7530"/>
            <a:ext cx="5943929" cy="36896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742" y="6176963"/>
            <a:ext cx="63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TIME : 9.2 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				Insights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4685" y="1690688"/>
            <a:ext cx="10392229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Metropolitan Regions are the top source of orders.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Maximum Number of Restaurants are operating in Metropolitan Area.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During </a:t>
            </a:r>
            <a:r>
              <a:rPr lang="en-US" sz="3200" dirty="0" err="1" smtClean="0"/>
              <a:t>festivals,number</a:t>
            </a:r>
            <a:r>
              <a:rPr lang="en-US" sz="3200" dirty="0" smtClean="0"/>
              <a:t> of Orders get down.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It is often seen that after 9AM number of orders increase.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57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Baskerville Old Face</vt:lpstr>
      <vt:lpstr>Calibri</vt:lpstr>
      <vt:lpstr>Calibri Light</vt:lpstr>
      <vt:lpstr>Office Theme</vt:lpstr>
      <vt:lpstr>ZOMATO</vt:lpstr>
      <vt:lpstr>   Restaurants Location</vt:lpstr>
      <vt:lpstr>Citywise Orders</vt:lpstr>
      <vt:lpstr>  Impact of Festival on Orders</vt:lpstr>
      <vt:lpstr>Time Vs Order   </vt:lpstr>
      <vt:lpstr>  Time Taken in Different City Category</vt:lpstr>
      <vt:lpstr>  Time Taken by Types of Vehicle</vt:lpstr>
      <vt:lpstr>   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</dc:title>
  <dc:creator>lenovo</dc:creator>
  <cp:lastModifiedBy>lenovo</cp:lastModifiedBy>
  <cp:revision>10</cp:revision>
  <dcterms:created xsi:type="dcterms:W3CDTF">2025-04-12T14:41:31Z</dcterms:created>
  <dcterms:modified xsi:type="dcterms:W3CDTF">2025-04-12T18:35:45Z</dcterms:modified>
</cp:coreProperties>
</file>