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A832B-8DE2-4E07-A658-C14547551FF8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30306F-BCCD-4CB3-B525-28AE9B8BCECA}">
      <dgm:prSet/>
      <dgm:spPr/>
      <dgm:t>
        <a:bodyPr/>
        <a:lstStyle/>
        <a:p>
          <a:r>
            <a:rPr lang="en-US"/>
            <a:t>Data Preprocessing and Data Cleaning by Python and MySQL</a:t>
          </a:r>
        </a:p>
      </dgm:t>
    </dgm:pt>
    <dgm:pt modelId="{5AA0C5AE-64A3-4442-BA77-3511F5184EED}" type="parTrans" cxnId="{58DB5D46-6969-48DE-ACD6-81E97D713C04}">
      <dgm:prSet/>
      <dgm:spPr/>
      <dgm:t>
        <a:bodyPr/>
        <a:lstStyle/>
        <a:p>
          <a:endParaRPr lang="en-US"/>
        </a:p>
      </dgm:t>
    </dgm:pt>
    <dgm:pt modelId="{D51E77D7-1534-49C7-A753-766B7C49549F}" type="sibTrans" cxnId="{58DB5D46-6969-48DE-ACD6-81E97D713C04}">
      <dgm:prSet/>
      <dgm:spPr/>
      <dgm:t>
        <a:bodyPr/>
        <a:lstStyle/>
        <a:p>
          <a:endParaRPr lang="en-US"/>
        </a:p>
      </dgm:t>
    </dgm:pt>
    <dgm:pt modelId="{812D6828-E3B2-4779-984C-EF7E8DBE85A4}">
      <dgm:prSet/>
      <dgm:spPr/>
      <dgm:t>
        <a:bodyPr/>
        <a:lstStyle/>
        <a:p>
          <a:r>
            <a:rPr lang="en-US"/>
            <a:t>Given Amazon Sales Dataset is preprocessed by updating missing values, ensured uniqueness </a:t>
          </a:r>
        </a:p>
      </dgm:t>
    </dgm:pt>
    <dgm:pt modelId="{64A3921F-7F62-4647-823B-EE4A6486C93C}" type="parTrans" cxnId="{6502ACD3-2730-4DD7-97AF-42349BE19963}">
      <dgm:prSet/>
      <dgm:spPr/>
      <dgm:t>
        <a:bodyPr/>
        <a:lstStyle/>
        <a:p>
          <a:endParaRPr lang="en-US"/>
        </a:p>
      </dgm:t>
    </dgm:pt>
    <dgm:pt modelId="{DB817094-7C4A-465D-9739-A1B80297BBC6}" type="sibTrans" cxnId="{6502ACD3-2730-4DD7-97AF-42349BE19963}">
      <dgm:prSet/>
      <dgm:spPr/>
      <dgm:t>
        <a:bodyPr/>
        <a:lstStyle/>
        <a:p>
          <a:endParaRPr lang="en-US"/>
        </a:p>
      </dgm:t>
    </dgm:pt>
    <dgm:pt modelId="{42A08ABF-69AD-4161-831D-6A185D80FDE2}">
      <dgm:prSet/>
      <dgm:spPr/>
      <dgm:t>
        <a:bodyPr/>
        <a:lstStyle/>
        <a:p>
          <a:r>
            <a:rPr lang="en-US"/>
            <a:t>Extracted Cleaned Dataset</a:t>
          </a:r>
        </a:p>
      </dgm:t>
    </dgm:pt>
    <dgm:pt modelId="{C1604935-AA23-4396-886A-7637A66ED903}" type="parTrans" cxnId="{E7E0AD7C-33C1-40E6-AF39-7C5025DB7BE0}">
      <dgm:prSet/>
      <dgm:spPr/>
      <dgm:t>
        <a:bodyPr/>
        <a:lstStyle/>
        <a:p>
          <a:endParaRPr lang="en-US"/>
        </a:p>
      </dgm:t>
    </dgm:pt>
    <dgm:pt modelId="{52F5BBC3-C453-4C60-A8D5-80E16F47FC0F}" type="sibTrans" cxnId="{E7E0AD7C-33C1-40E6-AF39-7C5025DB7BE0}">
      <dgm:prSet/>
      <dgm:spPr/>
      <dgm:t>
        <a:bodyPr/>
        <a:lstStyle/>
        <a:p>
          <a:endParaRPr lang="en-US"/>
        </a:p>
      </dgm:t>
    </dgm:pt>
    <dgm:pt modelId="{E1E75A40-7261-469E-8BCF-88881C36948D}">
      <dgm:prSet/>
      <dgm:spPr/>
      <dgm:t>
        <a:bodyPr/>
        <a:lstStyle/>
        <a:p>
          <a:r>
            <a:rPr lang="en-US"/>
            <a:t>Loaded Cleaned Dataset into Power BI from MySQL Database.</a:t>
          </a:r>
        </a:p>
      </dgm:t>
    </dgm:pt>
    <dgm:pt modelId="{A5795FF1-F173-48B8-B782-E2DA2F64A7EC}" type="parTrans" cxnId="{1847D1D0-6D5A-4233-A8F0-9D2B2DA2674A}">
      <dgm:prSet/>
      <dgm:spPr/>
      <dgm:t>
        <a:bodyPr/>
        <a:lstStyle/>
        <a:p>
          <a:endParaRPr lang="en-US"/>
        </a:p>
      </dgm:t>
    </dgm:pt>
    <dgm:pt modelId="{0A1166C4-9837-49BA-B51A-177A3907F24A}" type="sibTrans" cxnId="{1847D1D0-6D5A-4233-A8F0-9D2B2DA2674A}">
      <dgm:prSet/>
      <dgm:spPr/>
      <dgm:t>
        <a:bodyPr/>
        <a:lstStyle/>
        <a:p>
          <a:endParaRPr lang="en-US"/>
        </a:p>
      </dgm:t>
    </dgm:pt>
    <dgm:pt modelId="{8FE89B50-C813-4371-A111-EF44F73637E7}">
      <dgm:prSet/>
      <dgm:spPr/>
      <dgm:t>
        <a:bodyPr/>
        <a:lstStyle/>
        <a:p>
          <a:r>
            <a:rPr lang="en-US"/>
            <a:t>Programming Language – Python</a:t>
          </a:r>
        </a:p>
      </dgm:t>
    </dgm:pt>
    <dgm:pt modelId="{D4C251BD-AC02-4ECF-BBB0-FE364CFBD5FC}" type="parTrans" cxnId="{D9173E0C-9B84-450F-9F1D-C04EE9DB28E2}">
      <dgm:prSet/>
      <dgm:spPr/>
      <dgm:t>
        <a:bodyPr/>
        <a:lstStyle/>
        <a:p>
          <a:endParaRPr lang="en-US"/>
        </a:p>
      </dgm:t>
    </dgm:pt>
    <dgm:pt modelId="{53728784-87AC-4B2C-A987-5F56480C78CC}" type="sibTrans" cxnId="{D9173E0C-9B84-450F-9F1D-C04EE9DB28E2}">
      <dgm:prSet/>
      <dgm:spPr/>
      <dgm:t>
        <a:bodyPr/>
        <a:lstStyle/>
        <a:p>
          <a:endParaRPr lang="en-US"/>
        </a:p>
      </dgm:t>
    </dgm:pt>
    <dgm:pt modelId="{B21F7F63-C0C0-4DC7-9BFF-52620CBBB27F}">
      <dgm:prSet/>
      <dgm:spPr/>
      <dgm:t>
        <a:bodyPr/>
        <a:lstStyle/>
        <a:p>
          <a:r>
            <a:rPr lang="en-US"/>
            <a:t>Database – MySQL</a:t>
          </a:r>
        </a:p>
      </dgm:t>
    </dgm:pt>
    <dgm:pt modelId="{598886FF-73C9-4BFD-91BF-84AAA4D734B0}" type="parTrans" cxnId="{532A4A27-743D-4DAC-B265-21A5821A164A}">
      <dgm:prSet/>
      <dgm:spPr/>
      <dgm:t>
        <a:bodyPr/>
        <a:lstStyle/>
        <a:p>
          <a:endParaRPr lang="en-US"/>
        </a:p>
      </dgm:t>
    </dgm:pt>
    <dgm:pt modelId="{5288B0CE-ABEC-440C-B13D-5DDC4EE94E5A}" type="sibTrans" cxnId="{532A4A27-743D-4DAC-B265-21A5821A164A}">
      <dgm:prSet/>
      <dgm:spPr/>
      <dgm:t>
        <a:bodyPr/>
        <a:lstStyle/>
        <a:p>
          <a:endParaRPr lang="en-US"/>
        </a:p>
      </dgm:t>
    </dgm:pt>
    <dgm:pt modelId="{C14ECE07-82D6-4931-9D95-3397F81251B7}">
      <dgm:prSet/>
      <dgm:spPr/>
      <dgm:t>
        <a:bodyPr/>
        <a:lstStyle/>
        <a:p>
          <a:r>
            <a:rPr lang="en-US"/>
            <a:t>Visualization – Power BI</a:t>
          </a:r>
        </a:p>
      </dgm:t>
    </dgm:pt>
    <dgm:pt modelId="{A112416C-4ADE-496B-AF07-A396387C779A}" type="parTrans" cxnId="{71EEFF11-C149-4A02-8114-09D2BBC10451}">
      <dgm:prSet/>
      <dgm:spPr/>
      <dgm:t>
        <a:bodyPr/>
        <a:lstStyle/>
        <a:p>
          <a:endParaRPr lang="en-US"/>
        </a:p>
      </dgm:t>
    </dgm:pt>
    <dgm:pt modelId="{053FCB11-E1EE-4F1F-8E9C-7AD80FFD9446}" type="sibTrans" cxnId="{71EEFF11-C149-4A02-8114-09D2BBC10451}">
      <dgm:prSet/>
      <dgm:spPr/>
      <dgm:t>
        <a:bodyPr/>
        <a:lstStyle/>
        <a:p>
          <a:endParaRPr lang="en-US"/>
        </a:p>
      </dgm:t>
    </dgm:pt>
    <dgm:pt modelId="{8A36FE74-D09F-4C1A-835F-7CA20D0C5231}" type="pres">
      <dgm:prSet presAssocID="{37BA832B-8DE2-4E07-A658-C14547551FF8}" presName="compositeShape" presStyleCnt="0">
        <dgm:presLayoutVars>
          <dgm:chMax val="7"/>
          <dgm:dir/>
          <dgm:resizeHandles val="exact"/>
        </dgm:presLayoutVars>
      </dgm:prSet>
      <dgm:spPr/>
    </dgm:pt>
    <dgm:pt modelId="{E6D05901-AB92-477D-8A40-226FAB7F1320}" type="pres">
      <dgm:prSet presAssocID="{37BA832B-8DE2-4E07-A658-C14547551FF8}" presName="wedge1" presStyleLbl="node1" presStyleIdx="0" presStyleCnt="7"/>
      <dgm:spPr/>
    </dgm:pt>
    <dgm:pt modelId="{08DB545E-6B7D-4197-B40F-3CCDB8BE2DFA}" type="pres">
      <dgm:prSet presAssocID="{37BA832B-8DE2-4E07-A658-C14547551FF8}" presName="dummy1a" presStyleCnt="0"/>
      <dgm:spPr/>
    </dgm:pt>
    <dgm:pt modelId="{652ABA70-B098-4B9D-B95F-F9AB432533FE}" type="pres">
      <dgm:prSet presAssocID="{37BA832B-8DE2-4E07-A658-C14547551FF8}" presName="dummy1b" presStyleCnt="0"/>
      <dgm:spPr/>
    </dgm:pt>
    <dgm:pt modelId="{BC456515-5579-4F2A-A83F-525391D982FE}" type="pres">
      <dgm:prSet presAssocID="{37BA832B-8DE2-4E07-A658-C14547551FF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9F49ED6-5080-4E8E-9A0F-9C126115BAA1}" type="pres">
      <dgm:prSet presAssocID="{37BA832B-8DE2-4E07-A658-C14547551FF8}" presName="wedge2" presStyleLbl="node1" presStyleIdx="1" presStyleCnt="7"/>
      <dgm:spPr/>
    </dgm:pt>
    <dgm:pt modelId="{27B48424-F034-48F3-81E3-9F719D8E0E78}" type="pres">
      <dgm:prSet presAssocID="{37BA832B-8DE2-4E07-A658-C14547551FF8}" presName="dummy2a" presStyleCnt="0"/>
      <dgm:spPr/>
    </dgm:pt>
    <dgm:pt modelId="{3EB52B79-6591-4184-8696-A45599397CFE}" type="pres">
      <dgm:prSet presAssocID="{37BA832B-8DE2-4E07-A658-C14547551FF8}" presName="dummy2b" presStyleCnt="0"/>
      <dgm:spPr/>
    </dgm:pt>
    <dgm:pt modelId="{64F89F4B-4655-4AB6-AECC-87A960C9B4E3}" type="pres">
      <dgm:prSet presAssocID="{37BA832B-8DE2-4E07-A658-C14547551FF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9A2456-68FB-4F3B-99E1-66E7B82535FB}" type="pres">
      <dgm:prSet presAssocID="{37BA832B-8DE2-4E07-A658-C14547551FF8}" presName="wedge3" presStyleLbl="node1" presStyleIdx="2" presStyleCnt="7"/>
      <dgm:spPr/>
    </dgm:pt>
    <dgm:pt modelId="{22EEC085-B37E-4A1B-8B82-F5C9B65630E1}" type="pres">
      <dgm:prSet presAssocID="{37BA832B-8DE2-4E07-A658-C14547551FF8}" presName="dummy3a" presStyleCnt="0"/>
      <dgm:spPr/>
    </dgm:pt>
    <dgm:pt modelId="{4898159F-F998-4AA5-B9F1-A4B7AF3C115A}" type="pres">
      <dgm:prSet presAssocID="{37BA832B-8DE2-4E07-A658-C14547551FF8}" presName="dummy3b" presStyleCnt="0"/>
      <dgm:spPr/>
    </dgm:pt>
    <dgm:pt modelId="{DE5678FF-FD4E-42F0-B5D4-013D84966DEA}" type="pres">
      <dgm:prSet presAssocID="{37BA832B-8DE2-4E07-A658-C14547551FF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99F5DB1-013D-4370-80E8-EE0618D54D61}" type="pres">
      <dgm:prSet presAssocID="{37BA832B-8DE2-4E07-A658-C14547551FF8}" presName="wedge4" presStyleLbl="node1" presStyleIdx="3" presStyleCnt="7"/>
      <dgm:spPr/>
    </dgm:pt>
    <dgm:pt modelId="{B6D4F7E4-D314-454C-949C-6C6ED6A37A20}" type="pres">
      <dgm:prSet presAssocID="{37BA832B-8DE2-4E07-A658-C14547551FF8}" presName="dummy4a" presStyleCnt="0"/>
      <dgm:spPr/>
    </dgm:pt>
    <dgm:pt modelId="{F83CE873-1FB4-419A-B441-39A6CBC7B6B6}" type="pres">
      <dgm:prSet presAssocID="{37BA832B-8DE2-4E07-A658-C14547551FF8}" presName="dummy4b" presStyleCnt="0"/>
      <dgm:spPr/>
    </dgm:pt>
    <dgm:pt modelId="{C6AB1C32-906C-449B-A377-703995DF7D1B}" type="pres">
      <dgm:prSet presAssocID="{37BA832B-8DE2-4E07-A658-C14547551FF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2A2257C-D966-484F-9DF6-12E42B19BE6B}" type="pres">
      <dgm:prSet presAssocID="{37BA832B-8DE2-4E07-A658-C14547551FF8}" presName="wedge5" presStyleLbl="node1" presStyleIdx="4" presStyleCnt="7"/>
      <dgm:spPr/>
    </dgm:pt>
    <dgm:pt modelId="{BBAC3466-E25B-4BEF-97E6-24CF5158697C}" type="pres">
      <dgm:prSet presAssocID="{37BA832B-8DE2-4E07-A658-C14547551FF8}" presName="dummy5a" presStyleCnt="0"/>
      <dgm:spPr/>
    </dgm:pt>
    <dgm:pt modelId="{A45F6AC0-6892-4BC5-B1B6-0766FEB6B791}" type="pres">
      <dgm:prSet presAssocID="{37BA832B-8DE2-4E07-A658-C14547551FF8}" presName="dummy5b" presStyleCnt="0"/>
      <dgm:spPr/>
    </dgm:pt>
    <dgm:pt modelId="{34910085-37FB-4910-A3A9-648E9B63D3F1}" type="pres">
      <dgm:prSet presAssocID="{37BA832B-8DE2-4E07-A658-C14547551FF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518B150-298F-483E-9E7C-630FA7F8AB29}" type="pres">
      <dgm:prSet presAssocID="{37BA832B-8DE2-4E07-A658-C14547551FF8}" presName="wedge6" presStyleLbl="node1" presStyleIdx="5" presStyleCnt="7"/>
      <dgm:spPr/>
    </dgm:pt>
    <dgm:pt modelId="{38A99386-C6AD-4810-A206-5711226F32E8}" type="pres">
      <dgm:prSet presAssocID="{37BA832B-8DE2-4E07-A658-C14547551FF8}" presName="dummy6a" presStyleCnt="0"/>
      <dgm:spPr/>
    </dgm:pt>
    <dgm:pt modelId="{FC8CFED8-8B95-4EA1-9674-1B42C385C5A7}" type="pres">
      <dgm:prSet presAssocID="{37BA832B-8DE2-4E07-A658-C14547551FF8}" presName="dummy6b" presStyleCnt="0"/>
      <dgm:spPr/>
    </dgm:pt>
    <dgm:pt modelId="{D8672A3A-9AEE-447F-88DD-E7C9EAD3AAF1}" type="pres">
      <dgm:prSet presAssocID="{37BA832B-8DE2-4E07-A658-C14547551FF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D83710E-BEA4-49EF-9A99-4BB5EB59A83B}" type="pres">
      <dgm:prSet presAssocID="{37BA832B-8DE2-4E07-A658-C14547551FF8}" presName="wedge7" presStyleLbl="node1" presStyleIdx="6" presStyleCnt="7"/>
      <dgm:spPr/>
    </dgm:pt>
    <dgm:pt modelId="{04450D4A-4A34-435E-9E23-8E806B235665}" type="pres">
      <dgm:prSet presAssocID="{37BA832B-8DE2-4E07-A658-C14547551FF8}" presName="dummy7a" presStyleCnt="0"/>
      <dgm:spPr/>
    </dgm:pt>
    <dgm:pt modelId="{5C2946F4-F3C8-45B2-969D-5D98CC752361}" type="pres">
      <dgm:prSet presAssocID="{37BA832B-8DE2-4E07-A658-C14547551FF8}" presName="dummy7b" presStyleCnt="0"/>
      <dgm:spPr/>
    </dgm:pt>
    <dgm:pt modelId="{CCFDDF12-1FD8-4C6A-9A9A-4BC221D6825F}" type="pres">
      <dgm:prSet presAssocID="{37BA832B-8DE2-4E07-A658-C14547551FF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6EBF590-5887-41C1-B2CF-04533A0240A4}" type="pres">
      <dgm:prSet presAssocID="{D51E77D7-1534-49C7-A753-766B7C49549F}" presName="arrowWedge1" presStyleLbl="fgSibTrans2D1" presStyleIdx="0" presStyleCnt="7"/>
      <dgm:spPr/>
    </dgm:pt>
    <dgm:pt modelId="{B6A6FAFD-DD43-4B17-BB62-17E14E3DA5EA}" type="pres">
      <dgm:prSet presAssocID="{DB817094-7C4A-465D-9739-A1B80297BBC6}" presName="arrowWedge2" presStyleLbl="fgSibTrans2D1" presStyleIdx="1" presStyleCnt="7"/>
      <dgm:spPr/>
    </dgm:pt>
    <dgm:pt modelId="{92BAB08D-8550-41EE-B8C9-C5C08B03D4FC}" type="pres">
      <dgm:prSet presAssocID="{52F5BBC3-C453-4C60-A8D5-80E16F47FC0F}" presName="arrowWedge3" presStyleLbl="fgSibTrans2D1" presStyleIdx="2" presStyleCnt="7"/>
      <dgm:spPr/>
    </dgm:pt>
    <dgm:pt modelId="{1E19EB1A-83E5-4C74-8BB4-ED29E621DF09}" type="pres">
      <dgm:prSet presAssocID="{0A1166C4-9837-49BA-B51A-177A3907F24A}" presName="arrowWedge4" presStyleLbl="fgSibTrans2D1" presStyleIdx="3" presStyleCnt="7"/>
      <dgm:spPr/>
    </dgm:pt>
    <dgm:pt modelId="{7181B452-5583-4A3F-A4DD-4CF8546C6409}" type="pres">
      <dgm:prSet presAssocID="{53728784-87AC-4B2C-A987-5F56480C78CC}" presName="arrowWedge5" presStyleLbl="fgSibTrans2D1" presStyleIdx="4" presStyleCnt="7"/>
      <dgm:spPr/>
    </dgm:pt>
    <dgm:pt modelId="{40BA2538-68C7-448A-8006-4126F8490717}" type="pres">
      <dgm:prSet presAssocID="{5288B0CE-ABEC-440C-B13D-5DDC4EE94E5A}" presName="arrowWedge6" presStyleLbl="fgSibTrans2D1" presStyleIdx="5" presStyleCnt="7"/>
      <dgm:spPr/>
    </dgm:pt>
    <dgm:pt modelId="{DE15AD27-7B7A-4954-993B-FFD52F760CB9}" type="pres">
      <dgm:prSet presAssocID="{053FCB11-E1EE-4F1F-8E9C-7AD80FFD9446}" presName="arrowWedge7" presStyleLbl="fgSibTrans2D1" presStyleIdx="6" presStyleCnt="7"/>
      <dgm:spPr/>
    </dgm:pt>
  </dgm:ptLst>
  <dgm:cxnLst>
    <dgm:cxn modelId="{F3BD8406-43F5-4E61-9E83-6E229915BEFE}" type="presOf" srcId="{8FE89B50-C813-4371-A111-EF44F73637E7}" destId="{34910085-37FB-4910-A3A9-648E9B63D3F1}" srcOrd="1" destOrd="0" presId="urn:microsoft.com/office/officeart/2005/8/layout/cycle8"/>
    <dgm:cxn modelId="{D9173E0C-9B84-450F-9F1D-C04EE9DB28E2}" srcId="{37BA832B-8DE2-4E07-A658-C14547551FF8}" destId="{8FE89B50-C813-4371-A111-EF44F73637E7}" srcOrd="4" destOrd="0" parTransId="{D4C251BD-AC02-4ECF-BBB0-FE364CFBD5FC}" sibTransId="{53728784-87AC-4B2C-A987-5F56480C78CC}"/>
    <dgm:cxn modelId="{71EEFF11-C149-4A02-8114-09D2BBC10451}" srcId="{37BA832B-8DE2-4E07-A658-C14547551FF8}" destId="{C14ECE07-82D6-4931-9D95-3397F81251B7}" srcOrd="6" destOrd="0" parTransId="{A112416C-4ADE-496B-AF07-A396387C779A}" sibTransId="{053FCB11-E1EE-4F1F-8E9C-7AD80FFD9446}"/>
    <dgm:cxn modelId="{7C90851C-D9CF-4C53-B85F-5070608CC044}" type="presOf" srcId="{42A08ABF-69AD-4161-831D-6A185D80FDE2}" destId="{DE5678FF-FD4E-42F0-B5D4-013D84966DEA}" srcOrd="1" destOrd="0" presId="urn:microsoft.com/office/officeart/2005/8/layout/cycle8"/>
    <dgm:cxn modelId="{532A4A27-743D-4DAC-B265-21A5821A164A}" srcId="{37BA832B-8DE2-4E07-A658-C14547551FF8}" destId="{B21F7F63-C0C0-4DC7-9BFF-52620CBBB27F}" srcOrd="5" destOrd="0" parTransId="{598886FF-73C9-4BFD-91BF-84AAA4D734B0}" sibTransId="{5288B0CE-ABEC-440C-B13D-5DDC4EE94E5A}"/>
    <dgm:cxn modelId="{B9B7245F-81EF-4C53-B5AB-2A73505D94E8}" type="presOf" srcId="{37BA832B-8DE2-4E07-A658-C14547551FF8}" destId="{8A36FE74-D09F-4C1A-835F-7CA20D0C5231}" srcOrd="0" destOrd="0" presId="urn:microsoft.com/office/officeart/2005/8/layout/cycle8"/>
    <dgm:cxn modelId="{66770E65-CF6F-4B89-85CA-9FBFA10FC360}" type="presOf" srcId="{42A08ABF-69AD-4161-831D-6A185D80FDE2}" destId="{AF9A2456-68FB-4F3B-99E1-66E7B82535FB}" srcOrd="0" destOrd="0" presId="urn:microsoft.com/office/officeart/2005/8/layout/cycle8"/>
    <dgm:cxn modelId="{58DB5D46-6969-48DE-ACD6-81E97D713C04}" srcId="{37BA832B-8DE2-4E07-A658-C14547551FF8}" destId="{7030306F-BCCD-4CB3-B525-28AE9B8BCECA}" srcOrd="0" destOrd="0" parTransId="{5AA0C5AE-64A3-4442-BA77-3511F5184EED}" sibTransId="{D51E77D7-1534-49C7-A753-766B7C49549F}"/>
    <dgm:cxn modelId="{5BD0964E-6EE9-4ED3-8C47-0976D7D28894}" type="presOf" srcId="{B21F7F63-C0C0-4DC7-9BFF-52620CBBB27F}" destId="{D8672A3A-9AEE-447F-88DD-E7C9EAD3AAF1}" srcOrd="1" destOrd="0" presId="urn:microsoft.com/office/officeart/2005/8/layout/cycle8"/>
    <dgm:cxn modelId="{E7E0AD7C-33C1-40E6-AF39-7C5025DB7BE0}" srcId="{37BA832B-8DE2-4E07-A658-C14547551FF8}" destId="{42A08ABF-69AD-4161-831D-6A185D80FDE2}" srcOrd="2" destOrd="0" parTransId="{C1604935-AA23-4396-886A-7637A66ED903}" sibTransId="{52F5BBC3-C453-4C60-A8D5-80E16F47FC0F}"/>
    <dgm:cxn modelId="{FBBA707F-2DAD-4607-9138-27706CC62870}" type="presOf" srcId="{C14ECE07-82D6-4931-9D95-3397F81251B7}" destId="{BD83710E-BEA4-49EF-9A99-4BB5EB59A83B}" srcOrd="0" destOrd="0" presId="urn:microsoft.com/office/officeart/2005/8/layout/cycle8"/>
    <dgm:cxn modelId="{7878FC90-37A8-42C2-A5D6-9E2CFADE08EF}" type="presOf" srcId="{812D6828-E3B2-4779-984C-EF7E8DBE85A4}" destId="{64F89F4B-4655-4AB6-AECC-87A960C9B4E3}" srcOrd="1" destOrd="0" presId="urn:microsoft.com/office/officeart/2005/8/layout/cycle8"/>
    <dgm:cxn modelId="{14586592-71E1-4D79-97F5-4836171324BA}" type="presOf" srcId="{C14ECE07-82D6-4931-9D95-3397F81251B7}" destId="{CCFDDF12-1FD8-4C6A-9A9A-4BC221D6825F}" srcOrd="1" destOrd="0" presId="urn:microsoft.com/office/officeart/2005/8/layout/cycle8"/>
    <dgm:cxn modelId="{265031A7-D116-4F3E-A656-D0AD1A2F02A2}" type="presOf" srcId="{E1E75A40-7261-469E-8BCF-88881C36948D}" destId="{F99F5DB1-013D-4370-80E8-EE0618D54D61}" srcOrd="0" destOrd="0" presId="urn:microsoft.com/office/officeart/2005/8/layout/cycle8"/>
    <dgm:cxn modelId="{825C9DC0-E8EB-44C1-8D4B-5BEFC221F912}" type="presOf" srcId="{8FE89B50-C813-4371-A111-EF44F73637E7}" destId="{82A2257C-D966-484F-9DF6-12E42B19BE6B}" srcOrd="0" destOrd="0" presId="urn:microsoft.com/office/officeart/2005/8/layout/cycle8"/>
    <dgm:cxn modelId="{1847D1D0-6D5A-4233-A8F0-9D2B2DA2674A}" srcId="{37BA832B-8DE2-4E07-A658-C14547551FF8}" destId="{E1E75A40-7261-469E-8BCF-88881C36948D}" srcOrd="3" destOrd="0" parTransId="{A5795FF1-F173-48B8-B782-E2DA2F64A7EC}" sibTransId="{0A1166C4-9837-49BA-B51A-177A3907F24A}"/>
    <dgm:cxn modelId="{6502ACD3-2730-4DD7-97AF-42349BE19963}" srcId="{37BA832B-8DE2-4E07-A658-C14547551FF8}" destId="{812D6828-E3B2-4779-984C-EF7E8DBE85A4}" srcOrd="1" destOrd="0" parTransId="{64A3921F-7F62-4647-823B-EE4A6486C93C}" sibTransId="{DB817094-7C4A-465D-9739-A1B80297BBC6}"/>
    <dgm:cxn modelId="{562277DD-707E-4931-87B3-9F610BA398AF}" type="presOf" srcId="{E1E75A40-7261-469E-8BCF-88881C36948D}" destId="{C6AB1C32-906C-449B-A377-703995DF7D1B}" srcOrd="1" destOrd="0" presId="urn:microsoft.com/office/officeart/2005/8/layout/cycle8"/>
    <dgm:cxn modelId="{4AF074EF-72D1-44A5-84C7-3D39D10E2906}" type="presOf" srcId="{812D6828-E3B2-4779-984C-EF7E8DBE85A4}" destId="{89F49ED6-5080-4E8E-9A0F-9C126115BAA1}" srcOrd="0" destOrd="0" presId="urn:microsoft.com/office/officeart/2005/8/layout/cycle8"/>
    <dgm:cxn modelId="{BB5F1AF2-3203-4201-86E1-5F1134E5D5A6}" type="presOf" srcId="{B21F7F63-C0C0-4DC7-9BFF-52620CBBB27F}" destId="{3518B150-298F-483E-9E7C-630FA7F8AB29}" srcOrd="0" destOrd="0" presId="urn:microsoft.com/office/officeart/2005/8/layout/cycle8"/>
    <dgm:cxn modelId="{9E0E5CF4-43A8-4981-BCB1-8EDAB638A434}" type="presOf" srcId="{7030306F-BCCD-4CB3-B525-28AE9B8BCECA}" destId="{BC456515-5579-4F2A-A83F-525391D982FE}" srcOrd="1" destOrd="0" presId="urn:microsoft.com/office/officeart/2005/8/layout/cycle8"/>
    <dgm:cxn modelId="{61110AFF-7557-4733-9A97-8C8F3E884520}" type="presOf" srcId="{7030306F-BCCD-4CB3-B525-28AE9B8BCECA}" destId="{E6D05901-AB92-477D-8A40-226FAB7F1320}" srcOrd="0" destOrd="0" presId="urn:microsoft.com/office/officeart/2005/8/layout/cycle8"/>
    <dgm:cxn modelId="{BBE017F6-EEEE-43D4-9B36-EEF18D7C7108}" type="presParOf" srcId="{8A36FE74-D09F-4C1A-835F-7CA20D0C5231}" destId="{E6D05901-AB92-477D-8A40-226FAB7F1320}" srcOrd="0" destOrd="0" presId="urn:microsoft.com/office/officeart/2005/8/layout/cycle8"/>
    <dgm:cxn modelId="{1BC4B770-F452-4A9D-B96B-823B0EDFE0C7}" type="presParOf" srcId="{8A36FE74-D09F-4C1A-835F-7CA20D0C5231}" destId="{08DB545E-6B7D-4197-B40F-3CCDB8BE2DFA}" srcOrd="1" destOrd="0" presId="urn:microsoft.com/office/officeart/2005/8/layout/cycle8"/>
    <dgm:cxn modelId="{AEB50F6C-1032-4626-A9A1-CACF751F2B56}" type="presParOf" srcId="{8A36FE74-D09F-4C1A-835F-7CA20D0C5231}" destId="{652ABA70-B098-4B9D-B95F-F9AB432533FE}" srcOrd="2" destOrd="0" presId="urn:microsoft.com/office/officeart/2005/8/layout/cycle8"/>
    <dgm:cxn modelId="{9C60AC8E-5C03-49B1-B489-9831FD3C59DC}" type="presParOf" srcId="{8A36FE74-D09F-4C1A-835F-7CA20D0C5231}" destId="{BC456515-5579-4F2A-A83F-525391D982FE}" srcOrd="3" destOrd="0" presId="urn:microsoft.com/office/officeart/2005/8/layout/cycle8"/>
    <dgm:cxn modelId="{14B7BE07-B070-4CDC-A989-775CECBF4C3E}" type="presParOf" srcId="{8A36FE74-D09F-4C1A-835F-7CA20D0C5231}" destId="{89F49ED6-5080-4E8E-9A0F-9C126115BAA1}" srcOrd="4" destOrd="0" presId="urn:microsoft.com/office/officeart/2005/8/layout/cycle8"/>
    <dgm:cxn modelId="{3EBC9AAE-EBB6-4977-AAF5-985C82C6BAF4}" type="presParOf" srcId="{8A36FE74-D09F-4C1A-835F-7CA20D0C5231}" destId="{27B48424-F034-48F3-81E3-9F719D8E0E78}" srcOrd="5" destOrd="0" presId="urn:microsoft.com/office/officeart/2005/8/layout/cycle8"/>
    <dgm:cxn modelId="{0B533CC9-0388-418C-89E7-3BB044A3C213}" type="presParOf" srcId="{8A36FE74-D09F-4C1A-835F-7CA20D0C5231}" destId="{3EB52B79-6591-4184-8696-A45599397CFE}" srcOrd="6" destOrd="0" presId="urn:microsoft.com/office/officeart/2005/8/layout/cycle8"/>
    <dgm:cxn modelId="{4A4709DB-CCFE-4C0C-A94D-03C947DA7FA8}" type="presParOf" srcId="{8A36FE74-D09F-4C1A-835F-7CA20D0C5231}" destId="{64F89F4B-4655-4AB6-AECC-87A960C9B4E3}" srcOrd="7" destOrd="0" presId="urn:microsoft.com/office/officeart/2005/8/layout/cycle8"/>
    <dgm:cxn modelId="{9CB17DCD-3E59-401D-9F0D-ECCB2F189BF7}" type="presParOf" srcId="{8A36FE74-D09F-4C1A-835F-7CA20D0C5231}" destId="{AF9A2456-68FB-4F3B-99E1-66E7B82535FB}" srcOrd="8" destOrd="0" presId="urn:microsoft.com/office/officeart/2005/8/layout/cycle8"/>
    <dgm:cxn modelId="{FE29A1C9-40B8-4200-A5FC-18105136D23C}" type="presParOf" srcId="{8A36FE74-D09F-4C1A-835F-7CA20D0C5231}" destId="{22EEC085-B37E-4A1B-8B82-F5C9B65630E1}" srcOrd="9" destOrd="0" presId="urn:microsoft.com/office/officeart/2005/8/layout/cycle8"/>
    <dgm:cxn modelId="{0B0C3477-9F2E-40BA-B5F6-2E68253FFBE2}" type="presParOf" srcId="{8A36FE74-D09F-4C1A-835F-7CA20D0C5231}" destId="{4898159F-F998-4AA5-B9F1-A4B7AF3C115A}" srcOrd="10" destOrd="0" presId="urn:microsoft.com/office/officeart/2005/8/layout/cycle8"/>
    <dgm:cxn modelId="{265E0B35-3B40-47C5-BCA7-7FB63E0224B7}" type="presParOf" srcId="{8A36FE74-D09F-4C1A-835F-7CA20D0C5231}" destId="{DE5678FF-FD4E-42F0-B5D4-013D84966DEA}" srcOrd="11" destOrd="0" presId="urn:microsoft.com/office/officeart/2005/8/layout/cycle8"/>
    <dgm:cxn modelId="{E5817B24-BD04-4DF5-9799-32B955E9D1F9}" type="presParOf" srcId="{8A36FE74-D09F-4C1A-835F-7CA20D0C5231}" destId="{F99F5DB1-013D-4370-80E8-EE0618D54D61}" srcOrd="12" destOrd="0" presId="urn:microsoft.com/office/officeart/2005/8/layout/cycle8"/>
    <dgm:cxn modelId="{F7B8B275-3F75-4D9A-9EFB-7530A9B884E7}" type="presParOf" srcId="{8A36FE74-D09F-4C1A-835F-7CA20D0C5231}" destId="{B6D4F7E4-D314-454C-949C-6C6ED6A37A20}" srcOrd="13" destOrd="0" presId="urn:microsoft.com/office/officeart/2005/8/layout/cycle8"/>
    <dgm:cxn modelId="{9938A1AE-7FE8-4E80-ADB0-C22C1423557B}" type="presParOf" srcId="{8A36FE74-D09F-4C1A-835F-7CA20D0C5231}" destId="{F83CE873-1FB4-419A-B441-39A6CBC7B6B6}" srcOrd="14" destOrd="0" presId="urn:microsoft.com/office/officeart/2005/8/layout/cycle8"/>
    <dgm:cxn modelId="{30D055FE-C172-487D-9D20-4621F00E29E9}" type="presParOf" srcId="{8A36FE74-D09F-4C1A-835F-7CA20D0C5231}" destId="{C6AB1C32-906C-449B-A377-703995DF7D1B}" srcOrd="15" destOrd="0" presId="urn:microsoft.com/office/officeart/2005/8/layout/cycle8"/>
    <dgm:cxn modelId="{D141EBD0-50BC-4704-A88E-25F8828410F0}" type="presParOf" srcId="{8A36FE74-D09F-4C1A-835F-7CA20D0C5231}" destId="{82A2257C-D966-484F-9DF6-12E42B19BE6B}" srcOrd="16" destOrd="0" presId="urn:microsoft.com/office/officeart/2005/8/layout/cycle8"/>
    <dgm:cxn modelId="{55FC648E-73E0-43A3-93AF-10B90338B688}" type="presParOf" srcId="{8A36FE74-D09F-4C1A-835F-7CA20D0C5231}" destId="{BBAC3466-E25B-4BEF-97E6-24CF5158697C}" srcOrd="17" destOrd="0" presId="urn:microsoft.com/office/officeart/2005/8/layout/cycle8"/>
    <dgm:cxn modelId="{23286698-5A5F-42F2-BA72-25D4B8EB8CAE}" type="presParOf" srcId="{8A36FE74-D09F-4C1A-835F-7CA20D0C5231}" destId="{A45F6AC0-6892-4BC5-B1B6-0766FEB6B791}" srcOrd="18" destOrd="0" presId="urn:microsoft.com/office/officeart/2005/8/layout/cycle8"/>
    <dgm:cxn modelId="{08B6DEBE-64B0-41CE-8991-59B296D60279}" type="presParOf" srcId="{8A36FE74-D09F-4C1A-835F-7CA20D0C5231}" destId="{34910085-37FB-4910-A3A9-648E9B63D3F1}" srcOrd="19" destOrd="0" presId="urn:microsoft.com/office/officeart/2005/8/layout/cycle8"/>
    <dgm:cxn modelId="{D368B4DE-BEEE-46C7-9880-EE45DBBB578E}" type="presParOf" srcId="{8A36FE74-D09F-4C1A-835F-7CA20D0C5231}" destId="{3518B150-298F-483E-9E7C-630FA7F8AB29}" srcOrd="20" destOrd="0" presId="urn:microsoft.com/office/officeart/2005/8/layout/cycle8"/>
    <dgm:cxn modelId="{15F6A4C8-D471-40B4-81A8-769FC83EE544}" type="presParOf" srcId="{8A36FE74-D09F-4C1A-835F-7CA20D0C5231}" destId="{38A99386-C6AD-4810-A206-5711226F32E8}" srcOrd="21" destOrd="0" presId="urn:microsoft.com/office/officeart/2005/8/layout/cycle8"/>
    <dgm:cxn modelId="{41641C4C-D57E-400E-98B7-973FC53186B4}" type="presParOf" srcId="{8A36FE74-D09F-4C1A-835F-7CA20D0C5231}" destId="{FC8CFED8-8B95-4EA1-9674-1B42C385C5A7}" srcOrd="22" destOrd="0" presId="urn:microsoft.com/office/officeart/2005/8/layout/cycle8"/>
    <dgm:cxn modelId="{A87BE067-973D-4C1F-9567-3903A587B249}" type="presParOf" srcId="{8A36FE74-D09F-4C1A-835F-7CA20D0C5231}" destId="{D8672A3A-9AEE-447F-88DD-E7C9EAD3AAF1}" srcOrd="23" destOrd="0" presId="urn:microsoft.com/office/officeart/2005/8/layout/cycle8"/>
    <dgm:cxn modelId="{48904F26-E6CF-4E6C-A9B6-775196490C8D}" type="presParOf" srcId="{8A36FE74-D09F-4C1A-835F-7CA20D0C5231}" destId="{BD83710E-BEA4-49EF-9A99-4BB5EB59A83B}" srcOrd="24" destOrd="0" presId="urn:microsoft.com/office/officeart/2005/8/layout/cycle8"/>
    <dgm:cxn modelId="{68FB2EF9-4259-4B53-8A16-D36DCF8972C8}" type="presParOf" srcId="{8A36FE74-D09F-4C1A-835F-7CA20D0C5231}" destId="{04450D4A-4A34-435E-9E23-8E806B235665}" srcOrd="25" destOrd="0" presId="urn:microsoft.com/office/officeart/2005/8/layout/cycle8"/>
    <dgm:cxn modelId="{099503D1-144E-4720-9EF0-BF9510B48989}" type="presParOf" srcId="{8A36FE74-D09F-4C1A-835F-7CA20D0C5231}" destId="{5C2946F4-F3C8-45B2-969D-5D98CC752361}" srcOrd="26" destOrd="0" presId="urn:microsoft.com/office/officeart/2005/8/layout/cycle8"/>
    <dgm:cxn modelId="{DE18D1AA-63F9-46BD-9869-D4F37E921417}" type="presParOf" srcId="{8A36FE74-D09F-4C1A-835F-7CA20D0C5231}" destId="{CCFDDF12-1FD8-4C6A-9A9A-4BC221D6825F}" srcOrd="27" destOrd="0" presId="urn:microsoft.com/office/officeart/2005/8/layout/cycle8"/>
    <dgm:cxn modelId="{3AEAEC29-7B44-4A6A-AB2D-04E4B43481AA}" type="presParOf" srcId="{8A36FE74-D09F-4C1A-835F-7CA20D0C5231}" destId="{A6EBF590-5887-41C1-B2CF-04533A0240A4}" srcOrd="28" destOrd="0" presId="urn:microsoft.com/office/officeart/2005/8/layout/cycle8"/>
    <dgm:cxn modelId="{834121E6-3AE6-4266-8B78-DE8C28EADACE}" type="presParOf" srcId="{8A36FE74-D09F-4C1A-835F-7CA20D0C5231}" destId="{B6A6FAFD-DD43-4B17-BB62-17E14E3DA5EA}" srcOrd="29" destOrd="0" presId="urn:microsoft.com/office/officeart/2005/8/layout/cycle8"/>
    <dgm:cxn modelId="{7D494CA5-65E4-444A-B7CA-D83A15484C55}" type="presParOf" srcId="{8A36FE74-D09F-4C1A-835F-7CA20D0C5231}" destId="{92BAB08D-8550-41EE-B8C9-C5C08B03D4FC}" srcOrd="30" destOrd="0" presId="urn:microsoft.com/office/officeart/2005/8/layout/cycle8"/>
    <dgm:cxn modelId="{D21041DD-6525-4F39-A2BF-171C38BE5008}" type="presParOf" srcId="{8A36FE74-D09F-4C1A-835F-7CA20D0C5231}" destId="{1E19EB1A-83E5-4C74-8BB4-ED29E621DF09}" srcOrd="31" destOrd="0" presId="urn:microsoft.com/office/officeart/2005/8/layout/cycle8"/>
    <dgm:cxn modelId="{5A6FCC27-26BB-4D5B-97B5-F77D8202744F}" type="presParOf" srcId="{8A36FE74-D09F-4C1A-835F-7CA20D0C5231}" destId="{7181B452-5583-4A3F-A4DD-4CF8546C6409}" srcOrd="32" destOrd="0" presId="urn:microsoft.com/office/officeart/2005/8/layout/cycle8"/>
    <dgm:cxn modelId="{911A6564-9599-4D96-9A17-17E55F71EA85}" type="presParOf" srcId="{8A36FE74-D09F-4C1A-835F-7CA20D0C5231}" destId="{40BA2538-68C7-448A-8006-4126F8490717}" srcOrd="33" destOrd="0" presId="urn:microsoft.com/office/officeart/2005/8/layout/cycle8"/>
    <dgm:cxn modelId="{5DC7F069-2BA7-45E4-840F-4CC485470546}" type="presParOf" srcId="{8A36FE74-D09F-4C1A-835F-7CA20D0C5231}" destId="{DE15AD27-7B7A-4954-993B-FFD52F760CB9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5901-AB92-477D-8A40-226FAB7F1320}">
      <dsp:nvSpPr>
        <dsp:cNvPr id="0" name=""/>
        <dsp:cNvSpPr/>
      </dsp:nvSpPr>
      <dsp:spPr>
        <a:xfrm>
          <a:off x="570112" y="346371"/>
          <a:ext cx="4769703" cy="4769703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Preprocessing and Data Cleaning by Python and MySQL</a:t>
          </a:r>
        </a:p>
      </dsp:txBody>
      <dsp:txXfrm>
        <a:off x="3075910" y="789272"/>
        <a:ext cx="1135643" cy="908515"/>
      </dsp:txXfrm>
    </dsp:sp>
    <dsp:sp modelId="{89F49ED6-5080-4E8E-9A0F-9C126115BAA1}">
      <dsp:nvSpPr>
        <dsp:cNvPr id="0" name=""/>
        <dsp:cNvSpPr/>
      </dsp:nvSpPr>
      <dsp:spPr>
        <a:xfrm>
          <a:off x="631437" y="423027"/>
          <a:ext cx="4769703" cy="4769703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Given Amazon Sales Dataset is preprocessed by updating missing values, ensured uniqueness </a:t>
          </a:r>
        </a:p>
      </dsp:txBody>
      <dsp:txXfrm>
        <a:off x="3870861" y="2152045"/>
        <a:ext cx="1305990" cy="794950"/>
      </dsp:txXfrm>
    </dsp:sp>
    <dsp:sp modelId="{AF9A2456-68FB-4F3B-99E1-66E7B82535FB}">
      <dsp:nvSpPr>
        <dsp:cNvPr id="0" name=""/>
        <dsp:cNvSpPr/>
      </dsp:nvSpPr>
      <dsp:spPr>
        <a:xfrm>
          <a:off x="609292" y="519557"/>
          <a:ext cx="4769703" cy="4769703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Extracted Cleaned Dataset</a:t>
          </a:r>
        </a:p>
      </dsp:txBody>
      <dsp:txXfrm>
        <a:off x="3672123" y="3344470"/>
        <a:ext cx="1135643" cy="880123"/>
      </dsp:txXfrm>
    </dsp:sp>
    <dsp:sp modelId="{F99F5DB1-013D-4370-80E8-EE0618D54D61}">
      <dsp:nvSpPr>
        <dsp:cNvPr id="0" name=""/>
        <dsp:cNvSpPr/>
      </dsp:nvSpPr>
      <dsp:spPr>
        <a:xfrm>
          <a:off x="520712" y="562143"/>
          <a:ext cx="4769703" cy="4769703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Loaded Cleaned Dataset into Power BI from MySQL Database.</a:t>
          </a:r>
        </a:p>
      </dsp:txBody>
      <dsp:txXfrm>
        <a:off x="2351937" y="4309768"/>
        <a:ext cx="1107252" cy="794950"/>
      </dsp:txXfrm>
    </dsp:sp>
    <dsp:sp modelId="{82A2257C-D966-484F-9DF6-12E42B19BE6B}">
      <dsp:nvSpPr>
        <dsp:cNvPr id="0" name=""/>
        <dsp:cNvSpPr/>
      </dsp:nvSpPr>
      <dsp:spPr>
        <a:xfrm>
          <a:off x="432131" y="519557"/>
          <a:ext cx="4769703" cy="4769703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Programming Language – Python</a:t>
          </a:r>
        </a:p>
      </dsp:txBody>
      <dsp:txXfrm>
        <a:off x="1003360" y="3344470"/>
        <a:ext cx="1135643" cy="880123"/>
      </dsp:txXfrm>
    </dsp:sp>
    <dsp:sp modelId="{3518B150-298F-483E-9E7C-630FA7F8AB29}">
      <dsp:nvSpPr>
        <dsp:cNvPr id="0" name=""/>
        <dsp:cNvSpPr/>
      </dsp:nvSpPr>
      <dsp:spPr>
        <a:xfrm>
          <a:off x="409986" y="423027"/>
          <a:ext cx="4769703" cy="4769703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Database – MySQL</a:t>
          </a:r>
        </a:p>
      </dsp:txBody>
      <dsp:txXfrm>
        <a:off x="634276" y="2152045"/>
        <a:ext cx="1305990" cy="794950"/>
      </dsp:txXfrm>
    </dsp:sp>
    <dsp:sp modelId="{BD83710E-BEA4-49EF-9A99-4BB5EB59A83B}">
      <dsp:nvSpPr>
        <dsp:cNvPr id="0" name=""/>
        <dsp:cNvSpPr/>
      </dsp:nvSpPr>
      <dsp:spPr>
        <a:xfrm>
          <a:off x="471311" y="346371"/>
          <a:ext cx="4769703" cy="4769703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Visualization – Power BI</a:t>
          </a:r>
        </a:p>
      </dsp:txBody>
      <dsp:txXfrm>
        <a:off x="1599573" y="789272"/>
        <a:ext cx="1135643" cy="908515"/>
      </dsp:txXfrm>
    </dsp:sp>
    <dsp:sp modelId="{A6EBF590-5887-41C1-B2CF-04533A0240A4}">
      <dsp:nvSpPr>
        <dsp:cNvPr id="0" name=""/>
        <dsp:cNvSpPr/>
      </dsp:nvSpPr>
      <dsp:spPr>
        <a:xfrm>
          <a:off x="274607" y="51103"/>
          <a:ext cx="5360238" cy="5360238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6FAFD-DD43-4B17-BB62-17E14E3DA5EA}">
      <dsp:nvSpPr>
        <dsp:cNvPr id="0" name=""/>
        <dsp:cNvSpPr/>
      </dsp:nvSpPr>
      <dsp:spPr>
        <a:xfrm>
          <a:off x="336317" y="128099"/>
          <a:ext cx="5360238" cy="5360238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B08D-8550-41EE-B8C9-C5C08B03D4FC}">
      <dsp:nvSpPr>
        <dsp:cNvPr id="0" name=""/>
        <dsp:cNvSpPr/>
      </dsp:nvSpPr>
      <dsp:spPr>
        <a:xfrm>
          <a:off x="314094" y="224405"/>
          <a:ext cx="5360238" cy="5360238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9EB1A-83E5-4C74-8BB4-ED29E621DF09}">
      <dsp:nvSpPr>
        <dsp:cNvPr id="0" name=""/>
        <dsp:cNvSpPr/>
      </dsp:nvSpPr>
      <dsp:spPr>
        <a:xfrm>
          <a:off x="225444" y="266751"/>
          <a:ext cx="5360238" cy="5360238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B452-5583-4A3F-A4DD-4CF8546C6409}">
      <dsp:nvSpPr>
        <dsp:cNvPr id="0" name=""/>
        <dsp:cNvSpPr/>
      </dsp:nvSpPr>
      <dsp:spPr>
        <a:xfrm>
          <a:off x="136795" y="224405"/>
          <a:ext cx="5360238" cy="5360238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2538-68C7-448A-8006-4126F8490717}">
      <dsp:nvSpPr>
        <dsp:cNvPr id="0" name=""/>
        <dsp:cNvSpPr/>
      </dsp:nvSpPr>
      <dsp:spPr>
        <a:xfrm>
          <a:off x="114571" y="128099"/>
          <a:ext cx="5360238" cy="5360238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5AD27-7B7A-4954-993B-FFD52F760CB9}">
      <dsp:nvSpPr>
        <dsp:cNvPr id="0" name=""/>
        <dsp:cNvSpPr/>
      </dsp:nvSpPr>
      <dsp:spPr>
        <a:xfrm>
          <a:off x="176281" y="51103"/>
          <a:ext cx="5360238" cy="5360238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5F19-5ED8-2FAD-92E0-DBD08E97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85E19-E2CB-6C3A-CBCF-D81AD459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E226-CA38-9442-B6CE-78F04BED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A85C-3663-DFC4-9BA3-CB57844F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2708-1140-93F4-C177-55D44169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876A-CAE7-A8DE-125B-EC7A1C31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9914-7ABD-6380-33C9-CBB8744C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F97B-DF66-2D65-F431-D1A7091F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3976-C9D4-74B6-DAFA-6A7223D5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7558-0FAC-A575-D771-E5BB7AE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604F5-4E9F-F053-DFAC-F636E6ECA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0993-7BB9-CE59-7A97-A3D1309C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88D7-1350-A153-3711-AD79B0AC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D824-4F70-B766-AACD-FF5003E4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A507-C0FD-23BA-1F65-CCAB67D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2A58-C69A-8CC9-65E0-AF3B9BF8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A2B9-7CC8-8F60-71FD-14521E20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97AD-5F5C-8BAF-82D5-9084FE8E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7C6F-CD75-5233-28C5-55DBD53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19AC-BC85-D724-5899-83B07C8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EFB-2F32-10F1-73EF-600BA75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B18B-1064-2A3E-5F87-8C2271E5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A407-30E7-F1FD-F6C0-BAB7ABA8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05B4-87C5-BDF6-BB89-3E5815E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5A7A-CFA0-863C-FCED-47CD9414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0A79-5075-8C55-678B-3932F322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E67B-D080-08DC-2C12-7CF2B3D2B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B24B-EA44-C847-2659-2240F874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EA00-C230-33B2-112A-4DC901A2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08F0-A3CF-92E5-446C-D2F681A9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3066-A5E4-3EFC-5678-C90D55E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9278-D57D-94D5-A7EC-2690681C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0791-EF55-6DEB-64F8-CEC8DD8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56F3-431C-FD84-CB49-6B1CEFF8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1CF6-6213-C407-77CF-3FFEA69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B9396-8CD6-FBDA-E5FA-76C3DA951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8D9D-B109-1FC8-8485-00EA0B95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C80BC-2E51-8186-4407-3F302C92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2BF33-DA4A-6527-732C-3638B9DC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9ABC-D47E-875D-7A4C-83D5267E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3C8E-96EB-7F02-0D17-6D0B64D6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B5534-BAC8-84DC-CF5C-9A70CC90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AC368-6EE0-5FC3-C00A-66DF0569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DED4A-6A09-5DE7-AFE1-015BF76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DD09B-221C-7B15-1239-B8A122E5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46EE-0848-AA16-85F0-BE972CBD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A7B-06EE-CD41-05CD-3D8BABCD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3C6-39A9-10BC-6990-8A5D6676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D4D8-15EE-FFD4-8DFC-428E4843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CAE9-A423-4AE9-FFFB-D74C0F47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8D4D-1EB7-78D7-BE36-177A409A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D274-A989-4192-6744-C5CB8B61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001-6262-E848-5677-6439750B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9A19E-5EFC-0FF6-BF46-0F0EEF5D8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7B75-E6DB-51C3-BB2F-CBAC9A24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EA86-4C78-714F-86E1-E0E5318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5A4C-24EC-A507-D10A-0CABD6F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28E5-B83F-115A-B7A5-2ACDEA88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AAA70-90F8-E3AF-8012-69D9792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2B577-E601-8F35-FBD1-5C990DD9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C3BC-DA77-E5AE-9968-2884C45D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9CE8-2B21-9F3A-56F0-19FC7263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0FE1-4671-7F9F-6419-611DB9FA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73ED-3A05-50B7-F2DF-7FAC694C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Amazon Sales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3130-031C-96C4-4062-155B474A1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Submitted by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Safana Yasmine R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Data Analyst Intern, </a:t>
            </a:r>
            <a:r>
              <a:rPr lang="en-US" sz="2000" dirty="0" err="1">
                <a:solidFill>
                  <a:srgbClr val="FFFFFF"/>
                </a:solidFill>
              </a:rPr>
              <a:t>Innobytes</a:t>
            </a:r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3F674-C36E-098D-6D30-B6AD56BA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Steps &amp; Tools used for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EDEC53-2E23-AAB8-FFBE-61592A911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8532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6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7B50-7115-69C7-06F5-068F71F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483C-FC89-E922-64C0-28F6084B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Total Orders – 128.98K</a:t>
            </a:r>
          </a:p>
          <a:p>
            <a:r>
              <a:rPr lang="en-US" dirty="0"/>
              <a:t>Total Sales -  78.59 M</a:t>
            </a:r>
          </a:p>
          <a:p>
            <a:r>
              <a:rPr lang="en-US" dirty="0"/>
              <a:t>Total Quantity of orders placed – 117k</a:t>
            </a:r>
          </a:p>
          <a:p>
            <a:r>
              <a:rPr lang="en-US" dirty="0"/>
              <a:t>There are 7792 distinct shipping city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three categories contributes in total Sales/ Total Quantity are T-shirt , Shirt , </a:t>
            </a:r>
            <a:r>
              <a:rPr lang="en-US" dirty="0" err="1"/>
              <a:t>Blazzer</a:t>
            </a:r>
            <a:r>
              <a:rPr lang="en-US" dirty="0"/>
              <a:t>.</a:t>
            </a:r>
          </a:p>
          <a:p>
            <a:r>
              <a:rPr lang="en-US" dirty="0"/>
              <a:t>Rs. 28M obtained from T –shirt sold by Amazon, 12M sold by Merchant.</a:t>
            </a:r>
          </a:p>
          <a:p>
            <a:r>
              <a:rPr lang="en-US" dirty="0"/>
              <a:t>fulfilment based - 54.33M and 24.26M total amount of sales made by Amazon and Merchant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271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7B50-7115-69C7-06F5-068F71F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483C-FC89-E922-64C0-28F6084B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Sales had peaked in the month of April with 29M</a:t>
            </a:r>
          </a:p>
          <a:p>
            <a:r>
              <a:rPr lang="en-US" dirty="0"/>
              <a:t>Decreasing trend can be seen in the subsequent months. </a:t>
            </a:r>
          </a:p>
          <a:p>
            <a:r>
              <a:rPr lang="en-US" dirty="0"/>
              <a:t>Sales Channel – 128.852k by Amazon.in &amp; 0.12k by non Amazon Out of 128.98K total orders</a:t>
            </a:r>
          </a:p>
          <a:p>
            <a:r>
              <a:rPr lang="en-US" dirty="0"/>
              <a:t>% of Top 3 Category Sales Amount – 49.89% from T-Shirt, 27.10% from Shirt , 14.27% from </a:t>
            </a:r>
            <a:r>
              <a:rPr lang="en-US" dirty="0" err="1"/>
              <a:t>Blazzer</a:t>
            </a:r>
            <a:endParaRPr lang="en-US" dirty="0"/>
          </a:p>
          <a:p>
            <a:r>
              <a:rPr lang="en-US" dirty="0"/>
              <a:t>% of Top 3 Category Sales Quantity – 38.83% , 38.62%, 11.95% from T-Shirt, Shirt and </a:t>
            </a:r>
            <a:r>
              <a:rPr lang="en-US" dirty="0" err="1"/>
              <a:t>Blazzer</a:t>
            </a:r>
            <a:r>
              <a:rPr lang="en-US" dirty="0"/>
              <a:t> respectively.</a:t>
            </a:r>
          </a:p>
          <a:p>
            <a:r>
              <a:rPr lang="en-US" dirty="0"/>
              <a:t>State based Analysis – Customers from Maharashtra, Karnataka, Telangana, Uttar Pradesh , Tamil Nadu,  are the Top 5 High Sales Producing States. </a:t>
            </a:r>
          </a:p>
          <a:p>
            <a:r>
              <a:rPr lang="en-US" dirty="0"/>
              <a:t>Fulfilment based Cancelled Analysis -  11475 and 6859 by Amazon and Merchant respectively.</a:t>
            </a:r>
          </a:p>
          <a:p>
            <a:r>
              <a:rPr lang="en-US" dirty="0"/>
              <a:t>54.33M and 24.26M total amount of sales made by Amazon and Merchant fulfilment.</a:t>
            </a:r>
          </a:p>
        </p:txBody>
      </p:sp>
    </p:spTree>
    <p:extLst>
      <p:ext uri="{BB962C8B-B14F-4D97-AF65-F5344CB8AC3E}">
        <p14:creationId xmlns:p14="http://schemas.microsoft.com/office/powerpoint/2010/main" val="37427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3BF9E-8A2C-64B8-F106-6DD503D5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Amazon Sales Report Analysis</vt:lpstr>
      <vt:lpstr>Steps &amp; Tools used for Analysis</vt:lpstr>
      <vt:lpstr> Key Insights</vt:lpstr>
      <vt:lpstr> 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Rasheet Ali, Safana Y.</dc:creator>
  <cp:lastModifiedBy>Rasheet Ali, Safana Y.</cp:lastModifiedBy>
  <cp:revision>17</cp:revision>
  <dcterms:created xsi:type="dcterms:W3CDTF">2024-11-05T11:48:21Z</dcterms:created>
  <dcterms:modified xsi:type="dcterms:W3CDTF">2024-11-05T16:57:09Z</dcterms:modified>
</cp:coreProperties>
</file>