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431876"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Mohammed safar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:720921244032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mohammed safar R</cp:lastModifiedBy>
  <cp:revision>10</cp:revision>
  <dcterms:modified xsi:type="dcterms:W3CDTF">2024-04-08T10:49:16Z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