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3729"/>
  </p:normalViewPr>
  <p:slideViewPr>
    <p:cSldViewPr snapToGrid="0">
      <p:cViewPr>
        <p:scale>
          <a:sx n="134" d="100"/>
          <a:sy n="134" d="100"/>
        </p:scale>
        <p:origin x="3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0CB0D-8E94-C641-9D10-14DE6BC18E20}" type="datetimeFigureOut">
              <a:rPr lang="cs-CZ" smtClean="0"/>
              <a:t>24.01.2023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570CD-082C-A44D-A46A-3837B42984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781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Vážení členové komise, milí posluchači,</a:t>
            </a:r>
          </a:p>
          <a:p>
            <a:r>
              <a:rPr lang="cs-CZ" dirty="0"/>
              <a:t>jmenuji se Miroslav Šafář a dnes bych vám rád představil své </a:t>
            </a:r>
            <a:r>
              <a:rPr lang="cs-CZ" dirty="0" err="1"/>
              <a:t>prozatimní</a:t>
            </a:r>
            <a:r>
              <a:rPr lang="cs-CZ" dirty="0"/>
              <a:t> výsledky mé bakalářské práce na téma Automatická </a:t>
            </a:r>
            <a:r>
              <a:rPr lang="cs-CZ" dirty="0" err="1"/>
              <a:t>kvantizace</a:t>
            </a:r>
            <a:r>
              <a:rPr lang="cs-CZ" dirty="0"/>
              <a:t> neuronových sítí.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570CD-082C-A44D-A46A-3837B42984B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37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Cílem mé práce je navrhnout a implementovat systém pro automatické určování úrovně </a:t>
            </a:r>
            <a:r>
              <a:rPr lang="cs-CZ" dirty="0" err="1"/>
              <a:t>kvantizace</a:t>
            </a:r>
            <a:r>
              <a:rPr lang="cs-CZ" dirty="0"/>
              <a:t> jednotlivých vrstev vstupní neuronové sítě a to na menší, jak 8mi bitovou </a:t>
            </a:r>
            <a:r>
              <a:rPr lang="cs-CZ" dirty="0" err="1"/>
              <a:t>přenost</a:t>
            </a:r>
            <a:r>
              <a:rPr lang="cs-CZ" dirty="0"/>
              <a:t>.</a:t>
            </a:r>
          </a:p>
          <a:p>
            <a:r>
              <a:rPr lang="cs-CZ" dirty="0"/>
              <a:t>Výstupem tohoto systému by měly být konfigurace </a:t>
            </a:r>
            <a:r>
              <a:rPr lang="cs-CZ" dirty="0" err="1"/>
              <a:t>kvantizace</a:t>
            </a:r>
            <a:r>
              <a:rPr lang="cs-CZ" dirty="0"/>
              <a:t> jednotlivých vrstev vstupní </a:t>
            </a:r>
            <a:r>
              <a:rPr lang="cs-CZ" dirty="0" err="1"/>
              <a:t>neurovoné</a:t>
            </a:r>
            <a:r>
              <a:rPr lang="cs-CZ" dirty="0"/>
              <a:t> sítě s co nejlepším poměrem ztráty přesnosti a velikosti modelu sítě.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570CD-082C-A44D-A46A-3837B42984B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949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Momentální stav řešení:</a:t>
            </a:r>
          </a:p>
          <a:p>
            <a:endParaRPr lang="cs-CZ" dirty="0"/>
          </a:p>
          <a:p>
            <a:r>
              <a:rPr lang="cs-CZ" dirty="0"/>
              <a:t>- Prozkoumal jsem možnosti </a:t>
            </a:r>
            <a:r>
              <a:rPr lang="cs-CZ" dirty="0" err="1"/>
              <a:t>kvantizace</a:t>
            </a:r>
            <a:r>
              <a:rPr lang="cs-CZ" dirty="0"/>
              <a:t> v </a:t>
            </a:r>
            <a:r>
              <a:rPr lang="cs-CZ" dirty="0" err="1"/>
              <a:t>TensorFlow</a:t>
            </a:r>
            <a:r>
              <a:rPr lang="cs-CZ" dirty="0"/>
              <a:t> a </a:t>
            </a:r>
            <a:r>
              <a:rPr lang="cs-CZ" dirty="0" err="1"/>
              <a:t>PyTorch</a:t>
            </a:r>
            <a:endParaRPr lang="cs-CZ" dirty="0"/>
          </a:p>
          <a:p>
            <a:endParaRPr lang="cs-CZ" dirty="0"/>
          </a:p>
          <a:p>
            <a:r>
              <a:rPr lang="cs-CZ" dirty="0"/>
              <a:t>- Dále jsem implementoval prototyp systému, který </a:t>
            </a:r>
            <a:r>
              <a:rPr lang="cs-CZ" dirty="0" err="1"/>
              <a:t>kvantizuje</a:t>
            </a:r>
            <a:r>
              <a:rPr lang="cs-CZ" dirty="0"/>
              <a:t> jednotlivé vrstvy jednoduché neuronové sítě na různé přesnosti. </a:t>
            </a:r>
          </a:p>
          <a:p>
            <a:endParaRPr lang="cs-CZ" dirty="0"/>
          </a:p>
          <a:p>
            <a:r>
              <a:rPr lang="cs-CZ" dirty="0"/>
              <a:t>Pod pojmem jednoduché si můžete představit sítě, které obsahují konvoluční a plně propojené vrstvy.</a:t>
            </a:r>
          </a:p>
          <a:p>
            <a:endParaRPr lang="cs-CZ" dirty="0"/>
          </a:p>
          <a:p>
            <a:r>
              <a:rPr lang="cs-CZ" dirty="0"/>
              <a:t>Aktuálně pracuji na ověřování způsobu </a:t>
            </a:r>
            <a:r>
              <a:rPr lang="cs-CZ" dirty="0" err="1"/>
              <a:t>kvantizace</a:t>
            </a:r>
            <a:r>
              <a:rPr lang="cs-CZ" dirty="0"/>
              <a:t> neuronových sítí v </a:t>
            </a:r>
            <a:r>
              <a:rPr lang="cs-CZ" dirty="0" err="1"/>
              <a:t>TensorFlow</a:t>
            </a:r>
            <a:r>
              <a:rPr lang="cs-CZ" dirty="0"/>
              <a:t> obsahující </a:t>
            </a:r>
            <a:r>
              <a:rPr lang="cs-CZ" dirty="0" err="1"/>
              <a:t>Batch</a:t>
            </a:r>
            <a:r>
              <a:rPr lang="cs-CZ" dirty="0"/>
              <a:t> Normalizační vrstvu, která je před inferencí sloučena do jí předcházející konvoluční vrstvy.</a:t>
            </a:r>
          </a:p>
          <a:p>
            <a:endParaRPr lang="cs-CZ" dirty="0"/>
          </a:p>
          <a:p>
            <a:r>
              <a:rPr lang="cs-CZ" dirty="0"/>
              <a:t>Tomuto tématu se věnují ve větším počtu článků, a prozatím se mi nepodařil zjistit konkrétní způsob řešení tohoto problému v </a:t>
            </a:r>
            <a:r>
              <a:rPr lang="cs-CZ" dirty="0" err="1"/>
              <a:t>TensorFlow</a:t>
            </a:r>
            <a:r>
              <a:rPr lang="cs-CZ" dirty="0"/>
              <a:t>. </a:t>
            </a:r>
          </a:p>
          <a:p>
            <a:endParaRPr lang="cs-CZ" dirty="0"/>
          </a:p>
          <a:p>
            <a:r>
              <a:rPr lang="cs-CZ" dirty="0"/>
              <a:t>Povedlo se mi najít pouze řešení, které se nachází v </a:t>
            </a:r>
            <a:r>
              <a:rPr lang="cs-CZ" dirty="0" err="1"/>
              <a:t>PyTorchi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570CD-082C-A44D-A46A-3837B42984B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738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můžete vidět seznam literatury, které jsem zatím k tomuto tématu nastudoval.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570CD-082C-A44D-A46A-3837B42984B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dál:</a:t>
            </a:r>
          </a:p>
          <a:p>
            <a:endParaRPr lang="cs-CZ" dirty="0"/>
          </a:p>
          <a:p>
            <a:r>
              <a:rPr lang="cs-CZ" dirty="0"/>
              <a:t>Po dokončení systému </a:t>
            </a:r>
            <a:r>
              <a:rPr lang="cs-CZ" dirty="0" err="1"/>
              <a:t>kvantizace</a:t>
            </a:r>
            <a:r>
              <a:rPr lang="cs-CZ" dirty="0"/>
              <a:t> neuronové sítě mě čeká implementace evolučního algoritmu a následné provádění experimentů a následné vyhodnocení jejich výsledků.</a:t>
            </a:r>
          </a:p>
          <a:p>
            <a:endParaRPr lang="cs-CZ" dirty="0"/>
          </a:p>
          <a:p>
            <a:r>
              <a:rPr lang="cs-CZ" dirty="0"/>
              <a:t>Rád bych navržený systém vyzkoušel alespoň na </a:t>
            </a:r>
            <a:r>
              <a:rPr lang="cs-CZ" dirty="0" err="1"/>
              <a:t>sítiích</a:t>
            </a:r>
            <a:r>
              <a:rPr lang="cs-CZ" dirty="0"/>
              <a:t> </a:t>
            </a:r>
            <a:r>
              <a:rPr lang="cs-CZ" dirty="0" err="1"/>
              <a:t>MobileNet</a:t>
            </a:r>
            <a:r>
              <a:rPr lang="cs-CZ" dirty="0"/>
              <a:t> a </a:t>
            </a:r>
            <a:r>
              <a:rPr lang="cs-CZ" dirty="0" err="1"/>
              <a:t>EfficientNet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570CD-082C-A44D-A46A-3837B42984B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871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Nějaké dotazy?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570CD-082C-A44D-A46A-3837B42984B6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49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FB44BF-A354-4B24-06F6-D3F45BC6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3212DC2-10BF-B504-2117-6EA538880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DFD21F-9011-A50E-C81C-110748B9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07C2-B062-2D40-B39B-838F3FE1FA63}" type="datetimeFigureOut">
              <a:rPr lang="cs-CZ" smtClean="0"/>
              <a:t>23.01.2023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D09EC63-89AE-357A-5B46-C7DBCF4D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A946802-3A2F-0583-56BB-73673B20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1F13-8058-A542-89BC-4E5337913E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744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BD39F1-F831-EE7E-AE4F-57CE2ABB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DB55544-B465-7BF3-F5CB-3BFA30DC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9ED8D15-475A-BBA4-DD68-9B8E80BD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07C2-B062-2D40-B39B-838F3FE1FA63}" type="datetimeFigureOut">
              <a:rPr lang="cs-CZ" smtClean="0"/>
              <a:t>23.01.2023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98F17D7-0881-8180-6C87-AACE55E8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7B1642-54CE-35AE-C6E9-6D07498B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1F13-8058-A542-89BC-4E5337913E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08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B5B2CA5-C654-E45F-E2A7-D32A4359E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137CFB-1290-0FFC-F33B-2C2B605C4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A0F81E-7D5A-813A-917E-BF717238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07C2-B062-2D40-B39B-838F3FE1FA63}" type="datetimeFigureOut">
              <a:rPr lang="cs-CZ" smtClean="0"/>
              <a:t>23.01.2023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0BC163-E78C-8E9F-8793-3FD7DDFB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3CFB72-C183-E189-E88D-89DE1315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1F13-8058-A542-89BC-4E5337913E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423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0C1F64-CB39-2107-D902-6F64C918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1E9202-13F5-3B3A-903D-F373E367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BBE1646-DFC1-1C23-FBCC-B0A39C67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07C2-B062-2D40-B39B-838F3FE1FA63}" type="datetimeFigureOut">
              <a:rPr lang="cs-CZ" smtClean="0"/>
              <a:t>23.01.2023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708D1B-41F6-96C5-A834-DE0BE45A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23B56D-9030-0059-912E-4DEDF150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1F13-8058-A542-89BC-4E5337913E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86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A60144-CFD2-7545-6E92-02171241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AE7471E-98C7-386F-78E5-B7120010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45C3FAC-DC0A-165B-0885-35137D10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07C2-B062-2D40-B39B-838F3FE1FA63}" type="datetimeFigureOut">
              <a:rPr lang="cs-CZ" smtClean="0"/>
              <a:t>23.01.2023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7620CCB-038B-6FCC-5965-95D3C5C7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F53A78-C6E8-A058-909B-FA219092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1F13-8058-A542-89BC-4E5337913E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11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2084E6-341A-FAA6-986F-0A34403D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EBE10C-9EB5-CD29-8CD2-DF925160A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8922C60-698D-69D7-0D39-11194195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8858093-528F-EE9A-82E2-47CE1B02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07C2-B062-2D40-B39B-838F3FE1FA63}" type="datetimeFigureOut">
              <a:rPr lang="cs-CZ" smtClean="0"/>
              <a:t>23.01.2023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31BDD54-4CCC-441B-4FD0-D6A41DF5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E8F923C-9C78-F94A-1037-F1C736EA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1F13-8058-A542-89BC-4E5337913E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962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1F16DC-3150-CD8F-EC47-7C9ED2D3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83CF2B-BBF1-2335-E62F-44EFADEC7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4E38F03-7599-CB61-A4DB-D280364DA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66BDF2D-ACB8-0E06-B178-99CC4EF64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F139DE8-5C0A-D0CA-7251-CD3AB5824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FB80728-62AC-92CE-BDD1-FCB55ADA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07C2-B062-2D40-B39B-838F3FE1FA63}" type="datetimeFigureOut">
              <a:rPr lang="cs-CZ" smtClean="0"/>
              <a:t>23.01.2023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FAE25A4-A51C-998E-917F-05E90F46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E474AD0-CDBC-8C7A-E290-854035D6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1F13-8058-A542-89BC-4E5337913E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0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5ED03-985D-E9D0-BEFD-10C1DE0A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46B970A-9FAA-C340-7D3A-8204963C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07C2-B062-2D40-B39B-838F3FE1FA63}" type="datetimeFigureOut">
              <a:rPr lang="cs-CZ" smtClean="0"/>
              <a:t>23.01.2023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740C4F1-7993-6797-A4EA-4500E64A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3EEE7F-7AFB-A2D5-7C3C-294F3313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1F13-8058-A542-89BC-4E5337913E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513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C17690F-C358-F03D-105E-22802731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07C2-B062-2D40-B39B-838F3FE1FA63}" type="datetimeFigureOut">
              <a:rPr lang="cs-CZ" smtClean="0"/>
              <a:t>23.01.2023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DCE5701-7BF9-72C1-8050-05321887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6B88C3-96D4-9DA8-C3B5-40587D9A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1F13-8058-A542-89BC-4E5337913E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678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0CCBD8-C056-7022-A75A-2D186D48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16122D-D1F3-7E32-C951-490DAE892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2F32-565B-DFE2-2E29-9F7F67EEF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84C368B-050E-78A4-7570-1899C292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07C2-B062-2D40-B39B-838F3FE1FA63}" type="datetimeFigureOut">
              <a:rPr lang="cs-CZ" smtClean="0"/>
              <a:t>23.01.2023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71253D-65A4-27E0-02DF-F6B90830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CE87A6-3E77-91A7-3367-A5FD72B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1F13-8058-A542-89BC-4E5337913E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225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A76744-D9C6-6697-CB6F-3F702622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DAB60EB-F2B2-F1CE-10BF-4B2A1420F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88B1D53-03A1-C887-9372-8FD12182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F41E4D-43F7-C00C-4815-E795D885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07C2-B062-2D40-B39B-838F3FE1FA63}" type="datetimeFigureOut">
              <a:rPr lang="cs-CZ" smtClean="0"/>
              <a:t>23.01.2023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CEFEA0E-3A56-AB24-E999-B300FAAD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6E2DB68-6F0B-66BA-62CB-D27B054F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1F13-8058-A542-89BC-4E5337913E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39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A0DAC41-BBC1-876A-C690-DB806AC7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3C45007-4B2C-F4C7-76C7-2AE88D6B7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B37AB20-A3F5-F6E1-F30A-7441CC985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07C2-B062-2D40-B39B-838F3FE1FA63}" type="datetimeFigureOut">
              <a:rPr lang="cs-CZ" smtClean="0"/>
              <a:t>23.01.2023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8C6AA78-41BD-1531-4E39-968E772CF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133D3F-2215-E2D5-3A16-524EBDE8C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1F13-8058-A542-89BC-4E5337913E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423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33707AE-4379-7A4A-608C-768929474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464" y="2146235"/>
            <a:ext cx="5107366" cy="2087424"/>
          </a:xfrm>
          <a:noFill/>
        </p:spPr>
        <p:txBody>
          <a:bodyPr anchor="t">
            <a:noAutofit/>
          </a:bodyPr>
          <a:lstStyle/>
          <a:p>
            <a:pPr algn="l"/>
            <a:r>
              <a:rPr lang="cs-CZ" sz="5400" b="0" u="none" strike="noStrike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Automatická </a:t>
            </a:r>
            <a:r>
              <a:rPr lang="cs-CZ" sz="5400" b="0" u="none" strike="noStrike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kvantizace</a:t>
            </a:r>
            <a:r>
              <a:rPr lang="cs-CZ" sz="5400" b="0" u="none" strike="noStrike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neuronových sítí</a:t>
            </a:r>
            <a:endParaRPr lang="cs-CZ" sz="54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2D1523-32B4-0B3C-1A2A-618A5E94F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4094" y="5079172"/>
            <a:ext cx="5017030" cy="985908"/>
          </a:xfrm>
          <a:noFill/>
        </p:spPr>
        <p:txBody>
          <a:bodyPr anchor="t">
            <a:normAutofit fontScale="77500" lnSpcReduction="20000"/>
          </a:bodyPr>
          <a:lstStyle/>
          <a:p>
            <a:pPr algn="r"/>
            <a:r>
              <a:rPr lang="cs-CZ" dirty="0">
                <a:solidFill>
                  <a:schemeClr val="bg1"/>
                </a:solidFill>
              </a:rPr>
              <a:t>Miroslav Šafář</a:t>
            </a:r>
          </a:p>
          <a:p>
            <a:pPr algn="r"/>
            <a:r>
              <a:rPr lang="cs-CZ" dirty="0">
                <a:solidFill>
                  <a:schemeClr val="bg1"/>
                </a:solidFill>
              </a:rPr>
              <a:t>xsafar23</a:t>
            </a:r>
          </a:p>
          <a:p>
            <a:pPr algn="r"/>
            <a:r>
              <a:rPr lang="cs-CZ" dirty="0">
                <a:solidFill>
                  <a:schemeClr val="bg1"/>
                </a:solidFill>
              </a:rPr>
              <a:t>Brno 2023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0B8C5A3-C5CB-FA09-C0F3-573CD1B06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64" y="496292"/>
            <a:ext cx="4386224" cy="97471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96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5363FA-FED7-04C9-008D-FED04FB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17570B-793A-6C1C-17E1-FE951F513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1528" cy="4351338"/>
          </a:xfrm>
        </p:spPr>
        <p:txBody>
          <a:bodyPr/>
          <a:lstStyle/>
          <a:p>
            <a:r>
              <a:rPr lang="cs-CZ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Navrhnout systé</a:t>
            </a:r>
            <a:r>
              <a:rPr lang="cs-CZ" dirty="0">
                <a:solidFill>
                  <a:srgbClr val="333333"/>
                </a:solidFill>
                <a:latin typeface="roboto" panose="02000000000000000000" pitchFamily="2" charset="0"/>
              </a:rPr>
              <a:t>m pro automatické určování úrovně </a:t>
            </a:r>
            <a:r>
              <a:rPr lang="cs-CZ" dirty="0" err="1">
                <a:solidFill>
                  <a:srgbClr val="333333"/>
                </a:solidFill>
                <a:latin typeface="roboto" panose="02000000000000000000" pitchFamily="2" charset="0"/>
              </a:rPr>
              <a:t>kvantizace</a:t>
            </a:r>
            <a:r>
              <a:rPr lang="cs-CZ" dirty="0">
                <a:solidFill>
                  <a:srgbClr val="333333"/>
                </a:solidFill>
                <a:latin typeface="roboto" panose="02000000000000000000" pitchFamily="2" charset="0"/>
              </a:rPr>
              <a:t> jednotlivých vrstev vstupní neuronové sítě</a:t>
            </a:r>
            <a:endParaRPr lang="cs-CZ" b="0" i="0" u="none" strike="noStrike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r>
              <a:rPr lang="cs-CZ" dirty="0"/>
              <a:t>Systém implementovat</a:t>
            </a:r>
          </a:p>
          <a:p>
            <a:r>
              <a:rPr lang="cs-CZ" dirty="0"/>
              <a:t>Vyhodnotit kvalitu navržených řešení (přesnost </a:t>
            </a:r>
            <a:r>
              <a:rPr lang="cs-CZ" dirty="0" err="1"/>
              <a:t>x</a:t>
            </a:r>
            <a:r>
              <a:rPr lang="cs-CZ" dirty="0"/>
              <a:t> paměťová náročnost)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1C81CC2-BE48-EDA0-292A-F4B6C799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793" y="6093263"/>
            <a:ext cx="1493414" cy="596161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6CE69EC-4822-B0CD-27CC-14B294E2F5F8}"/>
              </a:ext>
            </a:extLst>
          </p:cNvPr>
          <p:cNvSpPr txBox="1"/>
          <p:nvPr/>
        </p:nvSpPr>
        <p:spPr>
          <a:xfrm>
            <a:off x="388883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0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Automatická </a:t>
            </a:r>
            <a:r>
              <a:rPr lang="cs-CZ" sz="1800" b="0" i="1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kvantizace</a:t>
            </a:r>
            <a:r>
              <a:rPr lang="cs-CZ" sz="1800" b="0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 neuronových sítí</a:t>
            </a:r>
            <a:endParaRPr lang="cs-CZ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4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5363FA-FED7-04C9-008D-FED04FB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řešení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1C81CC2-BE48-EDA0-292A-F4B6C799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793" y="6093263"/>
            <a:ext cx="1493414" cy="596161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6CE69EC-4822-B0CD-27CC-14B294E2F5F8}"/>
              </a:ext>
            </a:extLst>
          </p:cNvPr>
          <p:cNvSpPr txBox="1"/>
          <p:nvPr/>
        </p:nvSpPr>
        <p:spPr>
          <a:xfrm>
            <a:off x="388883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0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Automatická </a:t>
            </a:r>
            <a:r>
              <a:rPr lang="cs-CZ" sz="1800" b="0" i="1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kvantizace</a:t>
            </a:r>
            <a:r>
              <a:rPr lang="cs-CZ" sz="1800" b="0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 neuronových sítí</a:t>
            </a:r>
            <a:endParaRPr lang="cs-CZ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AC6ACBB-B0F7-C3D7-01E0-F08419E6E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6" y="1069991"/>
            <a:ext cx="11291488" cy="54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9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5363FA-FED7-04C9-008D-FED04FB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17570B-793A-6C1C-17E1-FE951F51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Prozkoumány možnosti </a:t>
            </a:r>
            <a:r>
              <a:rPr lang="cs-CZ" dirty="0" err="1"/>
              <a:t>kvantizace</a:t>
            </a:r>
            <a:r>
              <a:rPr lang="cs-CZ" dirty="0"/>
              <a:t> v </a:t>
            </a:r>
            <a:r>
              <a:rPr lang="cs-CZ" dirty="0" err="1"/>
              <a:t>TensorFlow</a:t>
            </a:r>
            <a:r>
              <a:rPr lang="cs-CZ" dirty="0"/>
              <a:t> a </a:t>
            </a:r>
            <a:r>
              <a:rPr lang="cs-CZ" dirty="0" err="1"/>
              <a:t>PyTorch</a:t>
            </a:r>
            <a:endParaRPr lang="cs-CZ" dirty="0"/>
          </a:p>
          <a:p>
            <a:r>
              <a:rPr lang="cs-CZ" dirty="0"/>
              <a:t>Implementován systém </a:t>
            </a:r>
            <a:r>
              <a:rPr lang="cs-CZ" dirty="0" err="1"/>
              <a:t>kvantizace</a:t>
            </a:r>
            <a:r>
              <a:rPr lang="cs-CZ" dirty="0"/>
              <a:t> jednotlivých vrstev na různé přesnosti pro jednoduché neuronové sítě pomocí </a:t>
            </a:r>
            <a:r>
              <a:rPr lang="cs-CZ" dirty="0" err="1"/>
              <a:t>TensorFlow</a:t>
            </a:r>
            <a:endParaRPr lang="cs-CZ" dirty="0"/>
          </a:p>
          <a:p>
            <a:r>
              <a:rPr lang="cs-CZ" dirty="0"/>
              <a:t>Ověřování funkcionality </a:t>
            </a:r>
            <a:r>
              <a:rPr lang="cs-CZ" dirty="0" err="1"/>
              <a:t>TensorFlow</a:t>
            </a:r>
            <a:r>
              <a:rPr lang="cs-CZ" dirty="0"/>
              <a:t> pro </a:t>
            </a:r>
            <a:r>
              <a:rPr lang="cs-CZ" dirty="0" err="1"/>
              <a:t>kvantizaci</a:t>
            </a:r>
            <a:r>
              <a:rPr lang="cs-CZ" dirty="0"/>
              <a:t> složitějších neuronových sítí, u kterých dochází před inferencí k „</a:t>
            </a:r>
            <a:r>
              <a:rPr lang="cs-CZ" dirty="0" err="1"/>
              <a:t>batchnorm</a:t>
            </a:r>
            <a:r>
              <a:rPr lang="cs-CZ" dirty="0"/>
              <a:t> </a:t>
            </a:r>
            <a:r>
              <a:rPr lang="cs-CZ" dirty="0" err="1"/>
              <a:t>fold</a:t>
            </a:r>
            <a:r>
              <a:rPr lang="cs-CZ" dirty="0"/>
              <a:t>“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1C81CC2-BE48-EDA0-292A-F4B6C799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793" y="6093263"/>
            <a:ext cx="1493414" cy="596161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6CE69EC-4822-B0CD-27CC-14B294E2F5F8}"/>
              </a:ext>
            </a:extLst>
          </p:cNvPr>
          <p:cNvSpPr txBox="1"/>
          <p:nvPr/>
        </p:nvSpPr>
        <p:spPr>
          <a:xfrm>
            <a:off x="388883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0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Automatická </a:t>
            </a:r>
            <a:r>
              <a:rPr lang="cs-CZ" sz="1800" b="0" i="1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kvantizace</a:t>
            </a:r>
            <a:r>
              <a:rPr lang="cs-CZ" sz="1800" b="0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 neuronových sítí</a:t>
            </a:r>
            <a:endParaRPr lang="cs-CZ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8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5363FA-FED7-04C9-008D-FED04FB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Přečtená literatura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17570B-793A-6C1C-17E1-FE951F513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3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Bjorck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Gomes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Selman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B. a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Weinberger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K.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2018. DOI: 10.48550/ARXIV.1806.02375</a:t>
            </a:r>
          </a:p>
          <a:p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Gholami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A., Kim, S.,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Dong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Z.,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Yao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Z.,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Mahoney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M. W. et al. A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Network Inference.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2021. DOI: 10.48550/ARXIV.2103.13630. </a:t>
            </a:r>
            <a:endParaRPr lang="cs-CZ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Jacob, B.,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Kligys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Chen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Zhu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M., Tang, M. et al.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Integer-Arithmetic-Only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Inference.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2017. DOI: 10.48550/ARXIV.1712.0587</a:t>
            </a:r>
          </a:p>
          <a:p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Shen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J., Ren,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Zhao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M. et al.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MQBench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Towards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Reproducible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Deployable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Benchmark.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2021. DOI: 10.48550/ARXIV.2111.03759</a:t>
            </a:r>
            <a:endParaRPr lang="cs-CZ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Z. a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I-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ViT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Integer-only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Vision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Inference.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2022. DOI: 10.48550/ARXIV.2207.01405.</a:t>
            </a:r>
            <a:endParaRPr lang="cs-CZ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Sekanina, L.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Hardware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Accelerator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Co-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IEEE Access. 2021, sv. 9, s. 151337–15136</a:t>
            </a:r>
            <a:endParaRPr lang="cs-CZ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Wang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K.,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Liu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Z., Lin,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., Lin, J. a Han, S. HAQ: Hardware-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Aware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Automated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Mixed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2018. DOI: 10.48550/ARXIV.1811.08886</a:t>
            </a:r>
          </a:p>
          <a:p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Yao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Z.,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Dong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Z.,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Zheng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Z.,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Gholami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Yu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J. et al. HAWQV3: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Dyadic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Network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2020. DOI: 10.48550/ARXIV.2011.10680</a:t>
            </a:r>
          </a:p>
          <a:p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Deb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K.,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Pratap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A.,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Agarwal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S. a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Meyarivan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T. A fast and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elitist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multiobjective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genetic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NSGA-II. IEEE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Transactions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Evolutionary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500" b="1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Computation</a:t>
            </a:r>
            <a:r>
              <a:rPr lang="cs-CZ" sz="15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2002, sv. 6, ˇc. 2, s. 182–197. DOI: 10.1109/4235.996017.</a:t>
            </a:r>
            <a:endParaRPr lang="cs-CZ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1C81CC2-BE48-EDA0-292A-F4B6C799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793" y="6093263"/>
            <a:ext cx="1493414" cy="596161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6CE69EC-4822-B0CD-27CC-14B294E2F5F8}"/>
              </a:ext>
            </a:extLst>
          </p:cNvPr>
          <p:cNvSpPr txBox="1"/>
          <p:nvPr/>
        </p:nvSpPr>
        <p:spPr>
          <a:xfrm>
            <a:off x="388883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0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Automatická </a:t>
            </a:r>
            <a:r>
              <a:rPr lang="cs-CZ" sz="1800" b="0" i="1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kvantizace</a:t>
            </a:r>
            <a:r>
              <a:rPr lang="cs-CZ" sz="1800" b="0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 neuronových sítí</a:t>
            </a:r>
            <a:endParaRPr lang="cs-CZ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5363FA-FED7-04C9-008D-FED04FB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dál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17570B-793A-6C1C-17E1-FE951F51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Implementace EA (NSGA-II)</a:t>
            </a:r>
          </a:p>
          <a:p>
            <a:r>
              <a:rPr lang="cs-CZ" dirty="0"/>
              <a:t>Provádění experimentů s navrženým systémem (</a:t>
            </a:r>
            <a:r>
              <a:rPr lang="cs-CZ" dirty="0" err="1"/>
              <a:t>MobileNet</a:t>
            </a:r>
            <a:r>
              <a:rPr lang="cs-CZ" dirty="0"/>
              <a:t>, </a:t>
            </a:r>
            <a:r>
              <a:rPr lang="cs-CZ" dirty="0" err="1"/>
              <a:t>EfficientNet</a:t>
            </a:r>
            <a:r>
              <a:rPr lang="cs-CZ" dirty="0"/>
              <a:t>)</a:t>
            </a:r>
          </a:p>
          <a:p>
            <a:r>
              <a:rPr lang="cs-CZ" dirty="0"/>
              <a:t>Zhodnocení výsledků navrženého systému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1C81CC2-BE48-EDA0-292A-F4B6C799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793" y="6093263"/>
            <a:ext cx="1493414" cy="596161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6CE69EC-4822-B0CD-27CC-14B294E2F5F8}"/>
              </a:ext>
            </a:extLst>
          </p:cNvPr>
          <p:cNvSpPr txBox="1"/>
          <p:nvPr/>
        </p:nvSpPr>
        <p:spPr>
          <a:xfrm>
            <a:off x="388883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0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Automatická </a:t>
            </a:r>
            <a:r>
              <a:rPr lang="cs-CZ" sz="1800" b="0" i="1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kvantizace</a:t>
            </a:r>
            <a:r>
              <a:rPr lang="cs-CZ" sz="1800" b="0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Calibri" panose="020F0502020204030204" pitchFamily="34" charset="0"/>
              </a:rPr>
              <a:t> neuronových sítí</a:t>
            </a:r>
            <a:endParaRPr lang="cs-CZ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33707AE-4379-7A4A-608C-768929474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3955" y="3160244"/>
            <a:ext cx="6941041" cy="974716"/>
          </a:xfrm>
          <a:noFill/>
        </p:spPr>
        <p:txBody>
          <a:bodyPr anchor="t">
            <a:noAutofit/>
          </a:bodyPr>
          <a:lstStyle/>
          <a:p>
            <a:pPr algn="l"/>
            <a:r>
              <a:rPr lang="cs-CZ" sz="6600" b="0" u="none" strike="noStrike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Děkuji za pozornost</a:t>
            </a:r>
            <a:endParaRPr lang="cs-CZ" sz="6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0B8C5A3-C5CB-FA09-C0F3-573CD1B06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64" y="496292"/>
            <a:ext cx="4386224" cy="97471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92205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738</Words>
  <Application>Microsoft Macintosh PowerPoint</Application>
  <PresentationFormat>Širokoúhlá obrazovka</PresentationFormat>
  <Paragraphs>63</Paragraphs>
  <Slides>7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Motiv Office</vt:lpstr>
      <vt:lpstr>Automatická kvantizace neuronových sítí</vt:lpstr>
      <vt:lpstr>Cíl práce</vt:lpstr>
      <vt:lpstr>Návrh řešení</vt:lpstr>
      <vt:lpstr>Stav řešení</vt:lpstr>
      <vt:lpstr>Přečtená literatura</vt:lpstr>
      <vt:lpstr>Co dál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Automatická kvantizace neuronových sítí</dc:title>
  <dc:creator>Miroslav Šafář</dc:creator>
  <cp:lastModifiedBy>Miroslav Šafář</cp:lastModifiedBy>
  <cp:revision>4</cp:revision>
  <dcterms:created xsi:type="dcterms:W3CDTF">2023-01-23T17:22:43Z</dcterms:created>
  <dcterms:modified xsi:type="dcterms:W3CDTF">2023-01-25T18:30:24Z</dcterms:modified>
</cp:coreProperties>
</file>