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bbacf1a0_0_1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bbbacf1a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bbacf1a0_0_20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bbbacf1a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bbacf1a0_0_19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bbacf1a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bbbacf1a0_0_19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bbbacf1a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bbbacf1a0_0_1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bbbacf1a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bbbacf1a0_0_2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bbbacf1a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bbbacf1a0_0_2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bbbacf1a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bbbacf1a0_0_20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bbbacf1a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bbbacf1a0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bbbacf1a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bbbacf1a0_0_2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bbbacf1a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bbacf1a0_0_1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bbacf1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bbbacf1a0_0_2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bbbacf1a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bbbacf1a0_0_2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bbbacf1a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bbbacf1a0_0_2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bbbacf1a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bbbacf1a0_0_2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bbbacf1a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bbacf1a0_0_1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bbacf1a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bbacf1a0_0_15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bbbacf1a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bbbacf1a0_0_16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bbbacf1a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bbbacf1a0_0_1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bbbacf1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bbbacf1a0_0_1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bbbacf1a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bacf1a0_0_17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bbbacf1a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bbbacf1a0_0_18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bbbacf1a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IVS - Kalkulačka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Tým: Svítící Kuskus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xsafar27, xzelin26, xzelin27	         9. 5.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aspekty projektu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Původní plány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aspekty projektu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Původní plány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Schůzky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aspekty projektu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Původní plány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Schůzky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Trello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aspekty projektu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Původní plány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Schůzky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Trello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Komunikační platforma (Discord)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části projektu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Realita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části projektu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Realita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Nedodržování termínů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části projektu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Realita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Nedodržování termínů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Prokrastinace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části projektu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Realita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Nedodržování termínů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Prokrastinace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Kooperace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části projektu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A jak to vypadalo z pohledu team leadu?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části projektu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A jak to vypadalo z pohledu team leadu?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Špatně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Technická implementace kalkulačky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Vybraná platforma:	Windows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části projektu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A jak to vypadalo z pohledu team leadu?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Špatně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Netlačení na termíny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části projektu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A jak to vypadalo z pohledu team leadu?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Špatně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Netlačení na termíny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Nepravidelné setkání 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části projektu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A jak to vypadalo z pohledu team leadu?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Špatně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Netlačení na termíny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Nepravidelné setkání 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■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No, vlastně skoro žádné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Netechnické části projektu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A jak to vypadalo z pohledu team leadu?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Špatně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Netlačení na termíny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Nepravidelné setkání 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■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No, vlastně skoro žádné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Ponaučení do příště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Technická implementace kalkulačky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Vybraná platforma:	Windows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Vybraný jazyk: 		C#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Technická implementace kalkulačky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Vybraná platforma:	Windows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Vybraný jazyk: 		C#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Matematická knihovna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Technická implementace kalkulačky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Vybraná platforma:	Windows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Vybraný jazyk: 		C#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Matematická knihovna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Testy matematické knihovny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Technická implementace kalkulačky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GUI knihovna:		WPF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Technická implementace kalkulačky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GUI knihovna:		WPF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Návrh GUI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Technická implementace kalkulačky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GUI knihovna:		WPF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Návrh GUI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Propojení s knihovnou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Technická implementace kalkulačky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GUI knihovna:		WPF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Návrh GUI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Propojení s knihovnou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cs" sz="2000">
                <a:latin typeface="Roboto"/>
                <a:ea typeface="Roboto"/>
                <a:cs typeface="Roboto"/>
                <a:sym typeface="Roboto"/>
              </a:rPr>
              <a:t>Další části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