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B5C8-4716-46AE-B628-5B902D443A8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1056-2F6C-493C-9D61-4A3EA7EE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59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B5C8-4716-46AE-B628-5B902D443A8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1056-2F6C-493C-9D61-4A3EA7EE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6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B5C8-4716-46AE-B628-5B902D443A8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1056-2F6C-493C-9D61-4A3EA7EE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B5C8-4716-46AE-B628-5B902D443A8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1056-2F6C-493C-9D61-4A3EA7EE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7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B5C8-4716-46AE-B628-5B902D443A8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1056-2F6C-493C-9D61-4A3EA7EE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9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B5C8-4716-46AE-B628-5B902D443A8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1056-2F6C-493C-9D61-4A3EA7EE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5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B5C8-4716-46AE-B628-5B902D443A8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1056-2F6C-493C-9D61-4A3EA7EE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2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B5C8-4716-46AE-B628-5B902D443A8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1056-2F6C-493C-9D61-4A3EA7EE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6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B5C8-4716-46AE-B628-5B902D443A8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1056-2F6C-493C-9D61-4A3EA7EE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9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B5C8-4716-46AE-B628-5B902D443A8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1056-2F6C-493C-9D61-4A3EA7EE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8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B5C8-4716-46AE-B628-5B902D443A8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1056-2F6C-493C-9D61-4A3EA7EE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8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9B5C8-4716-46AE-B628-5B902D443A8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41056-2F6C-493C-9D61-4A3EA7EE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1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1905000"/>
            <a:ext cx="7991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latin typeface="Cambria" pitchFamily="18" charset="0"/>
                <a:ea typeface="Cambria" pitchFamily="18" charset="0"/>
              </a:rPr>
              <a:t>Kudamono</a:t>
            </a:r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 </a:t>
            </a:r>
            <a:br>
              <a:rPr lang="en-US" sz="5400" b="1" dirty="0" smtClean="0">
                <a:latin typeface="Cambria" pitchFamily="18" charset="0"/>
                <a:ea typeface="Cambria" pitchFamily="18" charset="0"/>
              </a:rPr>
            </a:br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5400" b="1" dirty="0" err="1" smtClean="0">
                <a:latin typeface="Cambria" pitchFamily="18" charset="0"/>
                <a:ea typeface="Cambria" pitchFamily="18" charset="0"/>
              </a:rPr>
              <a:t>果物</a:t>
            </a:r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 algn="ctr"/>
            <a:endParaRPr lang="en-US" sz="54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Fruits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1752600"/>
            <a:ext cx="7991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atin typeface="Cambria" pitchFamily="18" charset="0"/>
                <a:ea typeface="Cambria" pitchFamily="18" charset="0"/>
              </a:rPr>
              <a:t>Nashi</a:t>
            </a:r>
            <a:r>
              <a:rPr lang="en-US" sz="5400" b="1" dirty="0">
                <a:latin typeface="Cambria" pitchFamily="18" charset="0"/>
                <a:ea typeface="Cambria" pitchFamily="18" charset="0"/>
              </a:rPr>
              <a:t> </a:t>
            </a:r>
            <a:endParaRPr lang="en-US" sz="5400" b="1" dirty="0" smtClean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5400" b="1" dirty="0">
                <a:latin typeface="Cambria" pitchFamily="18" charset="0"/>
                <a:ea typeface="Cambria" pitchFamily="18" charset="0"/>
              </a:rPr>
              <a:t>梨</a:t>
            </a:r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 algn="ctr"/>
            <a:endParaRPr lang="en-US" sz="54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Pear</a:t>
            </a:r>
            <a:endParaRPr lang="en-US" sz="54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496" y="1801368"/>
            <a:ext cx="7991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latin typeface="Cambria" pitchFamily="18" charset="0"/>
                <a:ea typeface="Cambria" pitchFamily="18" charset="0"/>
              </a:rPr>
              <a:t>Painappuru</a:t>
            </a:r>
            <a:endParaRPr lang="en-US" sz="5400" b="1" dirty="0" smtClean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5400" b="1" dirty="0" err="1">
                <a:latin typeface="Cambria" pitchFamily="18" charset="0"/>
                <a:ea typeface="Cambria" pitchFamily="18" charset="0"/>
              </a:rPr>
              <a:t>パイナップル</a:t>
            </a:r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 algn="ctr"/>
            <a:endParaRPr lang="en-US" sz="54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Pineapple</a:t>
            </a:r>
            <a:endParaRPr lang="en-US" sz="54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9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828800"/>
            <a:ext cx="7991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atin typeface="Cambria" pitchFamily="18" charset="0"/>
                <a:ea typeface="Cambria" pitchFamily="18" charset="0"/>
              </a:rPr>
              <a:t>Suika</a:t>
            </a:r>
            <a:r>
              <a:rPr lang="en-US" sz="5400" b="1" dirty="0">
                <a:latin typeface="Cambria" pitchFamily="18" charset="0"/>
                <a:ea typeface="Cambria" pitchFamily="18" charset="0"/>
              </a:rPr>
              <a:t> </a:t>
            </a:r>
            <a:endParaRPr lang="en-US" sz="5400" b="1" dirty="0" smtClean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5400" b="1" dirty="0" err="1">
                <a:latin typeface="Cambria" pitchFamily="18" charset="0"/>
                <a:ea typeface="Cambria" pitchFamily="18" charset="0"/>
              </a:rPr>
              <a:t>スイカ</a:t>
            </a:r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 algn="ctr"/>
            <a:endParaRPr lang="en-US" sz="54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Watermelon</a:t>
            </a:r>
            <a:endParaRPr lang="en-US" sz="54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1752600"/>
            <a:ext cx="7991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atin typeface="Cambria" pitchFamily="18" charset="0"/>
                <a:ea typeface="Cambria" pitchFamily="18" charset="0"/>
              </a:rPr>
              <a:t>Kaminoke</a:t>
            </a:r>
            <a:r>
              <a:rPr lang="en-US" sz="5400" b="1" dirty="0">
                <a:latin typeface="Cambria" pitchFamily="18" charset="0"/>
                <a:ea typeface="Cambria" pitchFamily="18" charset="0"/>
              </a:rPr>
              <a:t> </a:t>
            </a:r>
            <a:endParaRPr lang="en-US" sz="5400" b="1" dirty="0" smtClean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5400" b="1" dirty="0">
                <a:latin typeface="Cambria" pitchFamily="18" charset="0"/>
                <a:ea typeface="Cambria" pitchFamily="18" charset="0"/>
              </a:rPr>
              <a:t>髪</a:t>
            </a:r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 algn="ctr"/>
            <a:endParaRPr lang="en-US" sz="54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Hair</a:t>
            </a:r>
            <a:endParaRPr lang="en-US" sz="54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544" y="1752600"/>
            <a:ext cx="7991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Mimi</a:t>
            </a:r>
          </a:p>
          <a:p>
            <a:pPr algn="ctr"/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5400" b="1" dirty="0">
                <a:latin typeface="Cambria" pitchFamily="18" charset="0"/>
                <a:ea typeface="Cambria" pitchFamily="18" charset="0"/>
              </a:rPr>
              <a:t>耳</a:t>
            </a:r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 algn="ctr"/>
            <a:endParaRPr lang="en-US" sz="54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Ear</a:t>
            </a:r>
            <a:endParaRPr lang="en-US" sz="54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544" y="1752600"/>
            <a:ext cx="7991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Me</a:t>
            </a:r>
          </a:p>
          <a:p>
            <a:pPr algn="ctr"/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5400" b="1" dirty="0">
                <a:latin typeface="Cambria" pitchFamily="18" charset="0"/>
                <a:ea typeface="Cambria" pitchFamily="18" charset="0"/>
              </a:rPr>
              <a:t>目</a:t>
            </a:r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 algn="ctr"/>
            <a:endParaRPr lang="en-US" sz="54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Eye</a:t>
            </a:r>
            <a:endParaRPr lang="en-US" sz="54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2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752600"/>
            <a:ext cx="7991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Hana</a:t>
            </a:r>
          </a:p>
          <a:p>
            <a:pPr algn="ctr"/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5400" b="1" dirty="0">
                <a:latin typeface="Cambria" pitchFamily="18" charset="0"/>
                <a:ea typeface="Cambria" pitchFamily="18" charset="0"/>
              </a:rPr>
              <a:t>鼻</a:t>
            </a:r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 algn="ctr"/>
            <a:endParaRPr lang="en-US" sz="54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Nose</a:t>
            </a:r>
            <a:endParaRPr lang="en-US" sz="54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448" y="1752600"/>
            <a:ext cx="7991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latin typeface="Cambria" pitchFamily="18" charset="0"/>
                <a:ea typeface="Cambria" pitchFamily="18" charset="0"/>
              </a:rPr>
              <a:t>Kuchi</a:t>
            </a:r>
            <a:endParaRPr lang="en-US" sz="5400" b="1" dirty="0" smtClean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5400" b="1" dirty="0">
                <a:latin typeface="Cambria" pitchFamily="18" charset="0"/>
                <a:ea typeface="Cambria" pitchFamily="18" charset="0"/>
              </a:rPr>
              <a:t>口</a:t>
            </a:r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 algn="ctr"/>
            <a:endParaRPr lang="en-US" sz="54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Mouth</a:t>
            </a:r>
            <a:endParaRPr lang="en-US" sz="54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676400"/>
            <a:ext cx="7991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latin typeface="Cambria" pitchFamily="18" charset="0"/>
                <a:ea typeface="Cambria" pitchFamily="18" charset="0"/>
              </a:rPr>
              <a:t>Atama</a:t>
            </a:r>
            <a:endParaRPr lang="en-US" sz="5400" b="1" dirty="0" smtClean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5400" b="1" dirty="0">
                <a:latin typeface="Cambria" pitchFamily="18" charset="0"/>
                <a:ea typeface="Cambria" pitchFamily="18" charset="0"/>
              </a:rPr>
              <a:t>頭</a:t>
            </a:r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 algn="ctr"/>
            <a:endParaRPr lang="en-US" sz="54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Head</a:t>
            </a:r>
            <a:endParaRPr lang="en-US" sz="54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1524000"/>
            <a:ext cx="7991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atin typeface="Cambria" pitchFamily="18" charset="0"/>
                <a:ea typeface="Cambria" pitchFamily="18" charset="0"/>
              </a:rPr>
              <a:t>Ringo</a:t>
            </a:r>
            <a:r>
              <a:rPr lang="en-US" sz="5400" b="1" dirty="0">
                <a:latin typeface="Cambria" pitchFamily="18" charset="0"/>
                <a:ea typeface="Cambria" pitchFamily="18" charset="0"/>
              </a:rPr>
              <a:t> </a:t>
            </a:r>
            <a:endParaRPr lang="en-US" sz="5400" b="1" dirty="0" smtClean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5400" b="1" dirty="0" err="1">
                <a:latin typeface="Cambria" pitchFamily="18" charset="0"/>
                <a:ea typeface="Cambria" pitchFamily="18" charset="0"/>
              </a:rPr>
              <a:t>りんご</a:t>
            </a:r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 algn="ctr"/>
            <a:endParaRPr lang="en-US" sz="54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Apple</a:t>
            </a:r>
            <a:endParaRPr lang="en-US" sz="54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1637437"/>
            <a:ext cx="7991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atin typeface="Cambria" pitchFamily="18" charset="0"/>
                <a:ea typeface="Cambria" pitchFamily="18" charset="0"/>
              </a:rPr>
              <a:t>Orenji</a:t>
            </a:r>
            <a:r>
              <a:rPr lang="en-US" sz="5400" b="1" dirty="0">
                <a:latin typeface="Cambria" pitchFamily="18" charset="0"/>
                <a:ea typeface="Cambria" pitchFamily="18" charset="0"/>
              </a:rPr>
              <a:t> </a:t>
            </a:r>
            <a:endParaRPr lang="en-US" sz="5400" b="1" dirty="0" smtClean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5400" b="1" dirty="0" err="1">
                <a:latin typeface="Cambria" pitchFamily="18" charset="0"/>
                <a:ea typeface="Cambria" pitchFamily="18" charset="0"/>
              </a:rPr>
              <a:t>オレンジ</a:t>
            </a:r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 algn="ctr"/>
            <a:endParaRPr lang="en-US" sz="54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Orange</a:t>
            </a:r>
            <a:endParaRPr lang="en-US" sz="54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8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638098"/>
            <a:ext cx="7991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atin typeface="Cambria" pitchFamily="18" charset="0"/>
                <a:ea typeface="Cambria" pitchFamily="18" charset="0"/>
              </a:rPr>
              <a:t>Ichigo</a:t>
            </a:r>
            <a:r>
              <a:rPr lang="en-US" sz="5400" b="1" dirty="0">
                <a:latin typeface="Cambria" pitchFamily="18" charset="0"/>
                <a:ea typeface="Cambria" pitchFamily="18" charset="0"/>
              </a:rPr>
              <a:t> </a:t>
            </a:r>
            <a:endParaRPr lang="en-US" sz="5400" b="1" dirty="0" smtClean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5400" b="1" dirty="0" err="1">
                <a:latin typeface="Cambria" pitchFamily="18" charset="0"/>
                <a:ea typeface="Cambria" pitchFamily="18" charset="0"/>
              </a:rPr>
              <a:t>いちご</a:t>
            </a:r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 algn="ctr"/>
            <a:endParaRPr lang="en-US" sz="54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Strawberry</a:t>
            </a:r>
            <a:endParaRPr lang="en-US" sz="54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752600"/>
            <a:ext cx="7991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atin typeface="Cambria" pitchFamily="18" charset="0"/>
                <a:ea typeface="Cambria" pitchFamily="18" charset="0"/>
              </a:rPr>
              <a:t>Burakkuberi</a:t>
            </a:r>
            <a:r>
              <a:rPr lang="en-US" sz="5400" b="1" dirty="0">
                <a:latin typeface="Cambria" pitchFamily="18" charset="0"/>
                <a:ea typeface="Cambria" pitchFamily="18" charset="0"/>
              </a:rPr>
              <a:t> </a:t>
            </a:r>
            <a:endParaRPr lang="en-US" sz="5400" b="1" dirty="0" smtClean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5400" b="1" dirty="0" err="1">
                <a:latin typeface="Cambria" pitchFamily="18" charset="0"/>
                <a:ea typeface="Cambria" pitchFamily="18" charset="0"/>
              </a:rPr>
              <a:t>ブラックベリ</a:t>
            </a:r>
            <a:r>
              <a:rPr lang="en-US" sz="5400" b="1" dirty="0">
                <a:latin typeface="Cambria" pitchFamily="18" charset="0"/>
                <a:ea typeface="Cambria" pitchFamily="18" charset="0"/>
              </a:rPr>
              <a:t>ー</a:t>
            </a:r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 algn="ctr"/>
            <a:endParaRPr lang="en-US" sz="54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Blackberry</a:t>
            </a:r>
            <a:endParaRPr lang="en-US" sz="54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828800"/>
            <a:ext cx="7991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atin typeface="Cambria" pitchFamily="18" charset="0"/>
                <a:ea typeface="Cambria" pitchFamily="18" charset="0"/>
              </a:rPr>
              <a:t>Buruberi</a:t>
            </a:r>
            <a:r>
              <a:rPr lang="en-US" sz="5400" b="1" dirty="0">
                <a:latin typeface="Cambria" pitchFamily="18" charset="0"/>
                <a:ea typeface="Cambria" pitchFamily="18" charset="0"/>
              </a:rPr>
              <a:t> </a:t>
            </a:r>
            <a:endParaRPr lang="en-US" sz="5400" b="1" dirty="0" smtClean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5400" b="1" dirty="0" err="1">
                <a:latin typeface="Cambria" pitchFamily="18" charset="0"/>
                <a:ea typeface="Cambria" pitchFamily="18" charset="0"/>
              </a:rPr>
              <a:t>ブルーベリ</a:t>
            </a:r>
            <a:r>
              <a:rPr lang="en-US" sz="5400" b="1" dirty="0">
                <a:latin typeface="Cambria" pitchFamily="18" charset="0"/>
                <a:ea typeface="Cambria" pitchFamily="18" charset="0"/>
              </a:rPr>
              <a:t>ー</a:t>
            </a:r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 algn="ctr"/>
            <a:endParaRPr lang="en-US" sz="54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Blueberry</a:t>
            </a:r>
            <a:endParaRPr lang="en-US" sz="54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11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784" y="1810512"/>
            <a:ext cx="7991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latin typeface="Cambria" pitchFamily="18" charset="0"/>
                <a:ea typeface="Cambria" pitchFamily="18" charset="0"/>
              </a:rPr>
              <a:t>Budo</a:t>
            </a:r>
            <a:endParaRPr lang="en-US" sz="54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5400" b="1" dirty="0" err="1">
                <a:latin typeface="Cambria" pitchFamily="18" charset="0"/>
                <a:ea typeface="Cambria" pitchFamily="18" charset="0"/>
              </a:rPr>
              <a:t>葡萄</a:t>
            </a:r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 algn="ctr"/>
            <a:endParaRPr lang="en-US" sz="54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Grape</a:t>
            </a:r>
            <a:endParaRPr lang="en-US" sz="54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3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0"/>
            <a:ext cx="7991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atin typeface="Cambria" pitchFamily="18" charset="0"/>
                <a:ea typeface="Cambria" pitchFamily="18" charset="0"/>
              </a:rPr>
              <a:t>Remon</a:t>
            </a:r>
            <a:r>
              <a:rPr lang="en-US" sz="5400" b="1" dirty="0">
                <a:latin typeface="Cambria" pitchFamily="18" charset="0"/>
                <a:ea typeface="Cambria" pitchFamily="18" charset="0"/>
              </a:rPr>
              <a:t> </a:t>
            </a:r>
            <a:endParaRPr lang="en-US" sz="5400" b="1" dirty="0" smtClean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5400" b="1" dirty="0" err="1">
                <a:latin typeface="Cambria" pitchFamily="18" charset="0"/>
                <a:ea typeface="Cambria" pitchFamily="18" charset="0"/>
              </a:rPr>
              <a:t>レモン</a:t>
            </a:r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 algn="ctr"/>
            <a:endParaRPr lang="en-US" sz="54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Lemon</a:t>
            </a:r>
            <a:endParaRPr lang="en-US" sz="54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689080"/>
            <a:ext cx="7991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atin typeface="Cambria" pitchFamily="18" charset="0"/>
                <a:ea typeface="Cambria" pitchFamily="18" charset="0"/>
              </a:rPr>
              <a:t>Momo</a:t>
            </a:r>
            <a:r>
              <a:rPr lang="en-US" sz="5400" b="1" dirty="0">
                <a:latin typeface="Cambria" pitchFamily="18" charset="0"/>
                <a:ea typeface="Cambria" pitchFamily="18" charset="0"/>
              </a:rPr>
              <a:t> </a:t>
            </a:r>
            <a:endParaRPr lang="en-US" sz="5400" b="1" dirty="0" smtClean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5400" b="1" dirty="0">
                <a:latin typeface="Cambria" pitchFamily="18" charset="0"/>
                <a:ea typeface="Cambria" pitchFamily="18" charset="0"/>
              </a:rPr>
              <a:t>桃</a:t>
            </a:r>
            <a:r>
              <a:rPr lang="en-US" sz="5400" b="1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 algn="ctr"/>
            <a:endParaRPr lang="en-US" sz="54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Peach</a:t>
            </a:r>
            <a:endParaRPr lang="en-US" sz="5400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86</Words>
  <Application>Microsoft Office PowerPoint</Application>
  <PresentationFormat>On-screen Show (4:3)</PresentationFormat>
  <Paragraphs>71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2023-10-28T12:25:13Z</dcterms:created>
  <dcterms:modified xsi:type="dcterms:W3CDTF">2023-10-29T05:50:45Z</dcterms:modified>
</cp:coreProperties>
</file>