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D88-C186-483C-96DB-0F77CBC041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213-179E-477D-AC9F-887F98D3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3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D88-C186-483C-96DB-0F77CBC041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213-179E-477D-AC9F-887F98D3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8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D88-C186-483C-96DB-0F77CBC041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213-179E-477D-AC9F-887F98D3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73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540-4A06-4E16-83B6-246AE387A48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52D0-82FA-499A-92DA-3F8F542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7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540-4A06-4E16-83B6-246AE387A48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52D0-82FA-499A-92DA-3F8F542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5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540-4A06-4E16-83B6-246AE387A48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52D0-82FA-499A-92DA-3F8F542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02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540-4A06-4E16-83B6-246AE387A48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52D0-82FA-499A-92DA-3F8F542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6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540-4A06-4E16-83B6-246AE387A48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52D0-82FA-499A-92DA-3F8F542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540-4A06-4E16-83B6-246AE387A48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52D0-82FA-499A-92DA-3F8F542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5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540-4A06-4E16-83B6-246AE387A48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52D0-82FA-499A-92DA-3F8F542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540-4A06-4E16-83B6-246AE387A48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52D0-82FA-499A-92DA-3F8F542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3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D88-C186-483C-96DB-0F77CBC041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213-179E-477D-AC9F-887F98D3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92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540-4A06-4E16-83B6-246AE387A48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52D0-82FA-499A-92DA-3F8F542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1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540-4A06-4E16-83B6-246AE387A48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52D0-82FA-499A-92DA-3F8F542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63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540-4A06-4E16-83B6-246AE387A48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52D0-82FA-499A-92DA-3F8F542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50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540-4A06-4E16-83B6-246AE387A48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52D0-82FA-499A-92DA-3F8F542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374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EB6B-045D-49B7-872D-68B82319075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862A-2B53-468B-8849-5EEF6CF4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36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EB6B-045D-49B7-872D-68B82319075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862A-2B53-468B-8849-5EEF6CF4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40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EB6B-045D-49B7-872D-68B82319075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862A-2B53-468B-8849-5EEF6CF4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22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EB6B-045D-49B7-872D-68B82319075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862A-2B53-468B-8849-5EEF6CF4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39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EB6B-045D-49B7-872D-68B82319075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862A-2B53-468B-8849-5EEF6CF4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29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EB6B-045D-49B7-872D-68B82319075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862A-2B53-468B-8849-5EEF6CF4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9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D88-C186-483C-96DB-0F77CBC041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213-179E-477D-AC9F-887F98D3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515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EB6B-045D-49B7-872D-68B82319075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862A-2B53-468B-8849-5EEF6CF4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68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EB6B-045D-49B7-872D-68B82319075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862A-2B53-468B-8849-5EEF6CF4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985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EB6B-045D-49B7-872D-68B82319075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862A-2B53-468B-8849-5EEF6CF4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05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EB6B-045D-49B7-872D-68B82319075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862A-2B53-468B-8849-5EEF6CF4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544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EB6B-045D-49B7-872D-68B82319075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862A-2B53-468B-8849-5EEF6CF4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D88-C186-483C-96DB-0F77CBC041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213-179E-477D-AC9F-887F98D3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D88-C186-483C-96DB-0F77CBC041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213-179E-477D-AC9F-887F98D3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D88-C186-483C-96DB-0F77CBC041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213-179E-477D-AC9F-887F98D3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7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D88-C186-483C-96DB-0F77CBC041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213-179E-477D-AC9F-887F98D3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2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D88-C186-483C-96DB-0F77CBC041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213-179E-477D-AC9F-887F98D3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D88-C186-483C-96DB-0F77CBC041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213-179E-477D-AC9F-887F98D3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1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ACD88-C186-483C-96DB-0F77CBC041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B213-179E-477D-AC9F-887F98D3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4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B540-4A06-4E16-83B6-246AE387A48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352D0-82FA-499A-92DA-3F8F542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8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2EB6B-045D-49B7-872D-68B82319075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862A-2B53-468B-8849-5EEF6CF4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3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32766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Kao</a:t>
            </a:r>
            <a:br>
              <a:rPr lang="en-US" sz="5400" b="1" dirty="0" smtClean="0"/>
            </a:br>
            <a:r>
              <a:rPr lang="en-US" sz="5400" b="1" dirty="0" smtClean="0"/>
              <a:t>(</a:t>
            </a:r>
            <a:r>
              <a:rPr lang="en-US" sz="5400" b="1" dirty="0"/>
              <a:t>顔</a:t>
            </a:r>
            <a:r>
              <a:rPr lang="en-US" sz="5400" b="1" dirty="0" smtClean="0"/>
              <a:t>)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>
                <a:solidFill>
                  <a:srgbClr val="FF0000"/>
                </a:solidFill>
              </a:rPr>
              <a:t>Face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1891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3657600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Koshi</a:t>
            </a:r>
            <a:r>
              <a:rPr lang="en-US" sz="5400" b="1" dirty="0"/>
              <a:t> 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(</a:t>
            </a:r>
            <a:r>
              <a:rPr lang="en-US" sz="5400" b="1" dirty="0"/>
              <a:t>腰</a:t>
            </a:r>
            <a:r>
              <a:rPr lang="en-US" sz="5400" b="1" dirty="0" smtClean="0"/>
              <a:t>)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>
                <a:solidFill>
                  <a:srgbClr val="FF0000"/>
                </a:solidFill>
              </a:rPr>
              <a:t>Waist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0718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Onaka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>(</a:t>
            </a:r>
            <a:r>
              <a:rPr lang="en-US" sz="5400" b="1" dirty="0" err="1"/>
              <a:t>お腹</a:t>
            </a:r>
            <a:r>
              <a:rPr lang="en-US" sz="5400" b="1" dirty="0" smtClean="0"/>
              <a:t>)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>
                <a:solidFill>
                  <a:srgbClr val="FF0000"/>
                </a:solidFill>
              </a:rPr>
              <a:t>Stomach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027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r>
              <a:rPr lang="en-US" sz="5400" b="1" dirty="0"/>
              <a:t>O </a:t>
            </a:r>
            <a:r>
              <a:rPr lang="en-US" sz="5400" b="1" dirty="0" err="1" smtClean="0"/>
              <a:t>shiri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(</a:t>
            </a:r>
            <a:r>
              <a:rPr lang="en-US" sz="5400" b="1" dirty="0" err="1"/>
              <a:t>お尻</a:t>
            </a:r>
            <a:r>
              <a:rPr lang="en-US" sz="5400" b="1" dirty="0" smtClean="0"/>
              <a:t>)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>
                <a:solidFill>
                  <a:srgbClr val="FF0000"/>
                </a:solidFill>
              </a:rPr>
              <a:t>Bum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0020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3657600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Ashi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>(脚</a:t>
            </a:r>
            <a:r>
              <a:rPr lang="en-US" sz="5400" b="1" dirty="0" smtClean="0"/>
              <a:t>)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>
                <a:solidFill>
                  <a:srgbClr val="FF0000"/>
                </a:solidFill>
              </a:rPr>
              <a:t>Leg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5042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3657600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Ashi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(</a:t>
            </a:r>
            <a:r>
              <a:rPr lang="ja-JP" altLang="en-US" sz="5400" b="1" dirty="0"/>
              <a:t>足</a:t>
            </a:r>
            <a:r>
              <a:rPr lang="en-US" sz="5400" b="1" dirty="0" smtClean="0"/>
              <a:t>)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>
                <a:solidFill>
                  <a:srgbClr val="FF0000"/>
                </a:solidFill>
              </a:rPr>
              <a:t>Foot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47456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3505200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Kinniku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(</a:t>
            </a:r>
            <a:r>
              <a:rPr lang="en-US" sz="5400" b="1" dirty="0" err="1"/>
              <a:t>筋肉</a:t>
            </a:r>
            <a:r>
              <a:rPr lang="en-US" sz="5400" b="1" dirty="0" smtClean="0"/>
              <a:t>)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>
                <a:solidFill>
                  <a:srgbClr val="FF0000"/>
                </a:solidFill>
              </a:rPr>
              <a:t>Muscle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53413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3581400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Hifu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(</a:t>
            </a:r>
            <a:r>
              <a:rPr lang="en-US" sz="5400" dirty="0" err="1"/>
              <a:t>皮膚</a:t>
            </a:r>
            <a:r>
              <a:rPr lang="en-US" sz="5400" b="1" dirty="0" smtClean="0"/>
              <a:t>)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>
                <a:solidFill>
                  <a:srgbClr val="FF0000"/>
                </a:solidFill>
              </a:rPr>
              <a:t>Skin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28575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3581400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Karada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(</a:t>
            </a:r>
            <a:r>
              <a:rPr lang="en-US" sz="5400" b="1" dirty="0"/>
              <a:t>体</a:t>
            </a:r>
            <a:r>
              <a:rPr lang="en-US" sz="5400" b="1" dirty="0" smtClean="0"/>
              <a:t>)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>
                <a:solidFill>
                  <a:srgbClr val="FF0000"/>
                </a:solidFill>
              </a:rPr>
              <a:t>Body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49386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3429000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Kubi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>(首</a:t>
            </a:r>
            <a:r>
              <a:rPr lang="en-US" sz="5400" b="1" dirty="0" smtClean="0"/>
              <a:t>)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>
                <a:solidFill>
                  <a:srgbClr val="FF0000"/>
                </a:solidFill>
              </a:rPr>
              <a:t>Neck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2480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33528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Ha</a:t>
            </a:r>
            <a:br>
              <a:rPr lang="en-US" sz="5400" b="1" dirty="0" smtClean="0"/>
            </a:br>
            <a:r>
              <a:rPr lang="en-US" sz="5400" b="1" dirty="0"/>
              <a:t>(歯</a:t>
            </a:r>
            <a:r>
              <a:rPr lang="en-US" sz="5400" b="1" dirty="0" smtClean="0"/>
              <a:t>)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>
                <a:solidFill>
                  <a:srgbClr val="FF0000"/>
                </a:solidFill>
              </a:rPr>
              <a:t>Teeth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103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3429000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Sinnzou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>(</a:t>
            </a:r>
            <a:r>
              <a:rPr lang="en-US" sz="5400" b="1" dirty="0" err="1"/>
              <a:t>心臓</a:t>
            </a:r>
            <a:r>
              <a:rPr lang="en-US" sz="5400" b="1" dirty="0" smtClean="0"/>
              <a:t>)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>
                <a:solidFill>
                  <a:srgbClr val="FF0000"/>
                </a:solidFill>
              </a:rPr>
              <a:t>Heart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15820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3505200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Te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>(手</a:t>
            </a:r>
            <a:r>
              <a:rPr lang="en-US" sz="5400" b="1" dirty="0" smtClean="0"/>
              <a:t>)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>
                <a:solidFill>
                  <a:srgbClr val="FF0000"/>
                </a:solidFill>
              </a:rPr>
              <a:t>Hand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13203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3505200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Ude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>(腕</a:t>
            </a:r>
            <a:r>
              <a:rPr lang="en-US" sz="5400" b="1" dirty="0" smtClean="0"/>
              <a:t>)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>
                <a:solidFill>
                  <a:srgbClr val="FF0000"/>
                </a:solidFill>
              </a:rPr>
              <a:t>Arm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1565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3581400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Yubi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>(指</a:t>
            </a:r>
            <a:r>
              <a:rPr lang="en-US" sz="5400" b="1" dirty="0" smtClean="0"/>
              <a:t>)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>
                <a:solidFill>
                  <a:srgbClr val="FF0000"/>
                </a:solidFill>
              </a:rPr>
              <a:t>Finger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3104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3581400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Tsume</a:t>
            </a:r>
            <a:r>
              <a:rPr lang="en-US" sz="5400" b="1" dirty="0"/>
              <a:t> 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(</a:t>
            </a:r>
            <a:r>
              <a:rPr lang="en-US" sz="5400" dirty="0"/>
              <a:t>爪</a:t>
            </a:r>
            <a:r>
              <a:rPr lang="en-US" sz="5400" b="1" dirty="0" smtClean="0"/>
              <a:t>)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>
                <a:solidFill>
                  <a:srgbClr val="FF0000"/>
                </a:solidFill>
              </a:rPr>
              <a:t>Nail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9243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3581400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Mune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(</a:t>
            </a:r>
            <a:r>
              <a:rPr lang="en-US" sz="5400" b="1" dirty="0"/>
              <a:t>胸</a:t>
            </a:r>
            <a:r>
              <a:rPr lang="en-US" sz="5400" b="1" dirty="0" smtClean="0"/>
              <a:t>)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>
                <a:solidFill>
                  <a:srgbClr val="FF0000"/>
                </a:solidFill>
              </a:rPr>
              <a:t>Chest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73155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</Words>
  <Application>Microsoft Office PowerPoint</Application>
  <PresentationFormat>On-screen Show (4:3)</PresentationFormat>
  <Paragraphs>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Custom Design</vt:lpstr>
      <vt:lpstr>1_Custom Design</vt:lpstr>
      <vt:lpstr>Kao (顔)  Face</vt:lpstr>
      <vt:lpstr>Kubi (首)  Neck</vt:lpstr>
      <vt:lpstr>Ha (歯)  Teeth</vt:lpstr>
      <vt:lpstr>Sinnzou (心臓)  Heart</vt:lpstr>
      <vt:lpstr>Te (手)  Hand</vt:lpstr>
      <vt:lpstr>Ude (腕)  Arm</vt:lpstr>
      <vt:lpstr>Yubi (指)  Finger</vt:lpstr>
      <vt:lpstr>Tsume  (爪)  Nail</vt:lpstr>
      <vt:lpstr>Mune (胸)  Chest</vt:lpstr>
      <vt:lpstr>Koshi  (腰)  Waist</vt:lpstr>
      <vt:lpstr>Onaka (お腹)  Stomach</vt:lpstr>
      <vt:lpstr>O shiri (お尻)  Bum</vt:lpstr>
      <vt:lpstr>Ashi (脚)  Leg</vt:lpstr>
      <vt:lpstr>Ashi (足)  Foot</vt:lpstr>
      <vt:lpstr>Kinniku (筋肉)  Muscle</vt:lpstr>
      <vt:lpstr>Hifu (皮膚)  Skin</vt:lpstr>
      <vt:lpstr>Karada (体)  Body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Kao (顔)</dc:title>
  <dc:creator>Windows User</dc:creator>
  <cp:lastModifiedBy>Windows User</cp:lastModifiedBy>
  <cp:revision>5</cp:revision>
  <dcterms:created xsi:type="dcterms:W3CDTF">2023-10-28T13:21:39Z</dcterms:created>
  <dcterms:modified xsi:type="dcterms:W3CDTF">2023-10-29T06:01:24Z</dcterms:modified>
</cp:coreProperties>
</file>