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27" r:id="rId7"/>
    <p:sldId id="3828" r:id="rId8"/>
    <p:sldId id="3791" r:id="rId9"/>
    <p:sldId id="3835" r:id="rId10"/>
    <p:sldId id="3792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0" autoAdjust="0"/>
    <p:restoredTop sz="94737"/>
  </p:normalViewPr>
  <p:slideViewPr>
    <p:cSldViewPr snapToGrid="0">
      <p:cViewPr varScale="1">
        <p:scale>
          <a:sx n="105" d="100"/>
          <a:sy n="105" d="100"/>
        </p:scale>
        <p:origin x="546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byourfork.blogspot.com/2016/01/all-you-can-eat-korean-buffet-at-bab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ekmatic.blogspot.com/2016/05/happy-meal-2016-next-toys-for-australia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360" y="3429000"/>
            <a:ext cx="8491728" cy="813816"/>
          </a:xfrm>
        </p:spPr>
        <p:txBody>
          <a:bodyPr>
            <a:normAutofit/>
          </a:bodyPr>
          <a:lstStyle/>
          <a:p>
            <a:r>
              <a:rPr lang="en-US" sz="4400" dirty="0"/>
              <a:t>Cafeteria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79CFA-6D2C-E54D-9BC9-0F03BB7117BB}"/>
              </a:ext>
            </a:extLst>
          </p:cNvPr>
          <p:cNvSpPr txBox="1"/>
          <p:nvPr/>
        </p:nvSpPr>
        <p:spPr>
          <a:xfrm>
            <a:off x="7408164" y="4363319"/>
            <a:ext cx="1962912" cy="585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CSE327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A8BCC-0138-0644-8B62-F133AA0B6FBB}"/>
              </a:ext>
            </a:extLst>
          </p:cNvPr>
          <p:cNvSpPr txBox="1"/>
          <p:nvPr/>
        </p:nvSpPr>
        <p:spPr>
          <a:xfrm>
            <a:off x="7542770" y="4990391"/>
            <a:ext cx="1440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Group: 4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877312"/>
            <a:ext cx="3828288" cy="1060704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746504"/>
            <a:ext cx="6230112" cy="393192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 dirty="0"/>
              <a:t>Zubair Mahmood </a:t>
            </a:r>
            <a:r>
              <a:rPr lang="en-US" sz="2400" dirty="0" err="1"/>
              <a:t>Sowrab</a:t>
            </a:r>
            <a:r>
              <a:rPr lang="en-US" sz="2400" dirty="0"/>
              <a:t> 2011657042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/>
              <a:t>Md. Zakaria Khan 2013412042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/>
              <a:t>Md. </a:t>
            </a:r>
            <a:r>
              <a:rPr lang="en-US" sz="2400" dirty="0" err="1"/>
              <a:t>Safayat</a:t>
            </a:r>
            <a:r>
              <a:rPr lang="en-US" sz="2400" dirty="0"/>
              <a:t> Jabber 2012551642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err="1"/>
              <a:t>Tanjim</a:t>
            </a:r>
            <a:r>
              <a:rPr lang="en-US" sz="2400" dirty="0"/>
              <a:t> </a:t>
            </a:r>
            <a:r>
              <a:rPr lang="en-US" sz="2400" dirty="0" err="1"/>
              <a:t>Imtial</a:t>
            </a:r>
            <a:r>
              <a:rPr lang="en-US" sz="2400" dirty="0"/>
              <a:t> 2014215642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Management System.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Comprehensive solution.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Feedback section.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Stock checking system.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Different login options with a verification system.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Different payment options.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AA70A8E-8DA5-D743-84D2-A232049632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295" r="6295"/>
          <a:stretch>
            <a:fillRect/>
          </a:stretch>
        </p:blipFill>
        <p:spPr>
          <a:xfrm>
            <a:off x="8909327" y="2849506"/>
            <a:ext cx="3096807" cy="309680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BDF6BE9-9FF6-8443-89BD-3EFD769C96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2" b="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48" y="674557"/>
            <a:ext cx="5105200" cy="166181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Opportunities-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Why we need this</a:t>
            </a:r>
            <a:endParaRPr lang="en-US" sz="4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623" y="2564532"/>
            <a:ext cx="5790850" cy="3605734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DBF2C-1DF1-AA4F-A937-ABDAC45D7BE4}"/>
              </a:ext>
            </a:extLst>
          </p:cNvPr>
          <p:cNvSpPr txBox="1"/>
          <p:nvPr/>
        </p:nvSpPr>
        <p:spPr>
          <a:xfrm>
            <a:off x="3651379" y="2843267"/>
            <a:ext cx="5128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Efficient and Convenient.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Increased customer satisfaction.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Better inventory management.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Environment-friendly.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Expansion opportunities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1F07-886D-424C-B50A-5868E83B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Educational Institutions Canteens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Restaurant owners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Cafeteria owners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Food Courts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Private and Government offices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C6A8-FFE5-5346-8CCD-9589382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59CD-2B61-844F-A0C3-C5764BF5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94" y="1747833"/>
            <a:ext cx="6255545" cy="3485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Different ordering options.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Recommendation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Feedback section.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Stock checking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Different login options with verification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Different payment options.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CD34F-8218-264A-966E-680567C1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77610-D0B1-384C-BAD1-18776045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 descr="All you can eat Korean buffet at The Bab, Haymarket Chinatown | Grab ...">
            <a:extLst>
              <a:ext uri="{FF2B5EF4-FFF2-40B4-BE49-F238E27FC236}">
                <a16:creationId xmlns:a16="http://schemas.microsoft.com/office/drawing/2014/main" id="{CC06A311-830E-A54D-A56E-BF5655B5C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99426" y="1616136"/>
            <a:ext cx="2142101" cy="2187315"/>
          </a:xfrm>
          <a:prstGeom prst="ellips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D97D69-CE24-2E4C-8DBA-947025AC0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931" y="4419667"/>
            <a:ext cx="1384508" cy="1395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0A838C-4350-854D-927F-76C76123A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544" y="3606050"/>
            <a:ext cx="1524000" cy="14591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5A52BD-8461-1A48-9F2E-420878D9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544" y="1027906"/>
            <a:ext cx="1245212" cy="21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Rationale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7E1B-AF84-B942-BD19-F9BF668D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232" y="2023672"/>
            <a:ext cx="5281185" cy="37621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Solves the following 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Availability of food.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Inefficient ordering process.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Poor inventory management.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Inefficient way of feedbacks.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Limited payment options.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pic>
        <p:nvPicPr>
          <p:cNvPr id="10" name="Picture 9" descr="GeekMatic!: Happy Meal 2016 | Next Toys for Australia &amp; US Release!">
            <a:extLst>
              <a:ext uri="{FF2B5EF4-FFF2-40B4-BE49-F238E27FC236}">
                <a16:creationId xmlns:a16="http://schemas.microsoft.com/office/drawing/2014/main" id="{68127D65-617D-494B-BB3E-79166538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292" y="1427007"/>
            <a:ext cx="5361056" cy="3575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05629-644B-6D44-A917-6CCF92934AC7}"/>
              </a:ext>
            </a:extLst>
          </p:cNvPr>
          <p:cNvSpPr txBox="1"/>
          <p:nvPr/>
        </p:nvSpPr>
        <p:spPr>
          <a:xfrm>
            <a:off x="954107" y="6858000"/>
            <a:ext cx="10283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eekmatic.blogspot.com/2016/05/happy-meal-2016-next-toys-for-australia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Wingdings</vt:lpstr>
      <vt:lpstr>ShapesVTI</vt:lpstr>
      <vt:lpstr>Cafeteria Management System </vt:lpstr>
      <vt:lpstr>Group Members</vt:lpstr>
      <vt:lpstr>Project Description</vt:lpstr>
      <vt:lpstr>     Opportunities- Why we need this</vt:lpstr>
      <vt:lpstr>Target Audience</vt:lpstr>
      <vt:lpstr>Functionality &amp; Features</vt:lpstr>
      <vt:lpstr>  Rationale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Management System</dc:title>
  <dc:creator/>
  <cp:lastModifiedBy/>
  <cp:revision>2</cp:revision>
  <dcterms:created xsi:type="dcterms:W3CDTF">2020-09-02T01:08:08Z</dcterms:created>
  <dcterms:modified xsi:type="dcterms:W3CDTF">2023-02-15T14:55:43Z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