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9.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theme/theme9.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11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148.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37.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138.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139.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08.xml.rels" ContentType="application/vnd.openxmlformats-package.relationships+xml"/>
  <Override PartName="/ppt/slideLayouts/_rels/slideLayout109.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18.xml.rels" ContentType="application/vnd.openxmlformats-package.relationships+xml"/>
  <Override PartName="/ppt/slideLayouts/_rels/slideLayout11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28.xml.rels" ContentType="application/vnd.openxmlformats-package.relationships+xml"/>
  <Override PartName="/ppt/slideLayouts/_rels/slideLayout129.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48.xml.rels" ContentType="application/vnd.openxmlformats-package.relationships+xml"/>
  <Override PartName="/ppt/slideLayouts/_rels/slideLayout149.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58.xml.rels" ContentType="application/vnd.openxmlformats-package.relationships+xml"/>
  <Override PartName="/ppt/slideLayouts/_rels/slideLayout159.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68.xml.rels" ContentType="application/vnd.openxmlformats-package.relationships+xml"/>
  <Override PartName="/ppt/slideLayouts/_rels/slideLayout169.xml.rels" ContentType="application/vnd.openxmlformats-package.relationships+xml"/>
  <Override PartName="/ppt/slideLayouts/_rels/slideLayout170.xml.rels" ContentType="application/vnd.openxmlformats-package.relationships+xml"/>
  <Override PartName="/ppt/slideLayouts/_rels/slideLayout171.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178.xml.rels" ContentType="application/vnd.openxmlformats-package.relationships+xml"/>
  <Override PartName="/ppt/slideLayouts/_rels/slideLayout179.xml.rels" ContentType="application/vnd.openxmlformats-package.relationships+xml"/>
  <Override PartName="/ppt/slideLayouts/_rels/slideLayout180.xml.rels" ContentType="application/vnd.openxmlformats-package.relationships+xml"/>
  <Override PartName="/ppt/slideLayouts/slideLayout149.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70.xml" ContentType="application/vnd.openxmlformats-officedocument.presentationml.slideLayout+xml"/>
  <Override PartName="/ppt/slideLayouts/slideLayout159.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slideLayouts/slideLayout80.xml" ContentType="application/vnd.openxmlformats-officedocument.presentationml.slideLayout+xml"/>
  <Override PartName="/ppt/slideLayouts/slideLayout169.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78.xml" ContentType="application/vnd.openxmlformats-officedocument.presentationml.slideLayout+xml"/>
  <Override PartName="/ppt/slideLayouts/slideLayout90.xml" ContentType="application/vnd.openxmlformats-officedocument.presentationml.slideLayout+xml"/>
  <Override PartName="/ppt/slideLayouts/slideLayout179.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media/image9.png" ContentType="image/png"/>
  <Override PartName="/ppt/media/image1.png" ContentType="image/png"/>
  <Override PartName="/ppt/media/image2.jpeg" ContentType="image/jpeg"/>
  <Override PartName="/ppt/media/image5.png" ContentType="image/png"/>
  <Override PartName="/ppt/media/image3.jpeg" ContentType="image/jpeg"/>
  <Override PartName="/ppt/media/image4.jpeg" ContentType="image/jpeg"/>
  <Override PartName="/ppt/media/image8.jpeg" ContentType="image/jpeg"/>
  <Override PartName="/ppt/media/image6.png" ContentType="image/png"/>
  <Override PartName="/ppt/media/image7.png" ContentType="image/png"/>
  <Override PartName="/ppt/media/image10.png" ContentType="image/png"/>
  <Override PartName="/ppt/media/image11.png" ContentType="image/png"/>
  <Override PartName="/ppt/media/image12.png" ContentType="image/png"/>
  <Override PartName="/ppt/media/image1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 Target="slides/slide1.xml"/><Relationship Id="rId18" Type="http://schemas.openxmlformats.org/officeDocument/2006/relationships/slide" Target="slides/slide2.xml"/><Relationship Id="rId19" Type="http://schemas.openxmlformats.org/officeDocument/2006/relationships/slide" Target="slides/slide3.xml"/><Relationship Id="rId20" Type="http://schemas.openxmlformats.org/officeDocument/2006/relationships/slide" Target="slides/slide4.xml"/><Relationship Id="rId21" Type="http://schemas.openxmlformats.org/officeDocument/2006/relationships/slide" Target="slides/slide5.xml"/><Relationship Id="rId22" Type="http://schemas.openxmlformats.org/officeDocument/2006/relationships/slide" Target="slides/slide6.xml"/><Relationship Id="rId23" Type="http://schemas.openxmlformats.org/officeDocument/2006/relationships/slide" Target="slides/slide7.xml"/><Relationship Id="rId24" Type="http://schemas.openxmlformats.org/officeDocument/2006/relationships/slide" Target="slides/slide8.xml"/><Relationship Id="rId25" Type="http://schemas.openxmlformats.org/officeDocument/2006/relationships/slide" Target="slides/slide9.xml"/><Relationship Id="rId26" Type="http://schemas.openxmlformats.org/officeDocument/2006/relationships/slide" Target="slides/slide10.xml"/><Relationship Id="rId27" Type="http://schemas.openxmlformats.org/officeDocument/2006/relationships/slide" Target="slides/slide11.xml"/><Relationship Id="rId28" Type="http://schemas.openxmlformats.org/officeDocument/2006/relationships/slide" Target="slides/slide12.xml"/><Relationship Id="rId29" Type="http://schemas.openxmlformats.org/officeDocument/2006/relationships/slide" Target="slides/slide13.xml"/><Relationship Id="rId30" Type="http://schemas.openxmlformats.org/officeDocument/2006/relationships/slide" Target="slides/slide14.xml"/><Relationship Id="rId31" Type="http://schemas.openxmlformats.org/officeDocument/2006/relationships/slide" Target="slides/slide15.xml"/><Relationship Id="rId32" Type="http://schemas.openxmlformats.org/officeDocument/2006/relationships/slide" Target="slides/slide16.xml"/><Relationship Id="rId33" Type="http://schemas.openxmlformats.org/officeDocument/2006/relationships/slide" Target="slides/slide17.xml"/><Relationship Id="rId34" Type="http://schemas.openxmlformats.org/officeDocument/2006/relationships/slide" Target="slides/slide18.xml"/><Relationship Id="rId35" Type="http://schemas.openxmlformats.org/officeDocument/2006/relationships/slide" Target="slides/slide19.xml"/><Relationship Id="rId36" Type="http://schemas.openxmlformats.org/officeDocument/2006/relationships/slide" Target="slides/slide20.xml"/><Relationship Id="rId37" Type="http://schemas.openxmlformats.org/officeDocument/2006/relationships/slide" Target="slides/slide21.xml"/><Relationship Id="rId38" Type="http://schemas.openxmlformats.org/officeDocument/2006/relationships/slide" Target="slides/slide22.xml"/><Relationship Id="rId39" Type="http://schemas.openxmlformats.org/officeDocument/2006/relationships/slide" Target="slides/slide23.xml"/><Relationship Id="rId40" Type="http://schemas.openxmlformats.org/officeDocument/2006/relationships/slide" Target="slides/slide24.xml"/><Relationship Id="rId41" Type="http://schemas.openxmlformats.org/officeDocument/2006/relationships/slide" Target="slides/slide25.xml"/><Relationship Id="rId42" Type="http://schemas.openxmlformats.org/officeDocument/2006/relationships/slide" Target="slides/slide26.xml"/><Relationship Id="rId43"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1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9"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2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52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2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2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52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2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3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531"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33"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534"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3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3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53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53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41"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54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54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544"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54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54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81"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83"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8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8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8"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9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9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59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9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9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59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9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9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00"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02"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603"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0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0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0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0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60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0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10"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61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61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613"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61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61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21"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23"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2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62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8"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3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6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3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6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3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3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3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40"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42"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643"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4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4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4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64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4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50"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65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65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653"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65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65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65"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6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6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6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6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67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2"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7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7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67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6"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7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67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8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8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8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8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8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68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8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9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9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69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9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69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69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69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69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69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03"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0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0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0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70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10"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1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7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7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7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7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7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7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7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7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7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7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7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7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7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7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7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6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70"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7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72"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7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77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77"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7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7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78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78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8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78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78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8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8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78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789"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91"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792"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9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79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79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79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99"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80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80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802"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80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80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14"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1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1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1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2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1"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82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82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2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2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82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3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8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83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3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3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83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3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83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84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84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4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84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84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84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84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84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8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8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9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9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0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0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0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0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0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0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1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83"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8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8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8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0"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9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9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9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9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9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0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0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0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0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0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0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0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0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1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1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21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21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21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21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21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21"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23"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2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2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8"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3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3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3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3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3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40"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42"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43"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4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4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4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4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50"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25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25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253"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25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25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92"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94"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9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9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9"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30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0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30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30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30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0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30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1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11"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313"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314"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31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1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1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321"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2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2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24"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2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2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364"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36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36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36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1"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37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7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37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37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37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7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38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8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8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38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38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3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8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9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39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9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9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9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9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9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33"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3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3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43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0"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4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44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44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44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44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45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45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5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45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5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45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45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46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6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46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46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46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46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46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71"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73"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7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47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8"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8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48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48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8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48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48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48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490"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92"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493"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9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4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49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49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00"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50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50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503"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50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50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12"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14"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22b38"/>
        </a:solidFill>
      </p:bgPr>
    </p:bg>
    <p:spTree>
      <p:nvGrpSpPr>
        <p:cNvPr id="1" name=""/>
        <p:cNvGrpSpPr/>
        <p:nvPr/>
      </p:nvGrpSpPr>
      <p:grpSpPr>
        <a:xfrm>
          <a:off x="0" y="0"/>
          <a:ext cx="0" cy="0"/>
          <a:chOff x="0" y="0"/>
          <a:chExt cx="0" cy="0"/>
        </a:xfrm>
      </p:grpSpPr>
      <p:sp>
        <p:nvSpPr>
          <p:cNvPr id="0" name="CustomShape 1"/>
          <p:cNvSpPr/>
          <p:nvPr/>
        </p:nvSpPr>
        <p:spPr>
          <a:xfrm>
            <a:off x="6887880" y="-1440"/>
            <a:ext cx="55440" cy="35640"/>
          </a:xfrm>
          <a:custGeom>
            <a:avLst/>
            <a:gdLst/>
            <a:ahLst/>
            <a:rect l="l" t="t" r="r" b="b"/>
            <a:pathLst>
              <a:path w="1871" h="1251">
                <a:moveTo>
                  <a:pt x="1" y="0"/>
                </a:moveTo>
                <a:lnTo>
                  <a:pt x="1" y="1250"/>
                </a:lnTo>
                <a:lnTo>
                  <a:pt x="1870" y="0"/>
                </a:lnTo>
                <a:close/>
              </a:path>
            </a:pathLst>
          </a:custGeom>
          <a:solidFill>
            <a:srgbClr val="57d5e6"/>
          </a:solidFill>
          <a:ln>
            <a:noFill/>
          </a:ln>
        </p:spPr>
        <p:style>
          <a:lnRef idx="0"/>
          <a:fillRef idx="0"/>
          <a:effectRef idx="0"/>
          <a:fontRef idx="minor"/>
        </p:style>
      </p:sp>
      <p:sp>
        <p:nvSpPr>
          <p:cNvPr id="1"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22b38"/>
        </a:solidFill>
      </p:bgPr>
    </p:bg>
    <p:spTree>
      <p:nvGrpSpPr>
        <p:cNvPr id="1" name=""/>
        <p:cNvGrpSpPr/>
        <p:nvPr/>
      </p:nvGrpSpPr>
      <p:grpSpPr>
        <a:xfrm>
          <a:off x="0" y="0"/>
          <a:ext cx="0" cy="0"/>
          <a:chOff x="0" y="0"/>
          <a:chExt cx="0" cy="0"/>
        </a:xfrm>
      </p:grpSpPr>
      <p:sp>
        <p:nvSpPr>
          <p:cNvPr id="547" name="CustomShape 1"/>
          <p:cNvSpPr/>
          <p:nvPr/>
        </p:nvSpPr>
        <p:spPr>
          <a:xfrm>
            <a:off x="7808760" y="0"/>
            <a:ext cx="1113120" cy="971640"/>
          </a:xfrm>
          <a:custGeom>
            <a:avLst/>
            <a:gdLst/>
            <a:ahLst/>
            <a:rect l="l" t="t" r="r" b="b"/>
            <a:pathLst>
              <a:path w="89274" h="77963">
                <a:moveTo>
                  <a:pt x="13514" y="1"/>
                </a:moveTo>
                <a:cubicBezTo>
                  <a:pt x="0" y="19325"/>
                  <a:pt x="1882" y="46161"/>
                  <a:pt x="19146" y="63425"/>
                </a:cubicBezTo>
                <a:cubicBezTo>
                  <a:pt x="28825" y="73117"/>
                  <a:pt x="41518" y="77963"/>
                  <a:pt x="54210" y="77963"/>
                </a:cubicBezTo>
                <a:cubicBezTo>
                  <a:pt x="66902" y="77963"/>
                  <a:pt x="79594" y="73117"/>
                  <a:pt x="89274" y="63425"/>
                </a:cubicBezTo>
                <a:lnTo>
                  <a:pt x="25837" y="1"/>
                </a:ln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548" name="CustomShape 2"/>
          <p:cNvSpPr/>
          <p:nvPr/>
        </p:nvSpPr>
        <p:spPr>
          <a:xfrm>
            <a:off x="7662960" y="0"/>
            <a:ext cx="1357920" cy="1110960"/>
          </a:xfrm>
          <a:custGeom>
            <a:avLst/>
            <a:gdLst/>
            <a:ahLst/>
            <a:rect l="l" t="t" r="r" b="b"/>
            <a:pathLst>
              <a:path w="108824" h="89110">
                <a:moveTo>
                  <a:pt x="12085" y="1"/>
                </a:moveTo>
                <a:cubicBezTo>
                  <a:pt x="0" y="22944"/>
                  <a:pt x="3584" y="52055"/>
                  <a:pt x="22872" y="71331"/>
                </a:cubicBezTo>
                <a:cubicBezTo>
                  <a:pt x="34719" y="83184"/>
                  <a:pt x="50283" y="89110"/>
                  <a:pt x="65848" y="89110"/>
                </a:cubicBezTo>
                <a:cubicBezTo>
                  <a:pt x="81412" y="89110"/>
                  <a:pt x="96977" y="83184"/>
                  <a:pt x="108823" y="71331"/>
                </a:cubicBezTo>
                <a:lnTo>
                  <a:pt x="107061" y="69569"/>
                </a:lnTo>
                <a:cubicBezTo>
                  <a:pt x="95697" y="80933"/>
                  <a:pt x="80769" y="86615"/>
                  <a:pt x="65842" y="86615"/>
                </a:cubicBezTo>
                <a:cubicBezTo>
                  <a:pt x="50914" y="86615"/>
                  <a:pt x="35987" y="80933"/>
                  <a:pt x="24622" y="69569"/>
                </a:cubicBezTo>
                <a:cubicBezTo>
                  <a:pt x="5810" y="50757"/>
                  <a:pt x="2572" y="22170"/>
                  <a:pt x="14907" y="1"/>
                </a:cubicBezTo>
                <a:close/>
              </a:path>
            </a:pathLst>
          </a:custGeom>
          <a:solidFill>
            <a:schemeClr val="accent5"/>
          </a:solidFill>
          <a:ln>
            <a:noFill/>
          </a:ln>
        </p:spPr>
        <p:style>
          <a:lnRef idx="0"/>
          <a:fillRef idx="0"/>
          <a:effectRef idx="0"/>
          <a:fontRef idx="minor"/>
        </p:style>
      </p:sp>
      <p:grpSp>
        <p:nvGrpSpPr>
          <p:cNvPr id="549" name="Group 3"/>
          <p:cNvGrpSpPr/>
          <p:nvPr/>
        </p:nvGrpSpPr>
        <p:grpSpPr>
          <a:xfrm>
            <a:off x="8137800" y="4680"/>
            <a:ext cx="679320" cy="680760"/>
            <a:chOff x="8137800" y="4680"/>
            <a:chExt cx="679320" cy="680760"/>
          </a:xfrm>
        </p:grpSpPr>
        <p:sp>
          <p:nvSpPr>
            <p:cNvPr id="550" name="CustomShape 4"/>
            <p:cNvSpPr/>
            <p:nvPr/>
          </p:nvSpPr>
          <p:spPr>
            <a:xfrm>
              <a:off x="8409240" y="10440"/>
              <a:ext cx="170280" cy="661320"/>
            </a:xfrm>
            <a:custGeom>
              <a:avLst/>
              <a:gdLst/>
              <a:ahLst/>
              <a:rect l="l" t="t" r="r" b="b"/>
              <a:pathLst>
                <a:path w="12074" h="46006">
                  <a:moveTo>
                    <a:pt x="608" y="0"/>
                  </a:moveTo>
                  <a:cubicBezTo>
                    <a:pt x="405" y="48"/>
                    <a:pt x="215" y="72"/>
                    <a:pt x="1" y="119"/>
                  </a:cubicBezTo>
                  <a:lnTo>
                    <a:pt x="11478" y="46006"/>
                  </a:lnTo>
                  <a:cubicBezTo>
                    <a:pt x="11669" y="45947"/>
                    <a:pt x="11883" y="45887"/>
                    <a:pt x="12074" y="45827"/>
                  </a:cubicBezTo>
                  <a:lnTo>
                    <a:pt x="608" y="0"/>
                  </a:lnTo>
                  <a:close/>
                </a:path>
              </a:pathLst>
            </a:custGeom>
            <a:solidFill>
              <a:schemeClr val="accent6"/>
            </a:solidFill>
            <a:ln>
              <a:noFill/>
            </a:ln>
          </p:spPr>
          <p:style>
            <a:lnRef idx="0"/>
            <a:fillRef idx="0"/>
            <a:effectRef idx="0"/>
            <a:fontRef idx="minor"/>
          </p:style>
        </p:sp>
        <p:sp>
          <p:nvSpPr>
            <p:cNvPr id="551" name="CustomShape 5"/>
            <p:cNvSpPr/>
            <p:nvPr/>
          </p:nvSpPr>
          <p:spPr>
            <a:xfrm>
              <a:off x="8540640" y="10440"/>
              <a:ext cx="154800" cy="600840"/>
            </a:xfrm>
            <a:custGeom>
              <a:avLst/>
              <a:gdLst/>
              <a:ahLst/>
              <a:rect l="l" t="t" r="r" b="b"/>
              <a:pathLst>
                <a:path w="11002" h="41827">
                  <a:moveTo>
                    <a:pt x="0" y="0"/>
                  </a:moveTo>
                  <a:lnTo>
                    <a:pt x="10466" y="41827"/>
                  </a:lnTo>
                  <a:cubicBezTo>
                    <a:pt x="10644" y="41672"/>
                    <a:pt x="10823" y="41541"/>
                    <a:pt x="11001" y="41386"/>
                  </a:cubicBezTo>
                  <a:lnTo>
                    <a:pt x="667" y="131"/>
                  </a:lnTo>
                  <a:lnTo>
                    <a:pt x="0" y="0"/>
                  </a:lnTo>
                  <a:close/>
                </a:path>
              </a:pathLst>
            </a:custGeom>
            <a:solidFill>
              <a:schemeClr val="accent6"/>
            </a:solidFill>
            <a:ln>
              <a:noFill/>
            </a:ln>
          </p:spPr>
          <p:style>
            <a:lnRef idx="0"/>
            <a:fillRef idx="0"/>
            <a:effectRef idx="0"/>
            <a:fontRef idx="minor"/>
          </p:style>
        </p:sp>
        <p:sp>
          <p:nvSpPr>
            <p:cNvPr id="552" name="CustomShape 6"/>
            <p:cNvSpPr/>
            <p:nvPr/>
          </p:nvSpPr>
          <p:spPr>
            <a:xfrm>
              <a:off x="8569080" y="16560"/>
              <a:ext cx="147960" cy="575640"/>
            </a:xfrm>
            <a:custGeom>
              <a:avLst/>
              <a:gdLst/>
              <a:ahLst/>
              <a:rect l="l" t="t" r="r" b="b"/>
              <a:pathLst>
                <a:path w="10538" h="40101">
                  <a:moveTo>
                    <a:pt x="1" y="0"/>
                  </a:moveTo>
                  <a:lnTo>
                    <a:pt x="10014" y="40100"/>
                  </a:lnTo>
                  <a:cubicBezTo>
                    <a:pt x="10192" y="39934"/>
                    <a:pt x="10359" y="39767"/>
                    <a:pt x="10538" y="39612"/>
                  </a:cubicBezTo>
                  <a:lnTo>
                    <a:pt x="679" y="202"/>
                  </a:lnTo>
                  <a:cubicBezTo>
                    <a:pt x="453" y="119"/>
                    <a:pt x="215" y="60"/>
                    <a:pt x="1" y="0"/>
                  </a:cubicBezTo>
                  <a:close/>
                </a:path>
              </a:pathLst>
            </a:custGeom>
            <a:solidFill>
              <a:schemeClr val="accent6"/>
            </a:solidFill>
            <a:ln>
              <a:noFill/>
            </a:ln>
          </p:spPr>
          <p:style>
            <a:lnRef idx="0"/>
            <a:fillRef idx="0"/>
            <a:effectRef idx="0"/>
            <a:fontRef idx="minor"/>
          </p:style>
        </p:sp>
        <p:sp>
          <p:nvSpPr>
            <p:cNvPr id="553" name="CustomShape 7"/>
            <p:cNvSpPr/>
            <p:nvPr/>
          </p:nvSpPr>
          <p:spPr>
            <a:xfrm>
              <a:off x="8434080" y="6480"/>
              <a:ext cx="169560" cy="656640"/>
            </a:xfrm>
            <a:custGeom>
              <a:avLst/>
              <a:gdLst/>
              <a:ahLst/>
              <a:rect l="l" t="t" r="r" b="b"/>
              <a:pathLst>
                <a:path w="12014" h="45697">
                  <a:moveTo>
                    <a:pt x="631" y="0"/>
                  </a:moveTo>
                  <a:cubicBezTo>
                    <a:pt x="417" y="12"/>
                    <a:pt x="214" y="36"/>
                    <a:pt x="0" y="72"/>
                  </a:cubicBezTo>
                  <a:lnTo>
                    <a:pt x="11430" y="45697"/>
                  </a:lnTo>
                  <a:lnTo>
                    <a:pt x="12013" y="45482"/>
                  </a:lnTo>
                  <a:lnTo>
                    <a:pt x="631" y="0"/>
                  </a:lnTo>
                  <a:close/>
                </a:path>
              </a:pathLst>
            </a:custGeom>
            <a:solidFill>
              <a:schemeClr val="accent6"/>
            </a:solidFill>
            <a:ln>
              <a:noFill/>
            </a:ln>
          </p:spPr>
          <p:style>
            <a:lnRef idx="0"/>
            <a:fillRef idx="0"/>
            <a:effectRef idx="0"/>
            <a:fontRef idx="minor"/>
          </p:style>
        </p:sp>
        <p:sp>
          <p:nvSpPr>
            <p:cNvPr id="554" name="CustomShape 8"/>
            <p:cNvSpPr/>
            <p:nvPr/>
          </p:nvSpPr>
          <p:spPr>
            <a:xfrm>
              <a:off x="8460000" y="4680"/>
              <a:ext cx="167400" cy="648720"/>
            </a:xfrm>
            <a:custGeom>
              <a:avLst/>
              <a:gdLst/>
              <a:ahLst/>
              <a:rect l="l" t="t" r="r" b="b"/>
              <a:pathLst>
                <a:path w="11860" h="45149">
                  <a:moveTo>
                    <a:pt x="644" y="1"/>
                  </a:moveTo>
                  <a:cubicBezTo>
                    <a:pt x="430" y="1"/>
                    <a:pt x="227" y="24"/>
                    <a:pt x="1" y="36"/>
                  </a:cubicBezTo>
                  <a:lnTo>
                    <a:pt x="11300" y="45149"/>
                  </a:lnTo>
                  <a:cubicBezTo>
                    <a:pt x="11491" y="45054"/>
                    <a:pt x="11681" y="44946"/>
                    <a:pt x="11860" y="44863"/>
                  </a:cubicBezTo>
                  <a:lnTo>
                    <a:pt x="644" y="1"/>
                  </a:lnTo>
                  <a:close/>
                </a:path>
              </a:pathLst>
            </a:custGeom>
            <a:solidFill>
              <a:schemeClr val="accent6"/>
            </a:solidFill>
            <a:ln>
              <a:noFill/>
            </a:ln>
          </p:spPr>
          <p:style>
            <a:lnRef idx="0"/>
            <a:fillRef idx="0"/>
            <a:effectRef idx="0"/>
            <a:fontRef idx="minor"/>
          </p:style>
        </p:sp>
        <p:sp>
          <p:nvSpPr>
            <p:cNvPr id="555" name="CustomShape 9"/>
            <p:cNvSpPr/>
            <p:nvPr/>
          </p:nvSpPr>
          <p:spPr>
            <a:xfrm>
              <a:off x="8486640" y="5040"/>
              <a:ext cx="164160" cy="636480"/>
            </a:xfrm>
            <a:custGeom>
              <a:avLst/>
              <a:gdLst/>
              <a:ahLst/>
              <a:rect l="l" t="t" r="r" b="b"/>
              <a:pathLst>
                <a:path w="11645" h="44304">
                  <a:moveTo>
                    <a:pt x="0" y="0"/>
                  </a:moveTo>
                  <a:lnTo>
                    <a:pt x="11073" y="44303"/>
                  </a:lnTo>
                  <a:cubicBezTo>
                    <a:pt x="11264" y="44196"/>
                    <a:pt x="11442" y="44089"/>
                    <a:pt x="11645" y="43970"/>
                  </a:cubicBezTo>
                  <a:lnTo>
                    <a:pt x="643" y="12"/>
                  </a:lnTo>
                  <a:cubicBezTo>
                    <a:pt x="429" y="0"/>
                    <a:pt x="203" y="0"/>
                    <a:pt x="0" y="0"/>
                  </a:cubicBezTo>
                  <a:close/>
                </a:path>
              </a:pathLst>
            </a:custGeom>
            <a:solidFill>
              <a:schemeClr val="accent6"/>
            </a:solidFill>
            <a:ln>
              <a:noFill/>
            </a:ln>
          </p:spPr>
          <p:style>
            <a:lnRef idx="0"/>
            <a:fillRef idx="0"/>
            <a:effectRef idx="0"/>
            <a:fontRef idx="minor"/>
          </p:style>
        </p:sp>
        <p:sp>
          <p:nvSpPr>
            <p:cNvPr id="556" name="CustomShape 10"/>
            <p:cNvSpPr/>
            <p:nvPr/>
          </p:nvSpPr>
          <p:spPr>
            <a:xfrm>
              <a:off x="8513640" y="6120"/>
              <a:ext cx="159840" cy="621360"/>
            </a:xfrm>
            <a:custGeom>
              <a:avLst/>
              <a:gdLst/>
              <a:ahLst/>
              <a:rect l="l" t="t" r="r" b="b"/>
              <a:pathLst>
                <a:path w="11360" h="43245">
                  <a:moveTo>
                    <a:pt x="1" y="1"/>
                  </a:moveTo>
                  <a:lnTo>
                    <a:pt x="10812" y="43244"/>
                  </a:lnTo>
                  <a:cubicBezTo>
                    <a:pt x="10990" y="43125"/>
                    <a:pt x="11181" y="42982"/>
                    <a:pt x="11359" y="42851"/>
                  </a:cubicBezTo>
                  <a:lnTo>
                    <a:pt x="656" y="84"/>
                  </a:lnTo>
                  <a:cubicBezTo>
                    <a:pt x="441" y="48"/>
                    <a:pt x="215" y="24"/>
                    <a:pt x="1" y="1"/>
                  </a:cubicBezTo>
                  <a:close/>
                </a:path>
              </a:pathLst>
            </a:custGeom>
            <a:solidFill>
              <a:schemeClr val="accent6"/>
            </a:solidFill>
            <a:ln>
              <a:noFill/>
            </a:ln>
          </p:spPr>
          <p:style>
            <a:lnRef idx="0"/>
            <a:fillRef idx="0"/>
            <a:effectRef idx="0"/>
            <a:fontRef idx="minor"/>
          </p:style>
        </p:sp>
        <p:sp>
          <p:nvSpPr>
            <p:cNvPr id="557" name="CustomShape 11"/>
            <p:cNvSpPr/>
            <p:nvPr/>
          </p:nvSpPr>
          <p:spPr>
            <a:xfrm>
              <a:off x="8723520" y="107280"/>
              <a:ext cx="84960" cy="332280"/>
            </a:xfrm>
            <a:custGeom>
              <a:avLst/>
              <a:gdLst/>
              <a:ahLst/>
              <a:rect l="l" t="t" r="r" b="b"/>
              <a:pathLst>
                <a:path w="6168" h="23278">
                  <a:moveTo>
                    <a:pt x="1" y="1"/>
                  </a:moveTo>
                  <a:lnTo>
                    <a:pt x="5835" y="23277"/>
                  </a:lnTo>
                  <a:cubicBezTo>
                    <a:pt x="5954" y="22861"/>
                    <a:pt x="6061" y="22444"/>
                    <a:pt x="6168" y="22027"/>
                  </a:cubicBezTo>
                  <a:lnTo>
                    <a:pt x="882" y="929"/>
                  </a:lnTo>
                  <a:cubicBezTo>
                    <a:pt x="596" y="608"/>
                    <a:pt x="298" y="298"/>
                    <a:pt x="1" y="1"/>
                  </a:cubicBezTo>
                  <a:close/>
                </a:path>
              </a:pathLst>
            </a:custGeom>
            <a:solidFill>
              <a:schemeClr val="accent6"/>
            </a:solidFill>
            <a:ln>
              <a:noFill/>
            </a:ln>
          </p:spPr>
          <p:style>
            <a:lnRef idx="0"/>
            <a:fillRef idx="0"/>
            <a:effectRef idx="0"/>
            <a:fontRef idx="minor"/>
          </p:style>
        </p:sp>
        <p:sp>
          <p:nvSpPr>
            <p:cNvPr id="558" name="CustomShape 12"/>
            <p:cNvSpPr/>
            <p:nvPr/>
          </p:nvSpPr>
          <p:spPr>
            <a:xfrm>
              <a:off x="8597520" y="25920"/>
              <a:ext cx="140400" cy="545040"/>
            </a:xfrm>
            <a:custGeom>
              <a:avLst/>
              <a:gdLst/>
              <a:ahLst/>
              <a:rect l="l" t="t" r="r" b="b"/>
              <a:pathLst>
                <a:path w="10002" h="37981">
                  <a:moveTo>
                    <a:pt x="0" y="0"/>
                  </a:moveTo>
                  <a:lnTo>
                    <a:pt x="9501" y="37981"/>
                  </a:lnTo>
                  <a:lnTo>
                    <a:pt x="10001" y="37398"/>
                  </a:lnTo>
                  <a:lnTo>
                    <a:pt x="715" y="262"/>
                  </a:lnTo>
                  <a:lnTo>
                    <a:pt x="0" y="0"/>
                  </a:lnTo>
                  <a:close/>
                </a:path>
              </a:pathLst>
            </a:custGeom>
            <a:solidFill>
              <a:schemeClr val="accent6"/>
            </a:solidFill>
            <a:ln>
              <a:noFill/>
            </a:ln>
          </p:spPr>
          <p:style>
            <a:lnRef idx="0"/>
            <a:fillRef idx="0"/>
            <a:effectRef idx="0"/>
            <a:fontRef idx="minor"/>
          </p:style>
        </p:sp>
        <p:sp>
          <p:nvSpPr>
            <p:cNvPr id="559" name="CustomShape 13"/>
            <p:cNvSpPr/>
            <p:nvPr/>
          </p:nvSpPr>
          <p:spPr>
            <a:xfrm>
              <a:off x="8689680" y="77040"/>
              <a:ext cx="104040" cy="405360"/>
            </a:xfrm>
            <a:custGeom>
              <a:avLst/>
              <a:gdLst/>
              <a:ahLst/>
              <a:rect l="l" t="t" r="r" b="b"/>
              <a:pathLst>
                <a:path w="7490" h="28326">
                  <a:moveTo>
                    <a:pt x="1" y="0"/>
                  </a:moveTo>
                  <a:lnTo>
                    <a:pt x="7085" y="28325"/>
                  </a:lnTo>
                  <a:cubicBezTo>
                    <a:pt x="7216" y="28016"/>
                    <a:pt x="7371" y="27682"/>
                    <a:pt x="7490" y="27373"/>
                  </a:cubicBezTo>
                  <a:lnTo>
                    <a:pt x="799" y="655"/>
                  </a:lnTo>
                  <a:cubicBezTo>
                    <a:pt x="537" y="441"/>
                    <a:pt x="263" y="215"/>
                    <a:pt x="1" y="0"/>
                  </a:cubicBezTo>
                  <a:close/>
                </a:path>
              </a:pathLst>
            </a:custGeom>
            <a:solidFill>
              <a:schemeClr val="accent6"/>
            </a:solidFill>
            <a:ln>
              <a:noFill/>
            </a:ln>
          </p:spPr>
          <p:style>
            <a:lnRef idx="0"/>
            <a:fillRef idx="0"/>
            <a:effectRef idx="0"/>
            <a:fontRef idx="minor"/>
          </p:style>
        </p:sp>
        <p:sp>
          <p:nvSpPr>
            <p:cNvPr id="560" name="CustomShape 14"/>
            <p:cNvSpPr/>
            <p:nvPr/>
          </p:nvSpPr>
          <p:spPr>
            <a:xfrm>
              <a:off x="8761320" y="153360"/>
              <a:ext cx="55800" cy="227880"/>
            </a:xfrm>
            <a:custGeom>
              <a:avLst/>
              <a:gdLst/>
              <a:ahLst/>
              <a:rect l="l" t="t" r="r" b="b"/>
              <a:pathLst>
                <a:path w="4157" h="16051">
                  <a:moveTo>
                    <a:pt x="1" y="1"/>
                  </a:moveTo>
                  <a:lnTo>
                    <a:pt x="4025" y="16050"/>
                  </a:lnTo>
                  <a:cubicBezTo>
                    <a:pt x="4097" y="15372"/>
                    <a:pt x="4144" y="14705"/>
                    <a:pt x="4156" y="14038"/>
                  </a:cubicBezTo>
                  <a:lnTo>
                    <a:pt x="1072" y="1703"/>
                  </a:lnTo>
                  <a:cubicBezTo>
                    <a:pt x="751" y="1120"/>
                    <a:pt x="394" y="548"/>
                    <a:pt x="1" y="1"/>
                  </a:cubicBezTo>
                  <a:close/>
                </a:path>
              </a:pathLst>
            </a:custGeom>
            <a:solidFill>
              <a:schemeClr val="accent6"/>
            </a:solidFill>
            <a:ln>
              <a:noFill/>
            </a:ln>
          </p:spPr>
          <p:style>
            <a:lnRef idx="0"/>
            <a:fillRef idx="0"/>
            <a:effectRef idx="0"/>
            <a:fontRef idx="minor"/>
          </p:style>
        </p:sp>
        <p:sp>
          <p:nvSpPr>
            <p:cNvPr id="561" name="CustomShape 15"/>
            <p:cNvSpPr/>
            <p:nvPr/>
          </p:nvSpPr>
          <p:spPr>
            <a:xfrm>
              <a:off x="8657640" y="55080"/>
              <a:ext cx="118800" cy="461880"/>
            </a:xfrm>
            <a:custGeom>
              <a:avLst/>
              <a:gdLst/>
              <a:ahLst/>
              <a:rect l="l" t="t" r="r" b="b"/>
              <a:pathLst>
                <a:path w="8514" h="32231">
                  <a:moveTo>
                    <a:pt x="0" y="0"/>
                  </a:moveTo>
                  <a:lnTo>
                    <a:pt x="8061" y="32230"/>
                  </a:lnTo>
                  <a:cubicBezTo>
                    <a:pt x="8216" y="31968"/>
                    <a:pt x="8359" y="31718"/>
                    <a:pt x="8513" y="31444"/>
                  </a:cubicBezTo>
                  <a:lnTo>
                    <a:pt x="750" y="476"/>
                  </a:lnTo>
                  <a:cubicBezTo>
                    <a:pt x="500" y="310"/>
                    <a:pt x="250" y="143"/>
                    <a:pt x="0" y="0"/>
                  </a:cubicBezTo>
                  <a:close/>
                </a:path>
              </a:pathLst>
            </a:custGeom>
            <a:solidFill>
              <a:schemeClr val="accent6"/>
            </a:solidFill>
            <a:ln>
              <a:noFill/>
            </a:ln>
          </p:spPr>
          <p:style>
            <a:lnRef idx="0"/>
            <a:fillRef idx="0"/>
            <a:effectRef idx="0"/>
            <a:fontRef idx="minor"/>
          </p:style>
        </p:sp>
        <p:sp>
          <p:nvSpPr>
            <p:cNvPr id="562" name="CustomShape 16"/>
            <p:cNvSpPr/>
            <p:nvPr/>
          </p:nvSpPr>
          <p:spPr>
            <a:xfrm>
              <a:off x="8627040" y="38160"/>
              <a:ext cx="130680" cy="507600"/>
            </a:xfrm>
            <a:custGeom>
              <a:avLst/>
              <a:gdLst/>
              <a:ahLst/>
              <a:rect l="l" t="t" r="r" b="b"/>
              <a:pathLst>
                <a:path w="9335" h="35398">
                  <a:moveTo>
                    <a:pt x="0" y="0"/>
                  </a:moveTo>
                  <a:lnTo>
                    <a:pt x="8858" y="35398"/>
                  </a:lnTo>
                  <a:cubicBezTo>
                    <a:pt x="9025" y="35171"/>
                    <a:pt x="9168" y="34945"/>
                    <a:pt x="9335" y="34731"/>
                  </a:cubicBezTo>
                  <a:lnTo>
                    <a:pt x="726" y="357"/>
                  </a:lnTo>
                  <a:cubicBezTo>
                    <a:pt x="488" y="238"/>
                    <a:pt x="238" y="119"/>
                    <a:pt x="0" y="0"/>
                  </a:cubicBezTo>
                  <a:close/>
                </a:path>
              </a:pathLst>
            </a:custGeom>
            <a:solidFill>
              <a:schemeClr val="accent6"/>
            </a:solidFill>
            <a:ln>
              <a:noFill/>
            </a:ln>
          </p:spPr>
          <p:style>
            <a:lnRef idx="0"/>
            <a:fillRef idx="0"/>
            <a:effectRef idx="0"/>
            <a:fontRef idx="minor"/>
          </p:style>
        </p:sp>
        <p:sp>
          <p:nvSpPr>
            <p:cNvPr id="563" name="CustomShape 17"/>
            <p:cNvSpPr/>
            <p:nvPr/>
          </p:nvSpPr>
          <p:spPr>
            <a:xfrm>
              <a:off x="8166960" y="194400"/>
              <a:ext cx="109800" cy="427680"/>
            </a:xfrm>
            <a:custGeom>
              <a:avLst/>
              <a:gdLst/>
              <a:ahLst/>
              <a:rect l="l" t="t" r="r" b="b"/>
              <a:pathLst>
                <a:path w="7883" h="29862">
                  <a:moveTo>
                    <a:pt x="417" y="0"/>
                  </a:moveTo>
                  <a:cubicBezTo>
                    <a:pt x="262" y="298"/>
                    <a:pt x="131" y="572"/>
                    <a:pt x="0" y="869"/>
                  </a:cubicBezTo>
                  <a:lnTo>
                    <a:pt x="7097" y="29266"/>
                  </a:lnTo>
                  <a:cubicBezTo>
                    <a:pt x="7347" y="29480"/>
                    <a:pt x="7620" y="29671"/>
                    <a:pt x="7882" y="29861"/>
                  </a:cubicBezTo>
                  <a:lnTo>
                    <a:pt x="417" y="0"/>
                  </a:lnTo>
                  <a:close/>
                </a:path>
              </a:pathLst>
            </a:custGeom>
            <a:solidFill>
              <a:schemeClr val="accent6"/>
            </a:solidFill>
            <a:ln>
              <a:noFill/>
            </a:ln>
          </p:spPr>
          <p:style>
            <a:lnRef idx="0"/>
            <a:fillRef idx="0"/>
            <a:effectRef idx="0"/>
            <a:fontRef idx="minor"/>
          </p:style>
        </p:sp>
        <p:sp>
          <p:nvSpPr>
            <p:cNvPr id="564" name="CustomShape 18"/>
            <p:cNvSpPr/>
            <p:nvPr/>
          </p:nvSpPr>
          <p:spPr>
            <a:xfrm>
              <a:off x="8151480" y="232920"/>
              <a:ext cx="92160" cy="362160"/>
            </a:xfrm>
            <a:custGeom>
              <a:avLst/>
              <a:gdLst/>
              <a:ahLst/>
              <a:rect l="l" t="t" r="r" b="b"/>
              <a:pathLst>
                <a:path w="6681" h="25325">
                  <a:moveTo>
                    <a:pt x="358" y="0"/>
                  </a:moveTo>
                  <a:cubicBezTo>
                    <a:pt x="227" y="381"/>
                    <a:pt x="108" y="750"/>
                    <a:pt x="1" y="1119"/>
                  </a:cubicBezTo>
                  <a:lnTo>
                    <a:pt x="5835" y="24515"/>
                  </a:lnTo>
                  <a:lnTo>
                    <a:pt x="5942" y="24622"/>
                  </a:lnTo>
                  <a:cubicBezTo>
                    <a:pt x="6180" y="24860"/>
                    <a:pt x="6430" y="25099"/>
                    <a:pt x="6680" y="25325"/>
                  </a:cubicBezTo>
                  <a:lnTo>
                    <a:pt x="358" y="0"/>
                  </a:lnTo>
                  <a:close/>
                </a:path>
              </a:pathLst>
            </a:custGeom>
            <a:solidFill>
              <a:schemeClr val="accent6"/>
            </a:solidFill>
            <a:ln>
              <a:noFill/>
            </a:ln>
          </p:spPr>
          <p:style>
            <a:lnRef idx="0"/>
            <a:fillRef idx="0"/>
            <a:effectRef idx="0"/>
            <a:fontRef idx="minor"/>
          </p:style>
        </p:sp>
        <p:sp>
          <p:nvSpPr>
            <p:cNvPr id="565" name="CustomShape 19"/>
            <p:cNvSpPr/>
            <p:nvPr/>
          </p:nvSpPr>
          <p:spPr>
            <a:xfrm>
              <a:off x="8184600" y="162000"/>
              <a:ext cx="123840" cy="479880"/>
            </a:xfrm>
            <a:custGeom>
              <a:avLst/>
              <a:gdLst/>
              <a:ahLst/>
              <a:rect l="l" t="t" r="r" b="b"/>
              <a:pathLst>
                <a:path w="8848" h="33470">
                  <a:moveTo>
                    <a:pt x="465" y="1"/>
                  </a:moveTo>
                  <a:cubicBezTo>
                    <a:pt x="299" y="239"/>
                    <a:pt x="156" y="489"/>
                    <a:pt x="1" y="727"/>
                  </a:cubicBezTo>
                  <a:lnTo>
                    <a:pt x="8097" y="33041"/>
                  </a:lnTo>
                  <a:cubicBezTo>
                    <a:pt x="8359" y="33195"/>
                    <a:pt x="8609" y="33338"/>
                    <a:pt x="8847" y="33469"/>
                  </a:cubicBezTo>
                  <a:lnTo>
                    <a:pt x="465" y="1"/>
                  </a:lnTo>
                  <a:close/>
                </a:path>
              </a:pathLst>
            </a:custGeom>
            <a:solidFill>
              <a:schemeClr val="accent6"/>
            </a:solidFill>
            <a:ln>
              <a:noFill/>
            </a:ln>
          </p:spPr>
          <p:style>
            <a:lnRef idx="0"/>
            <a:fillRef idx="0"/>
            <a:effectRef idx="0"/>
            <a:fontRef idx="minor"/>
          </p:style>
        </p:sp>
        <p:sp>
          <p:nvSpPr>
            <p:cNvPr id="566" name="CustomShape 20"/>
            <p:cNvSpPr/>
            <p:nvPr/>
          </p:nvSpPr>
          <p:spPr>
            <a:xfrm>
              <a:off x="8384400" y="16200"/>
              <a:ext cx="170640" cy="661680"/>
            </a:xfrm>
            <a:custGeom>
              <a:avLst/>
              <a:gdLst/>
              <a:ahLst/>
              <a:rect l="l" t="t" r="r" b="b"/>
              <a:pathLst>
                <a:path w="12086" h="46042">
                  <a:moveTo>
                    <a:pt x="596" y="0"/>
                  </a:moveTo>
                  <a:cubicBezTo>
                    <a:pt x="405" y="60"/>
                    <a:pt x="191" y="96"/>
                    <a:pt x="0" y="155"/>
                  </a:cubicBezTo>
                  <a:lnTo>
                    <a:pt x="11478" y="46042"/>
                  </a:lnTo>
                  <a:cubicBezTo>
                    <a:pt x="11680" y="45994"/>
                    <a:pt x="11883" y="45958"/>
                    <a:pt x="12085" y="45911"/>
                  </a:cubicBezTo>
                  <a:lnTo>
                    <a:pt x="596" y="0"/>
                  </a:lnTo>
                  <a:close/>
                </a:path>
              </a:pathLst>
            </a:custGeom>
            <a:solidFill>
              <a:schemeClr val="accent6"/>
            </a:solidFill>
            <a:ln>
              <a:noFill/>
            </a:ln>
          </p:spPr>
          <p:style>
            <a:lnRef idx="0"/>
            <a:fillRef idx="0"/>
            <a:effectRef idx="0"/>
            <a:fontRef idx="minor"/>
          </p:style>
        </p:sp>
        <p:sp>
          <p:nvSpPr>
            <p:cNvPr id="567" name="CustomShape 21"/>
            <p:cNvSpPr/>
            <p:nvPr/>
          </p:nvSpPr>
          <p:spPr>
            <a:xfrm>
              <a:off x="8204040" y="134640"/>
              <a:ext cx="134640" cy="522360"/>
            </a:xfrm>
            <a:custGeom>
              <a:avLst/>
              <a:gdLst/>
              <a:ahLst/>
              <a:rect l="l" t="t" r="r" b="b"/>
              <a:pathLst>
                <a:path w="9597" h="36399">
                  <a:moveTo>
                    <a:pt x="488" y="1"/>
                  </a:moveTo>
                  <a:lnTo>
                    <a:pt x="0" y="632"/>
                  </a:lnTo>
                  <a:lnTo>
                    <a:pt x="8870" y="36065"/>
                  </a:lnTo>
                  <a:cubicBezTo>
                    <a:pt x="9109" y="36184"/>
                    <a:pt x="9347" y="36291"/>
                    <a:pt x="9597" y="36398"/>
                  </a:cubicBezTo>
                  <a:lnTo>
                    <a:pt x="488" y="1"/>
                  </a:lnTo>
                  <a:close/>
                </a:path>
              </a:pathLst>
            </a:custGeom>
            <a:solidFill>
              <a:schemeClr val="accent6"/>
            </a:solidFill>
            <a:ln>
              <a:noFill/>
            </a:ln>
          </p:spPr>
          <p:style>
            <a:lnRef idx="0"/>
            <a:fillRef idx="0"/>
            <a:effectRef idx="0"/>
            <a:fontRef idx="minor"/>
          </p:style>
        </p:sp>
        <p:sp>
          <p:nvSpPr>
            <p:cNvPr id="568" name="CustomShape 22"/>
            <p:cNvSpPr/>
            <p:nvPr/>
          </p:nvSpPr>
          <p:spPr>
            <a:xfrm>
              <a:off x="8139600" y="284400"/>
              <a:ext cx="68040" cy="271800"/>
            </a:xfrm>
            <a:custGeom>
              <a:avLst/>
              <a:gdLst/>
              <a:ahLst/>
              <a:rect l="l" t="t" r="r" b="b"/>
              <a:pathLst>
                <a:path w="5013" h="19098">
                  <a:moveTo>
                    <a:pt x="239" y="0"/>
                  </a:moveTo>
                  <a:cubicBezTo>
                    <a:pt x="131" y="536"/>
                    <a:pt x="60" y="1072"/>
                    <a:pt x="0" y="1608"/>
                  </a:cubicBezTo>
                  <a:lnTo>
                    <a:pt x="4049" y="17800"/>
                  </a:lnTo>
                  <a:cubicBezTo>
                    <a:pt x="4358" y="18252"/>
                    <a:pt x="4668" y="18681"/>
                    <a:pt x="5013" y="19098"/>
                  </a:cubicBezTo>
                  <a:lnTo>
                    <a:pt x="239" y="0"/>
                  </a:lnTo>
                  <a:close/>
                </a:path>
              </a:pathLst>
            </a:custGeom>
            <a:solidFill>
              <a:schemeClr val="accent6"/>
            </a:solidFill>
            <a:ln>
              <a:noFill/>
            </a:ln>
          </p:spPr>
          <p:style>
            <a:lnRef idx="0"/>
            <a:fillRef idx="0"/>
            <a:effectRef idx="0"/>
            <a:fontRef idx="minor"/>
          </p:style>
        </p:sp>
        <p:sp>
          <p:nvSpPr>
            <p:cNvPr id="569" name="CustomShape 23"/>
            <p:cNvSpPr/>
            <p:nvPr/>
          </p:nvSpPr>
          <p:spPr>
            <a:xfrm>
              <a:off x="8137800" y="370800"/>
              <a:ext cx="24840" cy="112680"/>
            </a:xfrm>
            <a:custGeom>
              <a:avLst/>
              <a:gdLst/>
              <a:ahLst/>
              <a:rect l="l" t="t" r="r" b="b"/>
              <a:pathLst>
                <a:path w="2025" h="8097">
                  <a:moveTo>
                    <a:pt x="0" y="0"/>
                  </a:moveTo>
                  <a:lnTo>
                    <a:pt x="0" y="0"/>
                  </a:lnTo>
                  <a:cubicBezTo>
                    <a:pt x="191" y="2762"/>
                    <a:pt x="869" y="5513"/>
                    <a:pt x="2024" y="8096"/>
                  </a:cubicBezTo>
                  <a:lnTo>
                    <a:pt x="0" y="0"/>
                  </a:lnTo>
                  <a:close/>
                </a:path>
              </a:pathLst>
            </a:custGeom>
            <a:solidFill>
              <a:schemeClr val="accent6"/>
            </a:solidFill>
            <a:ln>
              <a:noFill/>
            </a:ln>
          </p:spPr>
          <p:style>
            <a:lnRef idx="0"/>
            <a:fillRef idx="0"/>
            <a:effectRef idx="0"/>
            <a:fontRef idx="minor"/>
          </p:style>
        </p:sp>
        <p:sp>
          <p:nvSpPr>
            <p:cNvPr id="570" name="CustomShape 24"/>
            <p:cNvSpPr/>
            <p:nvPr/>
          </p:nvSpPr>
          <p:spPr>
            <a:xfrm>
              <a:off x="8224200" y="110880"/>
              <a:ext cx="143280" cy="556920"/>
            </a:xfrm>
            <a:custGeom>
              <a:avLst/>
              <a:gdLst/>
              <a:ahLst/>
              <a:rect l="l" t="t" r="r" b="b"/>
              <a:pathLst>
                <a:path w="10216" h="38803">
                  <a:moveTo>
                    <a:pt x="512" y="1"/>
                  </a:moveTo>
                  <a:cubicBezTo>
                    <a:pt x="346" y="179"/>
                    <a:pt x="167" y="358"/>
                    <a:pt x="0" y="536"/>
                  </a:cubicBezTo>
                  <a:lnTo>
                    <a:pt x="9513" y="38565"/>
                  </a:lnTo>
                  <a:cubicBezTo>
                    <a:pt x="9752" y="38648"/>
                    <a:pt x="9978" y="38720"/>
                    <a:pt x="10216" y="38803"/>
                  </a:cubicBezTo>
                  <a:lnTo>
                    <a:pt x="512" y="1"/>
                  </a:lnTo>
                  <a:close/>
                </a:path>
              </a:pathLst>
            </a:custGeom>
            <a:solidFill>
              <a:schemeClr val="accent6"/>
            </a:solidFill>
            <a:ln>
              <a:noFill/>
            </a:ln>
          </p:spPr>
          <p:style>
            <a:lnRef idx="0"/>
            <a:fillRef idx="0"/>
            <a:effectRef idx="0"/>
            <a:fontRef idx="minor"/>
          </p:style>
        </p:sp>
        <p:sp>
          <p:nvSpPr>
            <p:cNvPr id="571" name="CustomShape 25"/>
            <p:cNvSpPr/>
            <p:nvPr/>
          </p:nvSpPr>
          <p:spPr>
            <a:xfrm>
              <a:off x="8335800" y="32760"/>
              <a:ext cx="168120" cy="651960"/>
            </a:xfrm>
            <a:custGeom>
              <a:avLst/>
              <a:gdLst/>
              <a:ahLst/>
              <a:rect l="l" t="t" r="r" b="b"/>
              <a:pathLst>
                <a:path w="11919" h="45363">
                  <a:moveTo>
                    <a:pt x="572" y="0"/>
                  </a:moveTo>
                  <a:cubicBezTo>
                    <a:pt x="382" y="84"/>
                    <a:pt x="191" y="167"/>
                    <a:pt x="1" y="250"/>
                  </a:cubicBezTo>
                  <a:lnTo>
                    <a:pt x="11288" y="45363"/>
                  </a:lnTo>
                  <a:lnTo>
                    <a:pt x="11919" y="45315"/>
                  </a:lnTo>
                  <a:lnTo>
                    <a:pt x="572" y="0"/>
                  </a:lnTo>
                  <a:close/>
                </a:path>
              </a:pathLst>
            </a:custGeom>
            <a:solidFill>
              <a:schemeClr val="accent6"/>
            </a:solidFill>
            <a:ln>
              <a:noFill/>
            </a:ln>
          </p:spPr>
          <p:style>
            <a:lnRef idx="0"/>
            <a:fillRef idx="0"/>
            <a:effectRef idx="0"/>
            <a:fontRef idx="minor"/>
          </p:style>
        </p:sp>
        <p:sp>
          <p:nvSpPr>
            <p:cNvPr id="572" name="CustomShape 26"/>
            <p:cNvSpPr/>
            <p:nvPr/>
          </p:nvSpPr>
          <p:spPr>
            <a:xfrm>
              <a:off x="8359920" y="23400"/>
              <a:ext cx="169920" cy="658800"/>
            </a:xfrm>
            <a:custGeom>
              <a:avLst/>
              <a:gdLst/>
              <a:ahLst/>
              <a:rect l="l" t="t" r="r" b="b"/>
              <a:pathLst>
                <a:path w="12038" h="45840">
                  <a:moveTo>
                    <a:pt x="596" y="0"/>
                  </a:moveTo>
                  <a:cubicBezTo>
                    <a:pt x="393" y="72"/>
                    <a:pt x="203" y="131"/>
                    <a:pt x="1" y="215"/>
                  </a:cubicBezTo>
                  <a:lnTo>
                    <a:pt x="11407" y="45839"/>
                  </a:lnTo>
                  <a:lnTo>
                    <a:pt x="12038" y="45756"/>
                  </a:lnTo>
                  <a:lnTo>
                    <a:pt x="596" y="0"/>
                  </a:lnTo>
                  <a:close/>
                </a:path>
              </a:pathLst>
            </a:custGeom>
            <a:solidFill>
              <a:schemeClr val="accent6"/>
            </a:solidFill>
            <a:ln>
              <a:noFill/>
            </a:ln>
          </p:spPr>
          <p:style>
            <a:lnRef idx="0"/>
            <a:fillRef idx="0"/>
            <a:effectRef idx="0"/>
            <a:fontRef idx="minor"/>
          </p:style>
        </p:sp>
        <p:sp>
          <p:nvSpPr>
            <p:cNvPr id="573" name="CustomShape 27"/>
            <p:cNvSpPr/>
            <p:nvPr/>
          </p:nvSpPr>
          <p:spPr>
            <a:xfrm>
              <a:off x="8312400" y="43920"/>
              <a:ext cx="165240" cy="641520"/>
            </a:xfrm>
            <a:custGeom>
              <a:avLst/>
              <a:gdLst/>
              <a:ahLst/>
              <a:rect l="l" t="t" r="r" b="b"/>
              <a:pathLst>
                <a:path w="11728" h="44642">
                  <a:moveTo>
                    <a:pt x="560" y="0"/>
                  </a:moveTo>
                  <a:cubicBezTo>
                    <a:pt x="369" y="107"/>
                    <a:pt x="191" y="203"/>
                    <a:pt x="0" y="310"/>
                  </a:cubicBezTo>
                  <a:lnTo>
                    <a:pt x="11085" y="44637"/>
                  </a:lnTo>
                  <a:cubicBezTo>
                    <a:pt x="11220" y="44637"/>
                    <a:pt x="11365" y="44642"/>
                    <a:pt x="11511" y="44642"/>
                  </a:cubicBezTo>
                  <a:cubicBezTo>
                    <a:pt x="11584" y="44642"/>
                    <a:pt x="11657" y="44641"/>
                    <a:pt x="11728" y="44637"/>
                  </a:cubicBezTo>
                  <a:lnTo>
                    <a:pt x="560" y="0"/>
                  </a:lnTo>
                  <a:close/>
                </a:path>
              </a:pathLst>
            </a:custGeom>
            <a:solidFill>
              <a:schemeClr val="accent6"/>
            </a:solidFill>
            <a:ln>
              <a:noFill/>
            </a:ln>
          </p:spPr>
          <p:style>
            <a:lnRef idx="0"/>
            <a:fillRef idx="0"/>
            <a:effectRef idx="0"/>
            <a:fontRef idx="minor"/>
          </p:style>
        </p:sp>
        <p:sp>
          <p:nvSpPr>
            <p:cNvPr id="574" name="CustomShape 28"/>
            <p:cNvSpPr/>
            <p:nvPr/>
          </p:nvSpPr>
          <p:spPr>
            <a:xfrm>
              <a:off x="8267040" y="72720"/>
              <a:ext cx="156600" cy="608760"/>
            </a:xfrm>
            <a:custGeom>
              <a:avLst/>
              <a:gdLst/>
              <a:ahLst/>
              <a:rect l="l" t="t" r="r" b="b"/>
              <a:pathLst>
                <a:path w="11134" h="42387">
                  <a:moveTo>
                    <a:pt x="537" y="1"/>
                  </a:moveTo>
                  <a:cubicBezTo>
                    <a:pt x="358" y="143"/>
                    <a:pt x="180" y="286"/>
                    <a:pt x="1" y="417"/>
                  </a:cubicBezTo>
                  <a:lnTo>
                    <a:pt x="10467" y="42268"/>
                  </a:lnTo>
                  <a:cubicBezTo>
                    <a:pt x="10693" y="42315"/>
                    <a:pt x="10907" y="42351"/>
                    <a:pt x="11133" y="42387"/>
                  </a:cubicBezTo>
                  <a:lnTo>
                    <a:pt x="537" y="1"/>
                  </a:lnTo>
                  <a:close/>
                </a:path>
              </a:pathLst>
            </a:custGeom>
            <a:solidFill>
              <a:schemeClr val="accent6"/>
            </a:solidFill>
            <a:ln>
              <a:noFill/>
            </a:ln>
          </p:spPr>
          <p:style>
            <a:lnRef idx="0"/>
            <a:fillRef idx="0"/>
            <a:effectRef idx="0"/>
            <a:fontRef idx="minor"/>
          </p:style>
        </p:sp>
        <p:sp>
          <p:nvSpPr>
            <p:cNvPr id="575" name="CustomShape 29"/>
            <p:cNvSpPr/>
            <p:nvPr/>
          </p:nvSpPr>
          <p:spPr>
            <a:xfrm>
              <a:off x="8289360" y="57240"/>
              <a:ext cx="161640" cy="627120"/>
            </a:xfrm>
            <a:custGeom>
              <a:avLst/>
              <a:gdLst/>
              <a:ahLst/>
              <a:rect l="l" t="t" r="r" b="b"/>
              <a:pathLst>
                <a:path w="11479" h="43662">
                  <a:moveTo>
                    <a:pt x="548" y="1"/>
                  </a:moveTo>
                  <a:cubicBezTo>
                    <a:pt x="370" y="120"/>
                    <a:pt x="179" y="239"/>
                    <a:pt x="1" y="358"/>
                  </a:cubicBezTo>
                  <a:lnTo>
                    <a:pt x="10824" y="43613"/>
                  </a:lnTo>
                  <a:cubicBezTo>
                    <a:pt x="11050" y="43625"/>
                    <a:pt x="11252" y="43637"/>
                    <a:pt x="11478" y="43661"/>
                  </a:cubicBezTo>
                  <a:lnTo>
                    <a:pt x="548" y="1"/>
                  </a:lnTo>
                  <a:close/>
                </a:path>
              </a:pathLst>
            </a:custGeom>
            <a:solidFill>
              <a:schemeClr val="accent6"/>
            </a:solidFill>
            <a:ln>
              <a:noFill/>
            </a:ln>
          </p:spPr>
          <p:style>
            <a:lnRef idx="0"/>
            <a:fillRef idx="0"/>
            <a:effectRef idx="0"/>
            <a:fontRef idx="minor"/>
          </p:style>
        </p:sp>
        <p:sp>
          <p:nvSpPr>
            <p:cNvPr id="576" name="CustomShape 30"/>
            <p:cNvSpPr/>
            <p:nvPr/>
          </p:nvSpPr>
          <p:spPr>
            <a:xfrm>
              <a:off x="8245440" y="90360"/>
              <a:ext cx="150840" cy="585720"/>
            </a:xfrm>
            <a:custGeom>
              <a:avLst/>
              <a:gdLst/>
              <a:ahLst/>
              <a:rect l="l" t="t" r="r" b="b"/>
              <a:pathLst>
                <a:path w="10717" h="40780">
                  <a:moveTo>
                    <a:pt x="525" y="1"/>
                  </a:moveTo>
                  <a:cubicBezTo>
                    <a:pt x="346" y="156"/>
                    <a:pt x="179" y="310"/>
                    <a:pt x="1" y="477"/>
                  </a:cubicBezTo>
                  <a:lnTo>
                    <a:pt x="10026" y="40601"/>
                  </a:lnTo>
                  <a:cubicBezTo>
                    <a:pt x="10252" y="40661"/>
                    <a:pt x="10490" y="40720"/>
                    <a:pt x="10716" y="40780"/>
                  </a:cubicBezTo>
                  <a:lnTo>
                    <a:pt x="525" y="1"/>
                  </a:lnTo>
                  <a:close/>
                </a:path>
              </a:pathLst>
            </a:custGeom>
            <a:solidFill>
              <a:schemeClr val="accent6"/>
            </a:solidFill>
            <a:ln>
              <a:noFill/>
            </a:ln>
          </p:spPr>
          <p:style>
            <a:lnRef idx="0"/>
            <a:fillRef idx="0"/>
            <a:effectRef idx="0"/>
            <a:fontRef idx="minor"/>
          </p:style>
        </p:sp>
      </p:grpSp>
      <p:sp>
        <p:nvSpPr>
          <p:cNvPr id="577" name="CustomShape 31"/>
          <p:cNvSpPr/>
          <p:nvPr/>
        </p:nvSpPr>
        <p:spPr>
          <a:xfrm>
            <a:off x="1089000" y="1199160"/>
            <a:ext cx="4542480" cy="3940560"/>
          </a:xfrm>
          <a:custGeom>
            <a:avLst/>
            <a:gdLst/>
            <a:ahLst/>
            <a:rect l="l" t="t" r="r" b="b"/>
            <a:pathLst>
              <a:path w="142090" h="123276">
                <a:moveTo>
                  <a:pt x="53377" y="1"/>
                </a:moveTo>
                <a:cubicBezTo>
                  <a:pt x="34498" y="1"/>
                  <a:pt x="15523" y="6402"/>
                  <a:pt x="0" y="19501"/>
                </a:cubicBezTo>
                <a:lnTo>
                  <a:pt x="2179" y="22097"/>
                </a:lnTo>
                <a:cubicBezTo>
                  <a:pt x="17071" y="9538"/>
                  <a:pt x="35271" y="3402"/>
                  <a:pt x="53378" y="3402"/>
                </a:cubicBezTo>
                <a:cubicBezTo>
                  <a:pt x="76007" y="3402"/>
                  <a:pt x="98491" y="12986"/>
                  <a:pt x="114193" y="31598"/>
                </a:cubicBezTo>
                <a:cubicBezTo>
                  <a:pt x="136529" y="58077"/>
                  <a:pt x="138553" y="94998"/>
                  <a:pt x="121884" y="123276"/>
                </a:cubicBezTo>
                <a:lnTo>
                  <a:pt x="125802" y="123276"/>
                </a:lnTo>
                <a:cubicBezTo>
                  <a:pt x="142089" y="94034"/>
                  <a:pt x="139625" y="56470"/>
                  <a:pt x="116777" y="29407"/>
                </a:cubicBezTo>
                <a:cubicBezTo>
                  <a:pt x="100408" y="9996"/>
                  <a:pt x="76967" y="1"/>
                  <a:pt x="53377" y="1"/>
                </a:cubicBezTo>
                <a:close/>
              </a:path>
            </a:pathLst>
          </a:custGeom>
          <a:solidFill>
            <a:schemeClr val="accent5"/>
          </a:solidFill>
          <a:ln>
            <a:noFill/>
          </a:ln>
        </p:spPr>
        <p:style>
          <a:lnRef idx="0"/>
          <a:fillRef idx="0"/>
          <a:effectRef idx="0"/>
          <a:fontRef idx="minor"/>
        </p:style>
      </p:sp>
      <p:sp>
        <p:nvSpPr>
          <p:cNvPr id="578" name="PlaceHolder 32"/>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79" name="PlaceHolder 3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22b38"/>
        </a:solidFill>
      </p:bgPr>
    </p:bg>
    <p:spTree>
      <p:nvGrpSpPr>
        <p:cNvPr id="1" name=""/>
        <p:cNvGrpSpPr/>
        <p:nvPr/>
      </p:nvGrpSpPr>
      <p:grpSpPr>
        <a:xfrm>
          <a:off x="0" y="0"/>
          <a:ext cx="0" cy="0"/>
          <a:chOff x="0" y="0"/>
          <a:chExt cx="0" cy="0"/>
        </a:xfrm>
      </p:grpSpPr>
      <p:sp>
        <p:nvSpPr>
          <p:cNvPr id="616" name="CustomShape 1"/>
          <p:cNvSpPr/>
          <p:nvPr/>
        </p:nvSpPr>
        <p:spPr>
          <a:xfrm>
            <a:off x="-360" y="-2520"/>
            <a:ext cx="2417760" cy="2417760"/>
          </a:xfrm>
          <a:custGeom>
            <a:avLst/>
            <a:gdLst/>
            <a:ahLst/>
            <a:rect l="l" t="t" r="r" b="b"/>
            <a:pathLst>
              <a:path w="106133" h="106145">
                <a:moveTo>
                  <a:pt x="78891" y="0"/>
                </a:moveTo>
                <a:lnTo>
                  <a:pt x="78891" y="12"/>
                </a:lnTo>
                <a:cubicBezTo>
                  <a:pt x="78891" y="32219"/>
                  <a:pt x="59007" y="62448"/>
                  <a:pt x="27003" y="74117"/>
                </a:cubicBezTo>
                <a:cubicBezTo>
                  <a:pt x="18120" y="77343"/>
                  <a:pt x="9047" y="78891"/>
                  <a:pt x="103" y="78891"/>
                </a:cubicBezTo>
                <a:cubicBezTo>
                  <a:pt x="69" y="78891"/>
                  <a:pt x="34" y="78891"/>
                  <a:pt x="0" y="78891"/>
                </a:cubicBezTo>
                <a:lnTo>
                  <a:pt x="0" y="106144"/>
                </a:lnTo>
                <a:cubicBezTo>
                  <a:pt x="12061" y="106144"/>
                  <a:pt x="24336" y="104073"/>
                  <a:pt x="36314" y="99703"/>
                </a:cubicBezTo>
                <a:cubicBezTo>
                  <a:pt x="79391" y="84011"/>
                  <a:pt x="106132" y="43327"/>
                  <a:pt x="106132" y="0"/>
                </a:cubicBezTo>
                <a:close/>
              </a:path>
            </a:pathLst>
          </a:custGeom>
          <a:solidFill>
            <a:schemeClr val="accent5"/>
          </a:solidFill>
          <a:ln>
            <a:noFill/>
          </a:ln>
        </p:spPr>
        <p:style>
          <a:lnRef idx="0"/>
          <a:fillRef idx="0"/>
          <a:effectRef idx="0"/>
          <a:fontRef idx="minor"/>
        </p:style>
      </p:sp>
      <p:sp>
        <p:nvSpPr>
          <p:cNvPr id="617" name="CustomShape 2"/>
          <p:cNvSpPr/>
          <p:nvPr/>
        </p:nvSpPr>
        <p:spPr>
          <a:xfrm rot="10800000">
            <a:off x="8499600" y="4498560"/>
            <a:ext cx="645840" cy="645120"/>
          </a:xfrm>
          <a:custGeom>
            <a:avLst/>
            <a:gdLst/>
            <a:ahLst/>
            <a:rect l="l" t="t" r="r" b="b"/>
            <a:pathLst>
              <a:path w="12134" h="12121">
                <a:moveTo>
                  <a:pt x="1" y="0"/>
                </a:moveTo>
                <a:lnTo>
                  <a:pt x="1" y="12121"/>
                </a:lnTo>
                <a:cubicBezTo>
                  <a:pt x="6704" y="12121"/>
                  <a:pt x="12133" y="6692"/>
                  <a:pt x="12133" y="0"/>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618" name="PlaceHolder 3"/>
          <p:cNvSpPr>
            <a:spLocks noGrp="1"/>
          </p:cNvSpPr>
          <p:nvPr>
            <p:ph type="title"/>
          </p:nvPr>
        </p:nvSpPr>
        <p:spPr>
          <a:xfrm>
            <a:off x="457200" y="204840"/>
            <a:ext cx="8228880" cy="858960"/>
          </a:xfrm>
          <a:prstGeom prst="rect">
            <a:avLst/>
          </a:prstGeom>
        </p:spPr>
        <p:txBody>
          <a:bodyPr lIns="0" rIns="0" tIns="0" bIns="0" anchor="ctr">
            <a:spAutoFit/>
          </a:bodyPr>
          <a:p>
            <a:r>
              <a:rPr b="0" lang="en-IN" sz="1800" spc="-1" strike="noStrike">
                <a:latin typeface="Arial"/>
              </a:rPr>
              <a:t>Click to edit the title text format</a:t>
            </a:r>
            <a:endParaRPr b="0" lang="en-IN" sz="1800" spc="-1" strike="noStrike">
              <a:latin typeface="Arial"/>
            </a:endParaRPr>
          </a:p>
        </p:txBody>
      </p:sp>
      <p:sp>
        <p:nvSpPr>
          <p:cNvPr id="619"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22b38"/>
        </a:solidFill>
      </p:bgPr>
    </p:bg>
    <p:spTree>
      <p:nvGrpSpPr>
        <p:cNvPr id="1" name=""/>
        <p:cNvGrpSpPr/>
        <p:nvPr/>
      </p:nvGrpSpPr>
      <p:grpSpPr>
        <a:xfrm>
          <a:off x="0" y="0"/>
          <a:ext cx="0" cy="0"/>
          <a:chOff x="0" y="0"/>
          <a:chExt cx="0" cy="0"/>
        </a:xfrm>
      </p:grpSpPr>
      <p:sp>
        <p:nvSpPr>
          <p:cNvPr id="656" name="CustomShape 1"/>
          <p:cNvSpPr/>
          <p:nvPr/>
        </p:nvSpPr>
        <p:spPr>
          <a:xfrm>
            <a:off x="360" y="0"/>
            <a:ext cx="383760" cy="383400"/>
          </a:xfrm>
          <a:custGeom>
            <a:avLst/>
            <a:gdLst/>
            <a:ahLst/>
            <a:rect l="l" t="t" r="r" b="b"/>
            <a:pathLst>
              <a:path w="12134" h="12121">
                <a:moveTo>
                  <a:pt x="1" y="0"/>
                </a:moveTo>
                <a:lnTo>
                  <a:pt x="1" y="12121"/>
                </a:lnTo>
                <a:cubicBezTo>
                  <a:pt x="6704" y="12121"/>
                  <a:pt x="12133" y="6692"/>
                  <a:pt x="12133" y="0"/>
                </a:cubicBezTo>
                <a:close/>
              </a:path>
            </a:pathLst>
          </a:custGeom>
          <a:solidFill>
            <a:schemeClr val="accent3"/>
          </a:solidFill>
          <a:ln>
            <a:noFill/>
          </a:ln>
        </p:spPr>
        <p:style>
          <a:lnRef idx="0"/>
          <a:fillRef idx="0"/>
          <a:effectRef idx="0"/>
          <a:fontRef idx="minor"/>
        </p:style>
      </p:sp>
      <p:sp>
        <p:nvSpPr>
          <p:cNvPr id="657" name="CustomShape 2"/>
          <p:cNvSpPr/>
          <p:nvPr/>
        </p:nvSpPr>
        <p:spPr>
          <a:xfrm>
            <a:off x="0" y="360"/>
            <a:ext cx="986040" cy="986040"/>
          </a:xfrm>
          <a:custGeom>
            <a:avLst/>
            <a:gdLst/>
            <a:ahLst/>
            <a:rect l="l" t="t" r="r" b="b"/>
            <a:pathLst>
              <a:path w="30957" h="30957">
                <a:moveTo>
                  <a:pt x="23015" y="0"/>
                </a:moveTo>
                <a:cubicBezTo>
                  <a:pt x="23015" y="9394"/>
                  <a:pt x="17216" y="18205"/>
                  <a:pt x="7870" y="21610"/>
                </a:cubicBezTo>
                <a:cubicBezTo>
                  <a:pt x="5263" y="22563"/>
                  <a:pt x="2619" y="23015"/>
                  <a:pt x="0" y="23015"/>
                </a:cubicBezTo>
                <a:lnTo>
                  <a:pt x="0" y="30956"/>
                </a:lnTo>
                <a:cubicBezTo>
                  <a:pt x="3512" y="30956"/>
                  <a:pt x="7096" y="30349"/>
                  <a:pt x="10597" y="29087"/>
                </a:cubicBezTo>
                <a:cubicBezTo>
                  <a:pt x="23158" y="24515"/>
                  <a:pt x="30956" y="12657"/>
                  <a:pt x="30956" y="12"/>
                </a:cubicBezTo>
                <a:lnTo>
                  <a:pt x="23015" y="12"/>
                </a:lnTo>
                <a:lnTo>
                  <a:pt x="23015" y="0"/>
                </a:lnTo>
                <a:close/>
              </a:path>
            </a:pathLst>
          </a:custGeom>
          <a:gradFill rotWithShape="0">
            <a:gsLst>
              <a:gs pos="0">
                <a:srgbClr val="496ccc"/>
              </a:gs>
              <a:gs pos="100000">
                <a:srgbClr val="5bd5e4"/>
              </a:gs>
            </a:gsLst>
            <a:lin ang="5400000"/>
          </a:gradFill>
          <a:ln>
            <a:noFill/>
          </a:ln>
        </p:spPr>
        <p:style>
          <a:lnRef idx="0"/>
          <a:fillRef idx="0"/>
          <a:effectRef idx="0"/>
          <a:fontRef idx="minor"/>
        </p:style>
      </p:sp>
      <p:grpSp>
        <p:nvGrpSpPr>
          <p:cNvPr id="658" name="Group 3"/>
          <p:cNvGrpSpPr/>
          <p:nvPr/>
        </p:nvGrpSpPr>
        <p:grpSpPr>
          <a:xfrm>
            <a:off x="7316640" y="3723840"/>
            <a:ext cx="2119680" cy="1415160"/>
            <a:chOff x="7316640" y="3723840"/>
            <a:chExt cx="2119680" cy="1415160"/>
          </a:xfrm>
        </p:grpSpPr>
        <p:sp>
          <p:nvSpPr>
            <p:cNvPr id="659" name="CustomShape 4"/>
            <p:cNvSpPr/>
            <p:nvPr/>
          </p:nvSpPr>
          <p:spPr>
            <a:xfrm>
              <a:off x="7316640" y="3723840"/>
              <a:ext cx="2119680" cy="1415160"/>
            </a:xfrm>
            <a:custGeom>
              <a:avLst/>
              <a:gdLst/>
              <a:ahLst/>
              <a:rect l="l" t="t" r="r" b="b"/>
              <a:pathLst>
                <a:path w="173665" h="116069">
                  <a:moveTo>
                    <a:pt x="87083" y="1"/>
                  </a:moveTo>
                  <a:cubicBezTo>
                    <a:pt x="86746" y="1"/>
                    <a:pt x="86408" y="3"/>
                    <a:pt x="86071" y="6"/>
                  </a:cubicBezTo>
                  <a:cubicBezTo>
                    <a:pt x="38291" y="542"/>
                    <a:pt x="1" y="39714"/>
                    <a:pt x="548" y="87493"/>
                  </a:cubicBezTo>
                  <a:cubicBezTo>
                    <a:pt x="667" y="97518"/>
                    <a:pt x="2489" y="107139"/>
                    <a:pt x="5727" y="116068"/>
                  </a:cubicBezTo>
                  <a:lnTo>
                    <a:pt x="24551" y="116068"/>
                  </a:lnTo>
                  <a:cubicBezTo>
                    <a:pt x="20408" y="107317"/>
                    <a:pt x="18038" y="97578"/>
                    <a:pt x="17919" y="87279"/>
                  </a:cubicBezTo>
                  <a:cubicBezTo>
                    <a:pt x="17491" y="49108"/>
                    <a:pt x="48090" y="17806"/>
                    <a:pt x="86261" y="17378"/>
                  </a:cubicBezTo>
                  <a:cubicBezTo>
                    <a:pt x="86526" y="17375"/>
                    <a:pt x="86790" y="17373"/>
                    <a:pt x="87053" y="17373"/>
                  </a:cubicBezTo>
                  <a:cubicBezTo>
                    <a:pt x="124865" y="17373"/>
                    <a:pt x="155737" y="47812"/>
                    <a:pt x="156163" y="85719"/>
                  </a:cubicBezTo>
                  <a:cubicBezTo>
                    <a:pt x="156282" y="96566"/>
                    <a:pt x="153901" y="106865"/>
                    <a:pt x="149543" y="116068"/>
                  </a:cubicBezTo>
                  <a:lnTo>
                    <a:pt x="168367" y="116068"/>
                  </a:lnTo>
                  <a:cubicBezTo>
                    <a:pt x="171843" y="106543"/>
                    <a:pt x="173665" y="96256"/>
                    <a:pt x="173546" y="85529"/>
                  </a:cubicBezTo>
                  <a:cubicBezTo>
                    <a:pt x="173014" y="38087"/>
                    <a:pt x="134391" y="1"/>
                    <a:pt x="87083" y="1"/>
                  </a:cubicBezTo>
                  <a:close/>
                </a:path>
              </a:pathLst>
            </a:custGeom>
            <a:solidFill>
              <a:schemeClr val="accent5"/>
            </a:solidFill>
            <a:ln>
              <a:noFill/>
            </a:ln>
          </p:spPr>
          <p:style>
            <a:lnRef idx="0"/>
            <a:fillRef idx="0"/>
            <a:effectRef idx="0"/>
            <a:fontRef idx="minor"/>
          </p:style>
        </p:sp>
        <p:sp>
          <p:nvSpPr>
            <p:cNvPr id="660" name="CustomShape 5"/>
            <p:cNvSpPr/>
            <p:nvPr/>
          </p:nvSpPr>
          <p:spPr>
            <a:xfrm>
              <a:off x="7755840" y="4197600"/>
              <a:ext cx="867600" cy="941040"/>
            </a:xfrm>
            <a:custGeom>
              <a:avLst/>
              <a:gdLst/>
              <a:ahLst/>
              <a:rect l="l" t="t" r="r" b="b"/>
              <a:pathLst>
                <a:path w="71296" h="77296">
                  <a:moveTo>
                    <a:pt x="51168" y="0"/>
                  </a:moveTo>
                  <a:cubicBezTo>
                    <a:pt x="33186" y="0"/>
                    <a:pt x="15965" y="10209"/>
                    <a:pt x="7871" y="27575"/>
                  </a:cubicBezTo>
                  <a:cubicBezTo>
                    <a:pt x="1" y="44470"/>
                    <a:pt x="2870" y="63591"/>
                    <a:pt x="13645" y="77295"/>
                  </a:cubicBezTo>
                  <a:lnTo>
                    <a:pt x="23766" y="77295"/>
                  </a:lnTo>
                  <a:cubicBezTo>
                    <a:pt x="11264" y="65735"/>
                    <a:pt x="7061" y="46994"/>
                    <a:pt x="14634" y="30730"/>
                  </a:cubicBezTo>
                  <a:cubicBezTo>
                    <a:pt x="21462" y="16069"/>
                    <a:pt x="35986" y="7460"/>
                    <a:pt x="51156" y="7460"/>
                  </a:cubicBezTo>
                  <a:cubicBezTo>
                    <a:pt x="56855" y="7460"/>
                    <a:pt x="62645" y="8674"/>
                    <a:pt x="68152" y="11240"/>
                  </a:cubicBezTo>
                  <a:lnTo>
                    <a:pt x="71295" y="4477"/>
                  </a:lnTo>
                  <a:cubicBezTo>
                    <a:pt x="64774" y="1439"/>
                    <a:pt x="57917" y="0"/>
                    <a:pt x="51168" y="0"/>
                  </a:cubicBezTo>
                  <a:close/>
                </a:path>
              </a:pathLst>
            </a:custGeom>
            <a:solidFill>
              <a:schemeClr val="accent5"/>
            </a:solidFill>
            <a:ln>
              <a:noFill/>
            </a:ln>
          </p:spPr>
          <p:style>
            <a:lnRef idx="0"/>
            <a:fillRef idx="0"/>
            <a:effectRef idx="0"/>
            <a:fontRef idx="minor"/>
          </p:style>
        </p:sp>
        <p:sp>
          <p:nvSpPr>
            <p:cNvPr id="661" name="CustomShape 6"/>
            <p:cNvSpPr/>
            <p:nvPr/>
          </p:nvSpPr>
          <p:spPr>
            <a:xfrm>
              <a:off x="8715960" y="4989600"/>
              <a:ext cx="190080" cy="149040"/>
            </a:xfrm>
            <a:custGeom>
              <a:avLst/>
              <a:gdLst/>
              <a:ahLst/>
              <a:rect l="l" t="t" r="r" b="b"/>
              <a:pathLst>
                <a:path w="15896" h="12538">
                  <a:moveTo>
                    <a:pt x="9133" y="0"/>
                  </a:moveTo>
                  <a:cubicBezTo>
                    <a:pt x="6859" y="4882"/>
                    <a:pt x="3715" y="9085"/>
                    <a:pt x="1" y="12537"/>
                  </a:cubicBezTo>
                  <a:lnTo>
                    <a:pt x="10121" y="12537"/>
                  </a:lnTo>
                  <a:cubicBezTo>
                    <a:pt x="12347" y="9704"/>
                    <a:pt x="14300" y="6561"/>
                    <a:pt x="15896" y="3132"/>
                  </a:cubicBezTo>
                  <a:lnTo>
                    <a:pt x="9133" y="0"/>
                  </a:lnTo>
                  <a:close/>
                </a:path>
              </a:pathLst>
            </a:custGeom>
            <a:solidFill>
              <a:schemeClr val="accent5"/>
            </a:solidFill>
            <a:ln>
              <a:noFill/>
            </a:ln>
          </p:spPr>
          <p:style>
            <a:lnRef idx="0"/>
            <a:fillRef idx="0"/>
            <a:effectRef idx="0"/>
            <a:fontRef idx="minor"/>
          </p:style>
        </p:sp>
      </p:grpSp>
      <p:sp>
        <p:nvSpPr>
          <p:cNvPr id="662" name="PlaceHolder 7"/>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663"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22b38"/>
        </a:solidFill>
      </p:bgPr>
    </p:bg>
    <p:spTree>
      <p:nvGrpSpPr>
        <p:cNvPr id="1" name=""/>
        <p:cNvGrpSpPr/>
        <p:nvPr/>
      </p:nvGrpSpPr>
      <p:grpSpPr>
        <a:xfrm>
          <a:off x="0" y="0"/>
          <a:ext cx="0" cy="0"/>
          <a:chOff x="0" y="0"/>
          <a:chExt cx="0" cy="0"/>
        </a:xfrm>
      </p:grpSpPr>
      <p:sp>
        <p:nvSpPr>
          <p:cNvPr id="70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0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22b38"/>
        </a:solidFill>
      </p:bgPr>
    </p:bg>
    <p:spTree>
      <p:nvGrpSpPr>
        <p:cNvPr id="1" name=""/>
        <p:cNvGrpSpPr/>
        <p:nvPr/>
      </p:nvGrpSpPr>
      <p:grpSpPr>
        <a:xfrm>
          <a:off x="0" y="0"/>
          <a:ext cx="0" cy="0"/>
          <a:chOff x="0" y="0"/>
          <a:chExt cx="0" cy="0"/>
        </a:xfrm>
      </p:grpSpPr>
      <p:grpSp>
        <p:nvGrpSpPr>
          <p:cNvPr id="738" name="Group 1"/>
          <p:cNvGrpSpPr/>
          <p:nvPr/>
        </p:nvGrpSpPr>
        <p:grpSpPr>
          <a:xfrm>
            <a:off x="279360" y="200880"/>
            <a:ext cx="941040" cy="941040"/>
            <a:chOff x="279360" y="200880"/>
            <a:chExt cx="941040" cy="941040"/>
          </a:xfrm>
        </p:grpSpPr>
        <p:sp>
          <p:nvSpPr>
            <p:cNvPr id="739" name="CustomShape 2"/>
            <p:cNvSpPr/>
            <p:nvPr/>
          </p:nvSpPr>
          <p:spPr>
            <a:xfrm>
              <a:off x="483480" y="253440"/>
              <a:ext cx="491760" cy="811440"/>
            </a:xfrm>
            <a:custGeom>
              <a:avLst/>
              <a:gdLst/>
              <a:ahLst/>
              <a:rect l="l" t="t" r="r" b="b"/>
              <a:pathLst>
                <a:path w="33886" h="55722">
                  <a:moveTo>
                    <a:pt x="33123" y="1"/>
                  </a:moveTo>
                  <a:lnTo>
                    <a:pt x="0" y="55246"/>
                  </a:lnTo>
                  <a:cubicBezTo>
                    <a:pt x="238" y="55412"/>
                    <a:pt x="477" y="55555"/>
                    <a:pt x="703" y="55722"/>
                  </a:cubicBezTo>
                  <a:lnTo>
                    <a:pt x="33885" y="406"/>
                  </a:lnTo>
                  <a:lnTo>
                    <a:pt x="33123" y="1"/>
                  </a:lnTo>
                  <a:close/>
                </a:path>
              </a:pathLst>
            </a:custGeom>
            <a:solidFill>
              <a:schemeClr val="accent4"/>
            </a:solidFill>
            <a:ln>
              <a:noFill/>
            </a:ln>
          </p:spPr>
          <p:style>
            <a:lnRef idx="0"/>
            <a:fillRef idx="0"/>
            <a:effectRef idx="0"/>
            <a:fontRef idx="minor"/>
          </p:style>
        </p:sp>
        <p:sp>
          <p:nvSpPr>
            <p:cNvPr id="740" name="CustomShape 3"/>
            <p:cNvSpPr/>
            <p:nvPr/>
          </p:nvSpPr>
          <p:spPr>
            <a:xfrm>
              <a:off x="355680" y="202680"/>
              <a:ext cx="446040" cy="735120"/>
            </a:xfrm>
            <a:custGeom>
              <a:avLst/>
              <a:gdLst/>
              <a:ahLst/>
              <a:rect l="l" t="t" r="r" b="b"/>
              <a:pathLst>
                <a:path w="30766" h="50507">
                  <a:moveTo>
                    <a:pt x="29825" y="0"/>
                  </a:moveTo>
                  <a:lnTo>
                    <a:pt x="0" y="49733"/>
                  </a:lnTo>
                  <a:cubicBezTo>
                    <a:pt x="167" y="50006"/>
                    <a:pt x="345" y="50256"/>
                    <a:pt x="524" y="50506"/>
                  </a:cubicBezTo>
                  <a:lnTo>
                    <a:pt x="30766" y="84"/>
                  </a:lnTo>
                  <a:lnTo>
                    <a:pt x="29825" y="0"/>
                  </a:lnTo>
                  <a:close/>
                </a:path>
              </a:pathLst>
            </a:custGeom>
            <a:solidFill>
              <a:schemeClr val="accent4"/>
            </a:solidFill>
            <a:ln>
              <a:noFill/>
            </a:ln>
          </p:spPr>
          <p:style>
            <a:lnRef idx="0"/>
            <a:fillRef idx="0"/>
            <a:effectRef idx="0"/>
            <a:fontRef idx="minor"/>
          </p:style>
        </p:sp>
        <p:sp>
          <p:nvSpPr>
            <p:cNvPr id="741" name="CustomShape 4"/>
            <p:cNvSpPr/>
            <p:nvPr/>
          </p:nvSpPr>
          <p:spPr>
            <a:xfrm>
              <a:off x="335160" y="200880"/>
              <a:ext cx="427320" cy="703800"/>
            </a:xfrm>
            <a:custGeom>
              <a:avLst/>
              <a:gdLst/>
              <a:ahLst/>
              <a:rect l="l" t="t" r="r" b="b"/>
              <a:pathLst>
                <a:path w="29469" h="48352">
                  <a:moveTo>
                    <a:pt x="28481" y="0"/>
                  </a:moveTo>
                  <a:lnTo>
                    <a:pt x="1" y="47506"/>
                  </a:lnTo>
                  <a:cubicBezTo>
                    <a:pt x="144" y="47780"/>
                    <a:pt x="311" y="48066"/>
                    <a:pt x="477" y="48351"/>
                  </a:cubicBezTo>
                  <a:lnTo>
                    <a:pt x="29469" y="24"/>
                  </a:lnTo>
                  <a:cubicBezTo>
                    <a:pt x="29136" y="12"/>
                    <a:pt x="28814" y="0"/>
                    <a:pt x="28481" y="0"/>
                  </a:cubicBezTo>
                  <a:close/>
                </a:path>
              </a:pathLst>
            </a:custGeom>
            <a:solidFill>
              <a:schemeClr val="accent4"/>
            </a:solidFill>
            <a:ln>
              <a:noFill/>
            </a:ln>
          </p:spPr>
          <p:style>
            <a:lnRef idx="0"/>
            <a:fillRef idx="0"/>
            <a:effectRef idx="0"/>
            <a:fontRef idx="minor"/>
          </p:style>
        </p:sp>
        <p:sp>
          <p:nvSpPr>
            <p:cNvPr id="742" name="CustomShape 5"/>
            <p:cNvSpPr/>
            <p:nvPr/>
          </p:nvSpPr>
          <p:spPr>
            <a:xfrm>
              <a:off x="455040" y="238320"/>
              <a:ext cx="488520" cy="806400"/>
            </a:xfrm>
            <a:custGeom>
              <a:avLst/>
              <a:gdLst/>
              <a:ahLst/>
              <a:rect l="l" t="t" r="r" b="b"/>
              <a:pathLst>
                <a:path w="33660" h="55365">
                  <a:moveTo>
                    <a:pt x="32886" y="0"/>
                  </a:moveTo>
                  <a:lnTo>
                    <a:pt x="1" y="54828"/>
                  </a:lnTo>
                  <a:lnTo>
                    <a:pt x="667" y="55364"/>
                  </a:lnTo>
                  <a:lnTo>
                    <a:pt x="33660" y="357"/>
                  </a:lnTo>
                  <a:cubicBezTo>
                    <a:pt x="33398" y="238"/>
                    <a:pt x="33136" y="119"/>
                    <a:pt x="32886" y="0"/>
                  </a:cubicBezTo>
                  <a:close/>
                </a:path>
              </a:pathLst>
            </a:custGeom>
            <a:solidFill>
              <a:schemeClr val="accent4"/>
            </a:solidFill>
            <a:ln>
              <a:noFill/>
            </a:ln>
          </p:spPr>
          <p:style>
            <a:lnRef idx="0"/>
            <a:fillRef idx="0"/>
            <a:effectRef idx="0"/>
            <a:fontRef idx="minor"/>
          </p:style>
        </p:sp>
        <p:sp>
          <p:nvSpPr>
            <p:cNvPr id="743" name="CustomShape 6"/>
            <p:cNvSpPr/>
            <p:nvPr/>
          </p:nvSpPr>
          <p:spPr>
            <a:xfrm>
              <a:off x="427680" y="225720"/>
              <a:ext cx="482760" cy="795960"/>
            </a:xfrm>
            <a:custGeom>
              <a:avLst/>
              <a:gdLst/>
              <a:ahLst/>
              <a:rect l="l" t="t" r="r" b="b"/>
              <a:pathLst>
                <a:path w="33255" h="54663">
                  <a:moveTo>
                    <a:pt x="32433" y="1"/>
                  </a:moveTo>
                  <a:lnTo>
                    <a:pt x="0" y="54067"/>
                  </a:lnTo>
                  <a:cubicBezTo>
                    <a:pt x="215" y="54258"/>
                    <a:pt x="417" y="54472"/>
                    <a:pt x="643" y="54662"/>
                  </a:cubicBezTo>
                  <a:lnTo>
                    <a:pt x="33254" y="287"/>
                  </a:lnTo>
                  <a:cubicBezTo>
                    <a:pt x="32981" y="180"/>
                    <a:pt x="32695" y="84"/>
                    <a:pt x="32433" y="1"/>
                  </a:cubicBezTo>
                  <a:close/>
                </a:path>
              </a:pathLst>
            </a:custGeom>
            <a:solidFill>
              <a:schemeClr val="accent4"/>
            </a:solidFill>
            <a:ln>
              <a:noFill/>
            </a:ln>
          </p:spPr>
          <p:style>
            <a:lnRef idx="0"/>
            <a:fillRef idx="0"/>
            <a:effectRef idx="0"/>
            <a:fontRef idx="minor"/>
          </p:style>
        </p:sp>
        <p:sp>
          <p:nvSpPr>
            <p:cNvPr id="744" name="CustomShape 7"/>
            <p:cNvSpPr/>
            <p:nvPr/>
          </p:nvSpPr>
          <p:spPr>
            <a:xfrm>
              <a:off x="402120" y="215280"/>
              <a:ext cx="473400" cy="781200"/>
            </a:xfrm>
            <a:custGeom>
              <a:avLst/>
              <a:gdLst/>
              <a:ahLst/>
              <a:rect l="l" t="t" r="r" b="b"/>
              <a:pathLst>
                <a:path w="32636" h="53639">
                  <a:moveTo>
                    <a:pt x="31791" y="1"/>
                  </a:moveTo>
                  <a:lnTo>
                    <a:pt x="1" y="52995"/>
                  </a:lnTo>
                  <a:cubicBezTo>
                    <a:pt x="191" y="53221"/>
                    <a:pt x="394" y="53424"/>
                    <a:pt x="608" y="53638"/>
                  </a:cubicBezTo>
                  <a:lnTo>
                    <a:pt x="32636" y="239"/>
                  </a:lnTo>
                  <a:cubicBezTo>
                    <a:pt x="32350" y="167"/>
                    <a:pt x="32065" y="72"/>
                    <a:pt x="31791" y="1"/>
                  </a:cubicBezTo>
                  <a:close/>
                </a:path>
              </a:pathLst>
            </a:custGeom>
            <a:solidFill>
              <a:schemeClr val="accent4"/>
            </a:solidFill>
            <a:ln>
              <a:noFill/>
            </a:ln>
          </p:spPr>
          <p:style>
            <a:lnRef idx="0"/>
            <a:fillRef idx="0"/>
            <a:effectRef idx="0"/>
            <a:fontRef idx="minor"/>
          </p:style>
        </p:sp>
        <p:sp>
          <p:nvSpPr>
            <p:cNvPr id="745" name="CustomShape 8"/>
            <p:cNvSpPr/>
            <p:nvPr/>
          </p:nvSpPr>
          <p:spPr>
            <a:xfrm>
              <a:off x="378000" y="207360"/>
              <a:ext cx="461880" cy="761040"/>
            </a:xfrm>
            <a:custGeom>
              <a:avLst/>
              <a:gdLst/>
              <a:ahLst/>
              <a:rect l="l" t="t" r="r" b="b"/>
              <a:pathLst>
                <a:path w="31827" h="52269">
                  <a:moveTo>
                    <a:pt x="30933" y="1"/>
                  </a:moveTo>
                  <a:lnTo>
                    <a:pt x="1" y="51555"/>
                  </a:lnTo>
                  <a:cubicBezTo>
                    <a:pt x="180" y="51793"/>
                    <a:pt x="370" y="52031"/>
                    <a:pt x="572" y="52269"/>
                  </a:cubicBezTo>
                  <a:lnTo>
                    <a:pt x="31826" y="167"/>
                  </a:lnTo>
                  <a:cubicBezTo>
                    <a:pt x="31529" y="108"/>
                    <a:pt x="31231" y="60"/>
                    <a:pt x="30933" y="1"/>
                  </a:cubicBezTo>
                  <a:close/>
                </a:path>
              </a:pathLst>
            </a:custGeom>
            <a:solidFill>
              <a:schemeClr val="accent4"/>
            </a:solidFill>
            <a:ln>
              <a:noFill/>
            </a:ln>
          </p:spPr>
          <p:style>
            <a:lnRef idx="0"/>
            <a:fillRef idx="0"/>
            <a:effectRef idx="0"/>
            <a:fontRef idx="minor"/>
          </p:style>
        </p:sp>
        <p:sp>
          <p:nvSpPr>
            <p:cNvPr id="746" name="CustomShape 9"/>
            <p:cNvSpPr/>
            <p:nvPr/>
          </p:nvSpPr>
          <p:spPr>
            <a:xfrm>
              <a:off x="279360" y="258120"/>
              <a:ext cx="242280" cy="406800"/>
            </a:xfrm>
            <a:custGeom>
              <a:avLst/>
              <a:gdLst/>
              <a:ahLst/>
              <a:rect l="l" t="t" r="r" b="b"/>
              <a:pathLst>
                <a:path w="16849" h="28088">
                  <a:moveTo>
                    <a:pt x="16848" y="0"/>
                  </a:moveTo>
                  <a:lnTo>
                    <a:pt x="16848" y="0"/>
                  </a:lnTo>
                  <a:cubicBezTo>
                    <a:pt x="16324" y="286"/>
                    <a:pt x="15812" y="584"/>
                    <a:pt x="15324" y="893"/>
                  </a:cubicBezTo>
                  <a:lnTo>
                    <a:pt x="61" y="26337"/>
                  </a:lnTo>
                  <a:cubicBezTo>
                    <a:pt x="25" y="26908"/>
                    <a:pt x="1" y="27492"/>
                    <a:pt x="1" y="28087"/>
                  </a:cubicBezTo>
                  <a:lnTo>
                    <a:pt x="16848" y="0"/>
                  </a:lnTo>
                  <a:close/>
                </a:path>
              </a:pathLst>
            </a:custGeom>
            <a:solidFill>
              <a:schemeClr val="accent4"/>
            </a:solidFill>
            <a:ln>
              <a:noFill/>
            </a:ln>
          </p:spPr>
          <p:style>
            <a:lnRef idx="0"/>
            <a:fillRef idx="0"/>
            <a:effectRef idx="0"/>
            <a:fontRef idx="minor"/>
          </p:style>
        </p:sp>
        <p:sp>
          <p:nvSpPr>
            <p:cNvPr id="747" name="CustomShape 10"/>
            <p:cNvSpPr/>
            <p:nvPr/>
          </p:nvSpPr>
          <p:spPr>
            <a:xfrm>
              <a:off x="316800" y="201960"/>
              <a:ext cx="403920" cy="665640"/>
            </a:xfrm>
            <a:custGeom>
              <a:avLst/>
              <a:gdLst/>
              <a:ahLst/>
              <a:rect l="l" t="t" r="r" b="b"/>
              <a:pathLst>
                <a:path w="27886" h="45757">
                  <a:moveTo>
                    <a:pt x="27885" y="1"/>
                  </a:moveTo>
                  <a:cubicBezTo>
                    <a:pt x="27540" y="13"/>
                    <a:pt x="27183" y="36"/>
                    <a:pt x="26850" y="72"/>
                  </a:cubicBezTo>
                  <a:lnTo>
                    <a:pt x="1" y="44816"/>
                  </a:lnTo>
                  <a:cubicBezTo>
                    <a:pt x="132" y="45137"/>
                    <a:pt x="275" y="45447"/>
                    <a:pt x="430" y="45756"/>
                  </a:cubicBezTo>
                  <a:lnTo>
                    <a:pt x="27885" y="1"/>
                  </a:lnTo>
                  <a:close/>
                </a:path>
              </a:pathLst>
            </a:custGeom>
            <a:solidFill>
              <a:schemeClr val="accent4"/>
            </a:solidFill>
            <a:ln>
              <a:noFill/>
            </a:ln>
          </p:spPr>
          <p:style>
            <a:lnRef idx="0"/>
            <a:fillRef idx="0"/>
            <a:effectRef idx="0"/>
            <a:fontRef idx="minor"/>
          </p:style>
        </p:sp>
        <p:sp>
          <p:nvSpPr>
            <p:cNvPr id="748" name="CustomShape 11"/>
            <p:cNvSpPr/>
            <p:nvPr/>
          </p:nvSpPr>
          <p:spPr>
            <a:xfrm>
              <a:off x="281160" y="232200"/>
              <a:ext cx="297720" cy="495720"/>
            </a:xfrm>
            <a:custGeom>
              <a:avLst/>
              <a:gdLst/>
              <a:ahLst/>
              <a:rect l="l" t="t" r="r" b="b"/>
              <a:pathLst>
                <a:path w="20622" h="34160">
                  <a:moveTo>
                    <a:pt x="20622" y="0"/>
                  </a:moveTo>
                  <a:cubicBezTo>
                    <a:pt x="20181" y="167"/>
                    <a:pt x="19741" y="346"/>
                    <a:pt x="19312" y="536"/>
                  </a:cubicBezTo>
                  <a:lnTo>
                    <a:pt x="0" y="32743"/>
                  </a:lnTo>
                  <a:cubicBezTo>
                    <a:pt x="36" y="33219"/>
                    <a:pt x="83" y="33683"/>
                    <a:pt x="143" y="34159"/>
                  </a:cubicBezTo>
                  <a:lnTo>
                    <a:pt x="20622" y="0"/>
                  </a:lnTo>
                  <a:close/>
                </a:path>
              </a:pathLst>
            </a:custGeom>
            <a:solidFill>
              <a:schemeClr val="accent4"/>
            </a:solidFill>
            <a:ln>
              <a:noFill/>
            </a:ln>
          </p:spPr>
          <p:style>
            <a:lnRef idx="0"/>
            <a:fillRef idx="0"/>
            <a:effectRef idx="0"/>
            <a:fontRef idx="minor"/>
          </p:style>
        </p:sp>
        <p:sp>
          <p:nvSpPr>
            <p:cNvPr id="749" name="CustomShape 12"/>
            <p:cNvSpPr/>
            <p:nvPr/>
          </p:nvSpPr>
          <p:spPr>
            <a:xfrm>
              <a:off x="287280" y="304200"/>
              <a:ext cx="165600" cy="279000"/>
            </a:xfrm>
            <a:custGeom>
              <a:avLst/>
              <a:gdLst/>
              <a:ahLst/>
              <a:rect l="l" t="t" r="r" b="b"/>
              <a:pathLst>
                <a:path w="11610" h="19361">
                  <a:moveTo>
                    <a:pt x="11609" y="1"/>
                  </a:moveTo>
                  <a:lnTo>
                    <a:pt x="11609" y="1"/>
                  </a:lnTo>
                  <a:cubicBezTo>
                    <a:pt x="10895" y="584"/>
                    <a:pt x="10193" y="1179"/>
                    <a:pt x="9538" y="1810"/>
                  </a:cubicBezTo>
                  <a:lnTo>
                    <a:pt x="608" y="16693"/>
                  </a:lnTo>
                  <a:cubicBezTo>
                    <a:pt x="370" y="17574"/>
                    <a:pt x="156" y="18455"/>
                    <a:pt x="1" y="19360"/>
                  </a:cubicBezTo>
                  <a:lnTo>
                    <a:pt x="11609" y="1"/>
                  </a:lnTo>
                  <a:close/>
                </a:path>
              </a:pathLst>
            </a:custGeom>
            <a:solidFill>
              <a:schemeClr val="accent4"/>
            </a:solidFill>
            <a:ln>
              <a:noFill/>
            </a:ln>
          </p:spPr>
          <p:style>
            <a:lnRef idx="0"/>
            <a:fillRef idx="0"/>
            <a:effectRef idx="0"/>
            <a:fontRef idx="minor"/>
          </p:style>
        </p:sp>
        <p:sp>
          <p:nvSpPr>
            <p:cNvPr id="750" name="CustomShape 13"/>
            <p:cNvSpPr/>
            <p:nvPr/>
          </p:nvSpPr>
          <p:spPr>
            <a:xfrm>
              <a:off x="288720" y="216000"/>
              <a:ext cx="340920" cy="564840"/>
            </a:xfrm>
            <a:custGeom>
              <a:avLst/>
              <a:gdLst/>
              <a:ahLst/>
              <a:rect l="l" t="t" r="r" b="b"/>
              <a:pathLst>
                <a:path w="23588" h="38874">
                  <a:moveTo>
                    <a:pt x="23587" y="0"/>
                  </a:moveTo>
                  <a:lnTo>
                    <a:pt x="23587" y="0"/>
                  </a:lnTo>
                  <a:cubicBezTo>
                    <a:pt x="23182" y="95"/>
                    <a:pt x="22778" y="214"/>
                    <a:pt x="22397" y="334"/>
                  </a:cubicBezTo>
                  <a:lnTo>
                    <a:pt x="1" y="37683"/>
                  </a:lnTo>
                  <a:cubicBezTo>
                    <a:pt x="72" y="38076"/>
                    <a:pt x="180" y="38481"/>
                    <a:pt x="263" y="38874"/>
                  </a:cubicBezTo>
                  <a:lnTo>
                    <a:pt x="23587" y="0"/>
                  </a:lnTo>
                  <a:close/>
                </a:path>
              </a:pathLst>
            </a:custGeom>
            <a:solidFill>
              <a:schemeClr val="accent4"/>
            </a:solidFill>
            <a:ln>
              <a:noFill/>
            </a:ln>
          </p:spPr>
          <p:style>
            <a:lnRef idx="0"/>
            <a:fillRef idx="0"/>
            <a:effectRef idx="0"/>
            <a:fontRef idx="minor"/>
          </p:style>
        </p:sp>
        <p:sp>
          <p:nvSpPr>
            <p:cNvPr id="751" name="CustomShape 14"/>
            <p:cNvSpPr/>
            <p:nvPr/>
          </p:nvSpPr>
          <p:spPr>
            <a:xfrm>
              <a:off x="301320" y="206280"/>
              <a:ext cx="375480" cy="620280"/>
            </a:xfrm>
            <a:custGeom>
              <a:avLst/>
              <a:gdLst/>
              <a:ahLst/>
              <a:rect l="l" t="t" r="r" b="b"/>
              <a:pathLst>
                <a:path w="25944" h="42661">
                  <a:moveTo>
                    <a:pt x="25944" y="0"/>
                  </a:moveTo>
                  <a:lnTo>
                    <a:pt x="25944" y="0"/>
                  </a:lnTo>
                  <a:cubicBezTo>
                    <a:pt x="25563" y="60"/>
                    <a:pt x="25194" y="119"/>
                    <a:pt x="24837" y="191"/>
                  </a:cubicBezTo>
                  <a:lnTo>
                    <a:pt x="0" y="41613"/>
                  </a:lnTo>
                  <a:cubicBezTo>
                    <a:pt x="119" y="41970"/>
                    <a:pt x="238" y="42303"/>
                    <a:pt x="357" y="42660"/>
                  </a:cubicBezTo>
                  <a:lnTo>
                    <a:pt x="25944" y="0"/>
                  </a:lnTo>
                  <a:close/>
                </a:path>
              </a:pathLst>
            </a:custGeom>
            <a:solidFill>
              <a:schemeClr val="accent4"/>
            </a:solidFill>
            <a:ln>
              <a:noFill/>
            </a:ln>
          </p:spPr>
          <p:style>
            <a:lnRef idx="0"/>
            <a:fillRef idx="0"/>
            <a:effectRef idx="0"/>
            <a:fontRef idx="minor"/>
          </p:style>
        </p:sp>
        <p:sp>
          <p:nvSpPr>
            <p:cNvPr id="752" name="CustomShape 15"/>
            <p:cNvSpPr/>
            <p:nvPr/>
          </p:nvSpPr>
          <p:spPr>
            <a:xfrm>
              <a:off x="901800" y="594720"/>
              <a:ext cx="314640" cy="522720"/>
            </a:xfrm>
            <a:custGeom>
              <a:avLst/>
              <a:gdLst/>
              <a:ahLst/>
              <a:rect l="l" t="t" r="r" b="b"/>
              <a:pathLst>
                <a:path w="21789" h="36005">
                  <a:moveTo>
                    <a:pt x="21586" y="0"/>
                  </a:moveTo>
                  <a:lnTo>
                    <a:pt x="0" y="36005"/>
                  </a:lnTo>
                  <a:cubicBezTo>
                    <a:pt x="417" y="35874"/>
                    <a:pt x="846" y="35719"/>
                    <a:pt x="1262" y="35564"/>
                  </a:cubicBezTo>
                  <a:lnTo>
                    <a:pt x="21789" y="1334"/>
                  </a:lnTo>
                  <a:cubicBezTo>
                    <a:pt x="21729" y="881"/>
                    <a:pt x="21670" y="441"/>
                    <a:pt x="21586" y="0"/>
                  </a:cubicBezTo>
                  <a:close/>
                </a:path>
              </a:pathLst>
            </a:custGeom>
            <a:solidFill>
              <a:schemeClr val="accent4"/>
            </a:solidFill>
            <a:ln>
              <a:noFill/>
            </a:ln>
          </p:spPr>
          <p:style>
            <a:lnRef idx="0"/>
            <a:fillRef idx="0"/>
            <a:effectRef idx="0"/>
            <a:fontRef idx="minor"/>
          </p:style>
        </p:sp>
        <p:sp>
          <p:nvSpPr>
            <p:cNvPr id="753" name="CustomShape 16"/>
            <p:cNvSpPr/>
            <p:nvPr/>
          </p:nvSpPr>
          <p:spPr>
            <a:xfrm>
              <a:off x="956160" y="653040"/>
              <a:ext cx="264240" cy="442440"/>
            </a:xfrm>
            <a:custGeom>
              <a:avLst/>
              <a:gdLst/>
              <a:ahLst/>
              <a:rect l="l" t="t" r="r" b="b"/>
              <a:pathLst>
                <a:path w="18336" h="30517">
                  <a:moveTo>
                    <a:pt x="18312" y="1"/>
                  </a:moveTo>
                  <a:lnTo>
                    <a:pt x="0" y="30517"/>
                  </a:lnTo>
                  <a:cubicBezTo>
                    <a:pt x="476" y="30279"/>
                    <a:pt x="953" y="30040"/>
                    <a:pt x="1429" y="29778"/>
                  </a:cubicBezTo>
                  <a:lnTo>
                    <a:pt x="18336" y="1608"/>
                  </a:lnTo>
                  <a:lnTo>
                    <a:pt x="18336" y="1406"/>
                  </a:lnTo>
                  <a:cubicBezTo>
                    <a:pt x="18336" y="942"/>
                    <a:pt x="18324" y="465"/>
                    <a:pt x="18312" y="1"/>
                  </a:cubicBezTo>
                  <a:close/>
                </a:path>
              </a:pathLst>
            </a:custGeom>
            <a:solidFill>
              <a:schemeClr val="accent4"/>
            </a:solidFill>
            <a:ln>
              <a:noFill/>
            </a:ln>
          </p:spPr>
          <p:style>
            <a:lnRef idx="0"/>
            <a:fillRef idx="0"/>
            <a:effectRef idx="0"/>
            <a:fontRef idx="minor"/>
          </p:style>
        </p:sp>
        <p:sp>
          <p:nvSpPr>
            <p:cNvPr id="754" name="CustomShape 17"/>
            <p:cNvSpPr/>
            <p:nvPr/>
          </p:nvSpPr>
          <p:spPr>
            <a:xfrm>
              <a:off x="852480" y="544680"/>
              <a:ext cx="354600" cy="586440"/>
            </a:xfrm>
            <a:custGeom>
              <a:avLst/>
              <a:gdLst/>
              <a:ahLst/>
              <a:rect l="l" t="t" r="r" b="b"/>
              <a:pathLst>
                <a:path w="24504" h="40351">
                  <a:moveTo>
                    <a:pt x="24206" y="0"/>
                  </a:moveTo>
                  <a:lnTo>
                    <a:pt x="1" y="40351"/>
                  </a:lnTo>
                  <a:cubicBezTo>
                    <a:pt x="394" y="40255"/>
                    <a:pt x="775" y="40184"/>
                    <a:pt x="1144" y="40077"/>
                  </a:cubicBezTo>
                  <a:lnTo>
                    <a:pt x="24504" y="1143"/>
                  </a:lnTo>
                  <a:cubicBezTo>
                    <a:pt x="24409" y="762"/>
                    <a:pt x="24302" y="381"/>
                    <a:pt x="24206" y="0"/>
                  </a:cubicBezTo>
                  <a:close/>
                </a:path>
              </a:pathLst>
            </a:custGeom>
            <a:solidFill>
              <a:schemeClr val="accent4"/>
            </a:solidFill>
            <a:ln>
              <a:noFill/>
            </a:ln>
          </p:spPr>
          <p:style>
            <a:lnRef idx="0"/>
            <a:fillRef idx="0"/>
            <a:effectRef idx="0"/>
            <a:fontRef idx="minor"/>
          </p:style>
        </p:sp>
        <p:sp>
          <p:nvSpPr>
            <p:cNvPr id="755" name="CustomShape 18"/>
            <p:cNvSpPr/>
            <p:nvPr/>
          </p:nvSpPr>
          <p:spPr>
            <a:xfrm>
              <a:off x="513360" y="270720"/>
              <a:ext cx="492480" cy="812160"/>
            </a:xfrm>
            <a:custGeom>
              <a:avLst/>
              <a:gdLst/>
              <a:ahLst/>
              <a:rect l="l" t="t" r="r" b="b"/>
              <a:pathLst>
                <a:path w="33922" h="55758">
                  <a:moveTo>
                    <a:pt x="33207" y="1"/>
                  </a:moveTo>
                  <a:lnTo>
                    <a:pt x="0" y="55341"/>
                  </a:lnTo>
                  <a:cubicBezTo>
                    <a:pt x="238" y="55496"/>
                    <a:pt x="488" y="55627"/>
                    <a:pt x="727" y="55757"/>
                  </a:cubicBezTo>
                  <a:lnTo>
                    <a:pt x="33921" y="453"/>
                  </a:lnTo>
                  <a:cubicBezTo>
                    <a:pt x="33683" y="310"/>
                    <a:pt x="33445" y="143"/>
                    <a:pt x="33207" y="1"/>
                  </a:cubicBezTo>
                  <a:close/>
                </a:path>
              </a:pathLst>
            </a:custGeom>
            <a:solidFill>
              <a:schemeClr val="accent4"/>
            </a:solidFill>
            <a:ln>
              <a:noFill/>
            </a:ln>
          </p:spPr>
          <p:style>
            <a:lnRef idx="0"/>
            <a:fillRef idx="0"/>
            <a:effectRef idx="0"/>
            <a:fontRef idx="minor"/>
          </p:style>
        </p:sp>
        <p:sp>
          <p:nvSpPr>
            <p:cNvPr id="756" name="CustomShape 19"/>
            <p:cNvSpPr/>
            <p:nvPr/>
          </p:nvSpPr>
          <p:spPr>
            <a:xfrm>
              <a:off x="806400" y="500400"/>
              <a:ext cx="386640" cy="638280"/>
            </a:xfrm>
            <a:custGeom>
              <a:avLst/>
              <a:gdLst/>
              <a:ahLst/>
              <a:rect l="l" t="t" r="r" b="b"/>
              <a:pathLst>
                <a:path w="26707" h="43875">
                  <a:moveTo>
                    <a:pt x="26313" y="0"/>
                  </a:moveTo>
                  <a:lnTo>
                    <a:pt x="1" y="43874"/>
                  </a:lnTo>
                  <a:lnTo>
                    <a:pt x="1" y="43874"/>
                  </a:lnTo>
                  <a:lnTo>
                    <a:pt x="1072" y="43744"/>
                  </a:lnTo>
                  <a:lnTo>
                    <a:pt x="26706" y="1012"/>
                  </a:lnTo>
                  <a:cubicBezTo>
                    <a:pt x="26587" y="679"/>
                    <a:pt x="26456" y="333"/>
                    <a:pt x="26313" y="0"/>
                  </a:cubicBezTo>
                  <a:close/>
                </a:path>
              </a:pathLst>
            </a:custGeom>
            <a:solidFill>
              <a:schemeClr val="accent4"/>
            </a:solidFill>
            <a:ln>
              <a:noFill/>
            </a:ln>
          </p:spPr>
          <p:style>
            <a:lnRef idx="0"/>
            <a:fillRef idx="0"/>
            <a:effectRef idx="0"/>
            <a:fontRef idx="minor"/>
          </p:style>
        </p:sp>
        <p:sp>
          <p:nvSpPr>
            <p:cNvPr id="757" name="CustomShape 20"/>
            <p:cNvSpPr/>
            <p:nvPr/>
          </p:nvSpPr>
          <p:spPr>
            <a:xfrm>
              <a:off x="1019520" y="726120"/>
              <a:ext cx="198000" cy="333000"/>
            </a:xfrm>
            <a:custGeom>
              <a:avLst/>
              <a:gdLst/>
              <a:ahLst/>
              <a:rect l="l" t="t" r="r" b="b"/>
              <a:pathLst>
                <a:path w="13812" h="23028">
                  <a:moveTo>
                    <a:pt x="13811" y="1"/>
                  </a:moveTo>
                  <a:lnTo>
                    <a:pt x="0" y="23027"/>
                  </a:lnTo>
                  <a:cubicBezTo>
                    <a:pt x="607" y="22611"/>
                    <a:pt x="1203" y="22158"/>
                    <a:pt x="1786" y="21706"/>
                  </a:cubicBezTo>
                  <a:lnTo>
                    <a:pt x="13478" y="2191"/>
                  </a:lnTo>
                  <a:cubicBezTo>
                    <a:pt x="13621" y="1465"/>
                    <a:pt x="13716" y="751"/>
                    <a:pt x="13811" y="1"/>
                  </a:cubicBezTo>
                  <a:close/>
                </a:path>
              </a:pathLst>
            </a:custGeom>
            <a:solidFill>
              <a:schemeClr val="accent4"/>
            </a:solidFill>
            <a:ln>
              <a:noFill/>
            </a:ln>
          </p:spPr>
          <p:style>
            <a:lnRef idx="0"/>
            <a:fillRef idx="0"/>
            <a:effectRef idx="0"/>
            <a:fontRef idx="minor"/>
          </p:style>
        </p:sp>
        <p:sp>
          <p:nvSpPr>
            <p:cNvPr id="758" name="CustomShape 21"/>
            <p:cNvSpPr/>
            <p:nvPr/>
          </p:nvSpPr>
          <p:spPr>
            <a:xfrm>
              <a:off x="1108080" y="840960"/>
              <a:ext cx="81360" cy="138600"/>
            </a:xfrm>
            <a:custGeom>
              <a:avLst/>
              <a:gdLst/>
              <a:ahLst/>
              <a:rect l="l" t="t" r="r" b="b"/>
              <a:pathLst>
                <a:path w="5847" h="9764">
                  <a:moveTo>
                    <a:pt x="5846" y="1"/>
                  </a:moveTo>
                  <a:lnTo>
                    <a:pt x="0" y="9764"/>
                  </a:lnTo>
                  <a:cubicBezTo>
                    <a:pt x="2477" y="6907"/>
                    <a:pt x="4477" y="3620"/>
                    <a:pt x="5846" y="1"/>
                  </a:cubicBezTo>
                  <a:close/>
                </a:path>
              </a:pathLst>
            </a:custGeom>
            <a:solidFill>
              <a:schemeClr val="accent4"/>
            </a:solidFill>
            <a:ln>
              <a:noFill/>
            </a:ln>
          </p:spPr>
          <p:style>
            <a:lnRef idx="0"/>
            <a:fillRef idx="0"/>
            <a:effectRef idx="0"/>
            <a:fontRef idx="minor"/>
          </p:style>
        </p:sp>
        <p:sp>
          <p:nvSpPr>
            <p:cNvPr id="759" name="CustomShape 22"/>
            <p:cNvSpPr/>
            <p:nvPr/>
          </p:nvSpPr>
          <p:spPr>
            <a:xfrm>
              <a:off x="763560" y="461160"/>
              <a:ext cx="412920" cy="680400"/>
            </a:xfrm>
            <a:custGeom>
              <a:avLst/>
              <a:gdLst/>
              <a:ahLst/>
              <a:rect l="l" t="t" r="r" b="b"/>
              <a:pathLst>
                <a:path w="28493" h="46768">
                  <a:moveTo>
                    <a:pt x="28040" y="0"/>
                  </a:moveTo>
                  <a:lnTo>
                    <a:pt x="1" y="46768"/>
                  </a:lnTo>
                  <a:cubicBezTo>
                    <a:pt x="346" y="46744"/>
                    <a:pt x="667" y="46744"/>
                    <a:pt x="1013" y="46732"/>
                  </a:cubicBezTo>
                  <a:lnTo>
                    <a:pt x="28492" y="905"/>
                  </a:lnTo>
                  <a:cubicBezTo>
                    <a:pt x="28338" y="596"/>
                    <a:pt x="28195" y="298"/>
                    <a:pt x="28040" y="0"/>
                  </a:cubicBezTo>
                  <a:close/>
                </a:path>
              </a:pathLst>
            </a:custGeom>
            <a:solidFill>
              <a:schemeClr val="accent4"/>
            </a:solidFill>
            <a:ln>
              <a:noFill/>
            </a:ln>
          </p:spPr>
          <p:style>
            <a:lnRef idx="0"/>
            <a:fillRef idx="0"/>
            <a:effectRef idx="0"/>
            <a:fontRef idx="minor"/>
          </p:style>
        </p:sp>
        <p:sp>
          <p:nvSpPr>
            <p:cNvPr id="760" name="CustomShape 23"/>
            <p:cNvSpPr/>
            <p:nvPr/>
          </p:nvSpPr>
          <p:spPr>
            <a:xfrm>
              <a:off x="576720" y="312480"/>
              <a:ext cx="485280" cy="800280"/>
            </a:xfrm>
            <a:custGeom>
              <a:avLst/>
              <a:gdLst/>
              <a:ahLst/>
              <a:rect l="l" t="t" r="r" b="b"/>
              <a:pathLst>
                <a:path w="33433" h="54948">
                  <a:moveTo>
                    <a:pt x="32778" y="0"/>
                  </a:moveTo>
                  <a:lnTo>
                    <a:pt x="0" y="54626"/>
                  </a:lnTo>
                  <a:cubicBezTo>
                    <a:pt x="262" y="54733"/>
                    <a:pt x="536" y="54852"/>
                    <a:pt x="810" y="54947"/>
                  </a:cubicBezTo>
                  <a:lnTo>
                    <a:pt x="33433" y="560"/>
                  </a:lnTo>
                  <a:cubicBezTo>
                    <a:pt x="33218" y="369"/>
                    <a:pt x="32992" y="191"/>
                    <a:pt x="32778" y="0"/>
                  </a:cubicBezTo>
                  <a:close/>
                </a:path>
              </a:pathLst>
            </a:custGeom>
            <a:solidFill>
              <a:schemeClr val="accent4"/>
            </a:solidFill>
            <a:ln>
              <a:noFill/>
            </a:ln>
          </p:spPr>
          <p:style>
            <a:lnRef idx="0"/>
            <a:fillRef idx="0"/>
            <a:effectRef idx="0"/>
            <a:fontRef idx="minor"/>
          </p:style>
        </p:sp>
        <p:sp>
          <p:nvSpPr>
            <p:cNvPr id="761" name="CustomShape 24"/>
            <p:cNvSpPr/>
            <p:nvPr/>
          </p:nvSpPr>
          <p:spPr>
            <a:xfrm>
              <a:off x="544320" y="290520"/>
              <a:ext cx="489960" cy="808560"/>
            </a:xfrm>
            <a:custGeom>
              <a:avLst/>
              <a:gdLst/>
              <a:ahLst/>
              <a:rect l="l" t="t" r="r" b="b"/>
              <a:pathLst>
                <a:path w="33767" h="55519">
                  <a:moveTo>
                    <a:pt x="33088" y="0"/>
                  </a:moveTo>
                  <a:lnTo>
                    <a:pt x="0" y="55162"/>
                  </a:lnTo>
                  <a:cubicBezTo>
                    <a:pt x="251" y="55281"/>
                    <a:pt x="524" y="55400"/>
                    <a:pt x="774" y="55519"/>
                  </a:cubicBezTo>
                  <a:lnTo>
                    <a:pt x="33767" y="512"/>
                  </a:lnTo>
                  <a:cubicBezTo>
                    <a:pt x="33540" y="333"/>
                    <a:pt x="33302" y="167"/>
                    <a:pt x="33088" y="0"/>
                  </a:cubicBezTo>
                  <a:close/>
                </a:path>
              </a:pathLst>
            </a:custGeom>
            <a:solidFill>
              <a:schemeClr val="accent4"/>
            </a:solidFill>
            <a:ln>
              <a:noFill/>
            </a:ln>
          </p:spPr>
          <p:style>
            <a:lnRef idx="0"/>
            <a:fillRef idx="0"/>
            <a:effectRef idx="0"/>
            <a:fontRef idx="minor"/>
          </p:style>
        </p:sp>
        <p:sp>
          <p:nvSpPr>
            <p:cNvPr id="762" name="CustomShape 25"/>
            <p:cNvSpPr/>
            <p:nvPr/>
          </p:nvSpPr>
          <p:spPr>
            <a:xfrm>
              <a:off x="610920" y="336960"/>
              <a:ext cx="477360" cy="787320"/>
            </a:xfrm>
            <a:custGeom>
              <a:avLst/>
              <a:gdLst/>
              <a:ahLst/>
              <a:rect l="l" t="t" r="r" b="b"/>
              <a:pathLst>
                <a:path w="32886" h="54056">
                  <a:moveTo>
                    <a:pt x="32267" y="1"/>
                  </a:moveTo>
                  <a:lnTo>
                    <a:pt x="1" y="53817"/>
                  </a:lnTo>
                  <a:cubicBezTo>
                    <a:pt x="286" y="53900"/>
                    <a:pt x="572" y="53972"/>
                    <a:pt x="858" y="54055"/>
                  </a:cubicBezTo>
                  <a:lnTo>
                    <a:pt x="32886" y="620"/>
                  </a:lnTo>
                  <a:cubicBezTo>
                    <a:pt x="32671" y="418"/>
                    <a:pt x="32481" y="203"/>
                    <a:pt x="32267" y="1"/>
                  </a:cubicBezTo>
                  <a:close/>
                </a:path>
              </a:pathLst>
            </a:custGeom>
            <a:solidFill>
              <a:schemeClr val="accent4"/>
            </a:solidFill>
            <a:ln>
              <a:noFill/>
            </a:ln>
          </p:spPr>
          <p:style>
            <a:lnRef idx="0"/>
            <a:fillRef idx="0"/>
            <a:effectRef idx="0"/>
            <a:fontRef idx="minor"/>
          </p:style>
        </p:sp>
        <p:sp>
          <p:nvSpPr>
            <p:cNvPr id="763" name="CustomShape 26"/>
            <p:cNvSpPr/>
            <p:nvPr/>
          </p:nvSpPr>
          <p:spPr>
            <a:xfrm>
              <a:off x="683640" y="393120"/>
              <a:ext cx="452160" cy="745560"/>
            </a:xfrm>
            <a:custGeom>
              <a:avLst/>
              <a:gdLst/>
              <a:ahLst/>
              <a:rect l="l" t="t" r="r" b="b"/>
              <a:pathLst>
                <a:path w="31172" h="51210">
                  <a:moveTo>
                    <a:pt x="30635" y="1"/>
                  </a:moveTo>
                  <a:lnTo>
                    <a:pt x="1" y="51090"/>
                  </a:lnTo>
                  <a:cubicBezTo>
                    <a:pt x="310" y="51138"/>
                    <a:pt x="608" y="51174"/>
                    <a:pt x="917" y="51209"/>
                  </a:cubicBezTo>
                  <a:lnTo>
                    <a:pt x="31171" y="763"/>
                  </a:lnTo>
                  <a:lnTo>
                    <a:pt x="30635" y="1"/>
                  </a:lnTo>
                  <a:close/>
                </a:path>
              </a:pathLst>
            </a:custGeom>
            <a:solidFill>
              <a:schemeClr val="accent4"/>
            </a:solidFill>
            <a:ln>
              <a:noFill/>
            </a:ln>
          </p:spPr>
          <p:style>
            <a:lnRef idx="0"/>
            <a:fillRef idx="0"/>
            <a:effectRef idx="0"/>
            <a:fontRef idx="minor"/>
          </p:style>
        </p:sp>
        <p:sp>
          <p:nvSpPr>
            <p:cNvPr id="764" name="CustomShape 27"/>
            <p:cNvSpPr/>
            <p:nvPr/>
          </p:nvSpPr>
          <p:spPr>
            <a:xfrm>
              <a:off x="646560" y="363600"/>
              <a:ext cx="466560" cy="769320"/>
            </a:xfrm>
            <a:custGeom>
              <a:avLst/>
              <a:gdLst/>
              <a:ahLst/>
              <a:rect l="l" t="t" r="r" b="b"/>
              <a:pathLst>
                <a:path w="32148" h="52829">
                  <a:moveTo>
                    <a:pt x="31564" y="1"/>
                  </a:moveTo>
                  <a:lnTo>
                    <a:pt x="1" y="52626"/>
                  </a:lnTo>
                  <a:cubicBezTo>
                    <a:pt x="298" y="52686"/>
                    <a:pt x="584" y="52769"/>
                    <a:pt x="882" y="52829"/>
                  </a:cubicBezTo>
                  <a:lnTo>
                    <a:pt x="32147" y="691"/>
                  </a:lnTo>
                  <a:cubicBezTo>
                    <a:pt x="31957" y="465"/>
                    <a:pt x="31766" y="239"/>
                    <a:pt x="31564" y="1"/>
                  </a:cubicBezTo>
                  <a:close/>
                </a:path>
              </a:pathLst>
            </a:custGeom>
            <a:solidFill>
              <a:schemeClr val="accent4"/>
            </a:solidFill>
            <a:ln>
              <a:noFill/>
            </a:ln>
          </p:spPr>
          <p:style>
            <a:lnRef idx="0"/>
            <a:fillRef idx="0"/>
            <a:effectRef idx="0"/>
            <a:fontRef idx="minor"/>
          </p:style>
        </p:sp>
        <p:sp>
          <p:nvSpPr>
            <p:cNvPr id="765" name="CustomShape 28"/>
            <p:cNvSpPr/>
            <p:nvPr/>
          </p:nvSpPr>
          <p:spPr>
            <a:xfrm>
              <a:off x="722520" y="425520"/>
              <a:ext cx="434520" cy="716400"/>
            </a:xfrm>
            <a:custGeom>
              <a:avLst/>
              <a:gdLst/>
              <a:ahLst/>
              <a:rect l="l" t="t" r="r" b="b"/>
              <a:pathLst>
                <a:path w="29981" h="49209">
                  <a:moveTo>
                    <a:pt x="29481" y="0"/>
                  </a:moveTo>
                  <a:lnTo>
                    <a:pt x="1" y="49161"/>
                  </a:lnTo>
                  <a:cubicBezTo>
                    <a:pt x="334" y="49173"/>
                    <a:pt x="644" y="49185"/>
                    <a:pt x="965" y="49209"/>
                  </a:cubicBezTo>
                  <a:lnTo>
                    <a:pt x="29981" y="834"/>
                  </a:lnTo>
                  <a:cubicBezTo>
                    <a:pt x="29814" y="548"/>
                    <a:pt x="29647" y="286"/>
                    <a:pt x="29481" y="0"/>
                  </a:cubicBezTo>
                  <a:close/>
                </a:path>
              </a:pathLst>
            </a:custGeom>
            <a:solidFill>
              <a:schemeClr val="accent4"/>
            </a:solidFill>
            <a:ln>
              <a:noFill/>
            </a:ln>
          </p:spPr>
          <p:style>
            <a:lnRef idx="0"/>
            <a:fillRef idx="0"/>
            <a:effectRef idx="0"/>
            <a:fontRef idx="minor"/>
          </p:style>
        </p:sp>
      </p:grpSp>
      <p:sp>
        <p:nvSpPr>
          <p:cNvPr id="766" name="CustomShape 29"/>
          <p:cNvSpPr/>
          <p:nvPr/>
        </p:nvSpPr>
        <p:spPr>
          <a:xfrm>
            <a:off x="8528400" y="4528080"/>
            <a:ext cx="611280" cy="610920"/>
          </a:xfrm>
          <a:custGeom>
            <a:avLst/>
            <a:gdLst/>
            <a:ahLst/>
            <a:rect l="l" t="t" r="r" b="b"/>
            <a:pathLst>
              <a:path w="78725" h="78713">
                <a:moveTo>
                  <a:pt x="78724" y="1"/>
                </a:moveTo>
                <a:cubicBezTo>
                  <a:pt x="69771" y="1"/>
                  <a:pt x="60686" y="1537"/>
                  <a:pt x="51780" y="4775"/>
                </a:cubicBezTo>
                <a:cubicBezTo>
                  <a:pt x="19848" y="16419"/>
                  <a:pt x="0" y="46578"/>
                  <a:pt x="0" y="78713"/>
                </a:cubicBezTo>
                <a:lnTo>
                  <a:pt x="20217" y="78713"/>
                </a:lnTo>
                <a:cubicBezTo>
                  <a:pt x="20217" y="54829"/>
                  <a:pt x="34969" y="32398"/>
                  <a:pt x="58698" y="23754"/>
                </a:cubicBezTo>
                <a:cubicBezTo>
                  <a:pt x="65306" y="21337"/>
                  <a:pt x="72069" y="20206"/>
                  <a:pt x="78724" y="20206"/>
                </a:cubicBezTo>
                <a:lnTo>
                  <a:pt x="78724" y="1"/>
                </a:ln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767" name="PlaceHolder 30"/>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68" name="PlaceHolder 31"/>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22b38"/>
        </a:solidFill>
      </p:bgPr>
    </p:bg>
    <p:spTree>
      <p:nvGrpSpPr>
        <p:cNvPr id="1" name=""/>
        <p:cNvGrpSpPr/>
        <p:nvPr/>
      </p:nvGrpSpPr>
      <p:grpSpPr>
        <a:xfrm>
          <a:off x="0" y="0"/>
          <a:ext cx="0" cy="0"/>
          <a:chOff x="0" y="0"/>
          <a:chExt cx="0" cy="0"/>
        </a:xfrm>
      </p:grpSpPr>
      <p:sp>
        <p:nvSpPr>
          <p:cNvPr id="805" name="CustomShape 1"/>
          <p:cNvSpPr/>
          <p:nvPr/>
        </p:nvSpPr>
        <p:spPr>
          <a:xfrm>
            <a:off x="360" y="0"/>
            <a:ext cx="383760" cy="383400"/>
          </a:xfrm>
          <a:custGeom>
            <a:avLst/>
            <a:gdLst/>
            <a:ahLst/>
            <a:rect l="l" t="t" r="r" b="b"/>
            <a:pathLst>
              <a:path w="12134" h="12121">
                <a:moveTo>
                  <a:pt x="1" y="0"/>
                </a:moveTo>
                <a:lnTo>
                  <a:pt x="1" y="12121"/>
                </a:lnTo>
                <a:cubicBezTo>
                  <a:pt x="6704" y="12121"/>
                  <a:pt x="12133" y="6692"/>
                  <a:pt x="12133" y="0"/>
                </a:cubicBezTo>
                <a:close/>
              </a:path>
            </a:pathLst>
          </a:custGeom>
          <a:solidFill>
            <a:schemeClr val="accent3"/>
          </a:solidFill>
          <a:ln>
            <a:noFill/>
          </a:ln>
        </p:spPr>
        <p:style>
          <a:lnRef idx="0"/>
          <a:fillRef idx="0"/>
          <a:effectRef idx="0"/>
          <a:fontRef idx="minor"/>
        </p:style>
      </p:sp>
      <p:sp>
        <p:nvSpPr>
          <p:cNvPr id="806" name="CustomShape 2"/>
          <p:cNvSpPr/>
          <p:nvPr/>
        </p:nvSpPr>
        <p:spPr>
          <a:xfrm>
            <a:off x="0" y="360"/>
            <a:ext cx="986040" cy="986040"/>
          </a:xfrm>
          <a:custGeom>
            <a:avLst/>
            <a:gdLst/>
            <a:ahLst/>
            <a:rect l="l" t="t" r="r" b="b"/>
            <a:pathLst>
              <a:path w="30957" h="30957">
                <a:moveTo>
                  <a:pt x="23015" y="0"/>
                </a:moveTo>
                <a:cubicBezTo>
                  <a:pt x="23015" y="9394"/>
                  <a:pt x="17216" y="18205"/>
                  <a:pt x="7870" y="21610"/>
                </a:cubicBezTo>
                <a:cubicBezTo>
                  <a:pt x="5263" y="22563"/>
                  <a:pt x="2619" y="23015"/>
                  <a:pt x="0" y="23015"/>
                </a:cubicBezTo>
                <a:lnTo>
                  <a:pt x="0" y="30956"/>
                </a:lnTo>
                <a:cubicBezTo>
                  <a:pt x="3512" y="30956"/>
                  <a:pt x="7096" y="30349"/>
                  <a:pt x="10597" y="29087"/>
                </a:cubicBezTo>
                <a:cubicBezTo>
                  <a:pt x="23158" y="24515"/>
                  <a:pt x="30956" y="12657"/>
                  <a:pt x="30956" y="12"/>
                </a:cubicBezTo>
                <a:lnTo>
                  <a:pt x="23015" y="12"/>
                </a:lnTo>
                <a:lnTo>
                  <a:pt x="23015" y="0"/>
                </a:lnTo>
                <a:close/>
              </a:path>
            </a:pathLst>
          </a:custGeom>
          <a:gradFill rotWithShape="0">
            <a:gsLst>
              <a:gs pos="0">
                <a:srgbClr val="496ccc"/>
              </a:gs>
              <a:gs pos="100000">
                <a:srgbClr val="5bd5e4"/>
              </a:gs>
            </a:gsLst>
            <a:lin ang="5400000"/>
          </a:gradFill>
          <a:ln>
            <a:noFill/>
          </a:ln>
        </p:spPr>
        <p:style>
          <a:lnRef idx="0"/>
          <a:fillRef idx="0"/>
          <a:effectRef idx="0"/>
          <a:fontRef idx="minor"/>
        </p:style>
      </p:sp>
      <p:grpSp>
        <p:nvGrpSpPr>
          <p:cNvPr id="807" name="Group 3"/>
          <p:cNvGrpSpPr/>
          <p:nvPr/>
        </p:nvGrpSpPr>
        <p:grpSpPr>
          <a:xfrm>
            <a:off x="7316640" y="3723840"/>
            <a:ext cx="2119680" cy="1415160"/>
            <a:chOff x="7316640" y="3723840"/>
            <a:chExt cx="2119680" cy="1415160"/>
          </a:xfrm>
        </p:grpSpPr>
        <p:sp>
          <p:nvSpPr>
            <p:cNvPr id="808" name="CustomShape 4"/>
            <p:cNvSpPr/>
            <p:nvPr/>
          </p:nvSpPr>
          <p:spPr>
            <a:xfrm>
              <a:off x="7316640" y="3723840"/>
              <a:ext cx="2119680" cy="1415160"/>
            </a:xfrm>
            <a:custGeom>
              <a:avLst/>
              <a:gdLst/>
              <a:ahLst/>
              <a:rect l="l" t="t" r="r" b="b"/>
              <a:pathLst>
                <a:path w="173665" h="116069">
                  <a:moveTo>
                    <a:pt x="87083" y="1"/>
                  </a:moveTo>
                  <a:cubicBezTo>
                    <a:pt x="86746" y="1"/>
                    <a:pt x="86408" y="3"/>
                    <a:pt x="86071" y="6"/>
                  </a:cubicBezTo>
                  <a:cubicBezTo>
                    <a:pt x="38291" y="542"/>
                    <a:pt x="1" y="39714"/>
                    <a:pt x="548" y="87493"/>
                  </a:cubicBezTo>
                  <a:cubicBezTo>
                    <a:pt x="667" y="97518"/>
                    <a:pt x="2489" y="107139"/>
                    <a:pt x="5727" y="116068"/>
                  </a:cubicBezTo>
                  <a:lnTo>
                    <a:pt x="24551" y="116068"/>
                  </a:lnTo>
                  <a:cubicBezTo>
                    <a:pt x="20408" y="107317"/>
                    <a:pt x="18038" y="97578"/>
                    <a:pt x="17919" y="87279"/>
                  </a:cubicBezTo>
                  <a:cubicBezTo>
                    <a:pt x="17491" y="49108"/>
                    <a:pt x="48090" y="17806"/>
                    <a:pt x="86261" y="17378"/>
                  </a:cubicBezTo>
                  <a:cubicBezTo>
                    <a:pt x="86526" y="17375"/>
                    <a:pt x="86790" y="17373"/>
                    <a:pt x="87053" y="17373"/>
                  </a:cubicBezTo>
                  <a:cubicBezTo>
                    <a:pt x="124865" y="17373"/>
                    <a:pt x="155737" y="47812"/>
                    <a:pt x="156163" y="85719"/>
                  </a:cubicBezTo>
                  <a:cubicBezTo>
                    <a:pt x="156282" y="96566"/>
                    <a:pt x="153901" y="106865"/>
                    <a:pt x="149543" y="116068"/>
                  </a:cubicBezTo>
                  <a:lnTo>
                    <a:pt x="168367" y="116068"/>
                  </a:lnTo>
                  <a:cubicBezTo>
                    <a:pt x="171843" y="106543"/>
                    <a:pt x="173665" y="96256"/>
                    <a:pt x="173546" y="85529"/>
                  </a:cubicBezTo>
                  <a:cubicBezTo>
                    <a:pt x="173014" y="38087"/>
                    <a:pt x="134391" y="1"/>
                    <a:pt x="87083" y="1"/>
                  </a:cubicBezTo>
                  <a:close/>
                </a:path>
              </a:pathLst>
            </a:custGeom>
            <a:solidFill>
              <a:schemeClr val="accent5"/>
            </a:solidFill>
            <a:ln>
              <a:noFill/>
            </a:ln>
          </p:spPr>
          <p:style>
            <a:lnRef idx="0"/>
            <a:fillRef idx="0"/>
            <a:effectRef idx="0"/>
            <a:fontRef idx="minor"/>
          </p:style>
        </p:sp>
        <p:sp>
          <p:nvSpPr>
            <p:cNvPr id="809" name="CustomShape 5"/>
            <p:cNvSpPr/>
            <p:nvPr/>
          </p:nvSpPr>
          <p:spPr>
            <a:xfrm>
              <a:off x="7755840" y="4197600"/>
              <a:ext cx="867600" cy="941040"/>
            </a:xfrm>
            <a:custGeom>
              <a:avLst/>
              <a:gdLst/>
              <a:ahLst/>
              <a:rect l="l" t="t" r="r" b="b"/>
              <a:pathLst>
                <a:path w="71296" h="77296">
                  <a:moveTo>
                    <a:pt x="51168" y="0"/>
                  </a:moveTo>
                  <a:cubicBezTo>
                    <a:pt x="33186" y="0"/>
                    <a:pt x="15965" y="10209"/>
                    <a:pt x="7871" y="27575"/>
                  </a:cubicBezTo>
                  <a:cubicBezTo>
                    <a:pt x="1" y="44470"/>
                    <a:pt x="2870" y="63591"/>
                    <a:pt x="13645" y="77295"/>
                  </a:cubicBezTo>
                  <a:lnTo>
                    <a:pt x="23766" y="77295"/>
                  </a:lnTo>
                  <a:cubicBezTo>
                    <a:pt x="11264" y="65735"/>
                    <a:pt x="7061" y="46994"/>
                    <a:pt x="14634" y="30730"/>
                  </a:cubicBezTo>
                  <a:cubicBezTo>
                    <a:pt x="21462" y="16069"/>
                    <a:pt x="35986" y="7460"/>
                    <a:pt x="51156" y="7460"/>
                  </a:cubicBezTo>
                  <a:cubicBezTo>
                    <a:pt x="56855" y="7460"/>
                    <a:pt x="62645" y="8674"/>
                    <a:pt x="68152" y="11240"/>
                  </a:cubicBezTo>
                  <a:lnTo>
                    <a:pt x="71295" y="4477"/>
                  </a:lnTo>
                  <a:cubicBezTo>
                    <a:pt x="64774" y="1439"/>
                    <a:pt x="57917" y="0"/>
                    <a:pt x="51168" y="0"/>
                  </a:cubicBezTo>
                  <a:close/>
                </a:path>
              </a:pathLst>
            </a:custGeom>
            <a:solidFill>
              <a:schemeClr val="accent5"/>
            </a:solidFill>
            <a:ln>
              <a:noFill/>
            </a:ln>
          </p:spPr>
          <p:style>
            <a:lnRef idx="0"/>
            <a:fillRef idx="0"/>
            <a:effectRef idx="0"/>
            <a:fontRef idx="minor"/>
          </p:style>
        </p:sp>
        <p:sp>
          <p:nvSpPr>
            <p:cNvPr id="810" name="CustomShape 6"/>
            <p:cNvSpPr/>
            <p:nvPr/>
          </p:nvSpPr>
          <p:spPr>
            <a:xfrm>
              <a:off x="8715960" y="4989600"/>
              <a:ext cx="190080" cy="149040"/>
            </a:xfrm>
            <a:custGeom>
              <a:avLst/>
              <a:gdLst/>
              <a:ahLst/>
              <a:rect l="l" t="t" r="r" b="b"/>
              <a:pathLst>
                <a:path w="15896" h="12538">
                  <a:moveTo>
                    <a:pt x="9133" y="0"/>
                  </a:moveTo>
                  <a:cubicBezTo>
                    <a:pt x="6859" y="4882"/>
                    <a:pt x="3715" y="9085"/>
                    <a:pt x="1" y="12537"/>
                  </a:cubicBezTo>
                  <a:lnTo>
                    <a:pt x="10121" y="12537"/>
                  </a:lnTo>
                  <a:cubicBezTo>
                    <a:pt x="12347" y="9704"/>
                    <a:pt x="14300" y="6561"/>
                    <a:pt x="15896" y="3132"/>
                  </a:cubicBezTo>
                  <a:lnTo>
                    <a:pt x="9133" y="0"/>
                  </a:lnTo>
                  <a:close/>
                </a:path>
              </a:pathLst>
            </a:custGeom>
            <a:solidFill>
              <a:schemeClr val="accent5"/>
            </a:solidFill>
            <a:ln>
              <a:noFill/>
            </a:ln>
          </p:spPr>
          <p:style>
            <a:lnRef idx="0"/>
            <a:fillRef idx="0"/>
            <a:effectRef idx="0"/>
            <a:fontRef idx="minor"/>
          </p:style>
        </p:sp>
      </p:grpSp>
      <p:sp>
        <p:nvSpPr>
          <p:cNvPr id="811" name="PlaceHolder 7"/>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12"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22b38"/>
        </a:solidFill>
      </p:bgPr>
    </p:bg>
    <p:spTree>
      <p:nvGrpSpPr>
        <p:cNvPr id="1" name=""/>
        <p:cNvGrpSpPr/>
        <p:nvPr/>
      </p:nvGrpSpPr>
      <p:grpSpPr>
        <a:xfrm>
          <a:off x="0" y="0"/>
          <a:ext cx="0" cy="0"/>
          <a:chOff x="0" y="0"/>
          <a:chExt cx="0" cy="0"/>
        </a:xfrm>
      </p:grpSpPr>
      <p:grpSp>
        <p:nvGrpSpPr>
          <p:cNvPr id="39" name="Group 1"/>
          <p:cNvGrpSpPr/>
          <p:nvPr/>
        </p:nvGrpSpPr>
        <p:grpSpPr>
          <a:xfrm>
            <a:off x="161280" y="3723480"/>
            <a:ext cx="2117880" cy="1414080"/>
            <a:chOff x="161280" y="3723480"/>
            <a:chExt cx="2117880" cy="1414080"/>
          </a:xfrm>
        </p:grpSpPr>
        <p:sp>
          <p:nvSpPr>
            <p:cNvPr id="40" name="CustomShape 2"/>
            <p:cNvSpPr/>
            <p:nvPr/>
          </p:nvSpPr>
          <p:spPr>
            <a:xfrm>
              <a:off x="161280" y="3723480"/>
              <a:ext cx="2117880" cy="1414080"/>
            </a:xfrm>
            <a:custGeom>
              <a:avLst/>
              <a:gdLst/>
              <a:ahLst/>
              <a:rect l="l" t="t" r="r" b="b"/>
              <a:pathLst>
                <a:path w="173665" h="116069">
                  <a:moveTo>
                    <a:pt x="87083" y="1"/>
                  </a:moveTo>
                  <a:cubicBezTo>
                    <a:pt x="86746" y="1"/>
                    <a:pt x="86408" y="3"/>
                    <a:pt x="86071" y="6"/>
                  </a:cubicBezTo>
                  <a:cubicBezTo>
                    <a:pt x="38291" y="542"/>
                    <a:pt x="1" y="39714"/>
                    <a:pt x="548" y="87493"/>
                  </a:cubicBezTo>
                  <a:cubicBezTo>
                    <a:pt x="667" y="97518"/>
                    <a:pt x="2489" y="107139"/>
                    <a:pt x="5727" y="116068"/>
                  </a:cubicBezTo>
                  <a:lnTo>
                    <a:pt x="24551" y="116068"/>
                  </a:lnTo>
                  <a:cubicBezTo>
                    <a:pt x="20408" y="107317"/>
                    <a:pt x="18038" y="97578"/>
                    <a:pt x="17919" y="87279"/>
                  </a:cubicBezTo>
                  <a:cubicBezTo>
                    <a:pt x="17491" y="49108"/>
                    <a:pt x="48090" y="17806"/>
                    <a:pt x="86261" y="17378"/>
                  </a:cubicBezTo>
                  <a:cubicBezTo>
                    <a:pt x="86526" y="17375"/>
                    <a:pt x="86790" y="17373"/>
                    <a:pt x="87053" y="17373"/>
                  </a:cubicBezTo>
                  <a:cubicBezTo>
                    <a:pt x="124865" y="17373"/>
                    <a:pt x="155737" y="47812"/>
                    <a:pt x="156163" y="85719"/>
                  </a:cubicBezTo>
                  <a:cubicBezTo>
                    <a:pt x="156282" y="96566"/>
                    <a:pt x="153901" y="106865"/>
                    <a:pt x="149543" y="116068"/>
                  </a:cubicBezTo>
                  <a:lnTo>
                    <a:pt x="168367" y="116068"/>
                  </a:lnTo>
                  <a:cubicBezTo>
                    <a:pt x="171843" y="106543"/>
                    <a:pt x="173665" y="96256"/>
                    <a:pt x="173546" y="85529"/>
                  </a:cubicBezTo>
                  <a:cubicBezTo>
                    <a:pt x="173014" y="38087"/>
                    <a:pt x="134391" y="1"/>
                    <a:pt x="87083" y="1"/>
                  </a:cubicBezTo>
                  <a:close/>
                </a:path>
              </a:pathLst>
            </a:custGeom>
            <a:solidFill>
              <a:schemeClr val="accent5"/>
            </a:solidFill>
            <a:ln>
              <a:noFill/>
            </a:ln>
          </p:spPr>
          <p:style>
            <a:lnRef idx="0"/>
            <a:fillRef idx="0"/>
            <a:effectRef idx="0"/>
            <a:fontRef idx="minor"/>
          </p:style>
        </p:sp>
        <p:sp>
          <p:nvSpPr>
            <p:cNvPr id="41" name="CustomShape 3"/>
            <p:cNvSpPr/>
            <p:nvPr/>
          </p:nvSpPr>
          <p:spPr>
            <a:xfrm>
              <a:off x="599760" y="4196880"/>
              <a:ext cx="866880" cy="940320"/>
            </a:xfrm>
            <a:custGeom>
              <a:avLst/>
              <a:gdLst/>
              <a:ahLst/>
              <a:rect l="l" t="t" r="r" b="b"/>
              <a:pathLst>
                <a:path w="71296" h="77296">
                  <a:moveTo>
                    <a:pt x="51168" y="0"/>
                  </a:moveTo>
                  <a:cubicBezTo>
                    <a:pt x="33186" y="0"/>
                    <a:pt x="15965" y="10209"/>
                    <a:pt x="7871" y="27575"/>
                  </a:cubicBezTo>
                  <a:cubicBezTo>
                    <a:pt x="1" y="44470"/>
                    <a:pt x="2870" y="63591"/>
                    <a:pt x="13645" y="77295"/>
                  </a:cubicBezTo>
                  <a:lnTo>
                    <a:pt x="23766" y="77295"/>
                  </a:lnTo>
                  <a:cubicBezTo>
                    <a:pt x="11264" y="65735"/>
                    <a:pt x="7061" y="46994"/>
                    <a:pt x="14634" y="30730"/>
                  </a:cubicBezTo>
                  <a:cubicBezTo>
                    <a:pt x="21462" y="16069"/>
                    <a:pt x="35986" y="7460"/>
                    <a:pt x="51156" y="7460"/>
                  </a:cubicBezTo>
                  <a:cubicBezTo>
                    <a:pt x="56855" y="7460"/>
                    <a:pt x="62645" y="8674"/>
                    <a:pt x="68152" y="11240"/>
                  </a:cubicBezTo>
                  <a:lnTo>
                    <a:pt x="71295" y="4477"/>
                  </a:lnTo>
                  <a:cubicBezTo>
                    <a:pt x="64774" y="1439"/>
                    <a:pt x="57917" y="0"/>
                    <a:pt x="51168" y="0"/>
                  </a:cubicBezTo>
                  <a:close/>
                </a:path>
              </a:pathLst>
            </a:custGeom>
            <a:solidFill>
              <a:schemeClr val="accent5"/>
            </a:solidFill>
            <a:ln>
              <a:noFill/>
            </a:ln>
          </p:spPr>
          <p:style>
            <a:lnRef idx="0"/>
            <a:fillRef idx="0"/>
            <a:effectRef idx="0"/>
            <a:fontRef idx="minor"/>
          </p:style>
        </p:sp>
        <p:sp>
          <p:nvSpPr>
            <p:cNvPr id="42" name="CustomShape 4"/>
            <p:cNvSpPr/>
            <p:nvPr/>
          </p:nvSpPr>
          <p:spPr>
            <a:xfrm>
              <a:off x="1559160" y="4988520"/>
              <a:ext cx="190080" cy="149040"/>
            </a:xfrm>
            <a:custGeom>
              <a:avLst/>
              <a:gdLst/>
              <a:ahLst/>
              <a:rect l="l" t="t" r="r" b="b"/>
              <a:pathLst>
                <a:path w="15896" h="12538">
                  <a:moveTo>
                    <a:pt x="9133" y="0"/>
                  </a:moveTo>
                  <a:cubicBezTo>
                    <a:pt x="6859" y="4882"/>
                    <a:pt x="3715" y="9085"/>
                    <a:pt x="1" y="12537"/>
                  </a:cubicBezTo>
                  <a:lnTo>
                    <a:pt x="10121" y="12537"/>
                  </a:lnTo>
                  <a:cubicBezTo>
                    <a:pt x="12347" y="9704"/>
                    <a:pt x="14300" y="6561"/>
                    <a:pt x="15896" y="3132"/>
                  </a:cubicBezTo>
                  <a:lnTo>
                    <a:pt x="9133" y="0"/>
                  </a:lnTo>
                  <a:close/>
                </a:path>
              </a:pathLst>
            </a:custGeom>
            <a:solidFill>
              <a:schemeClr val="accent5"/>
            </a:solidFill>
            <a:ln>
              <a:noFill/>
            </a:ln>
          </p:spPr>
          <p:style>
            <a:lnRef idx="0"/>
            <a:fillRef idx="0"/>
            <a:effectRef idx="0"/>
            <a:fontRef idx="minor"/>
          </p:style>
        </p:sp>
      </p:grpSp>
      <p:grpSp>
        <p:nvGrpSpPr>
          <p:cNvPr id="43" name="Group 5"/>
          <p:cNvGrpSpPr/>
          <p:nvPr/>
        </p:nvGrpSpPr>
        <p:grpSpPr>
          <a:xfrm>
            <a:off x="1151640" y="3487320"/>
            <a:ext cx="1365840" cy="1365480"/>
            <a:chOff x="1151640" y="3487320"/>
            <a:chExt cx="1365840" cy="1365480"/>
          </a:xfrm>
        </p:grpSpPr>
        <p:sp>
          <p:nvSpPr>
            <p:cNvPr id="44" name="CustomShape 6"/>
            <p:cNvSpPr/>
            <p:nvPr/>
          </p:nvSpPr>
          <p:spPr>
            <a:xfrm>
              <a:off x="1506960" y="3598560"/>
              <a:ext cx="715320" cy="1177920"/>
            </a:xfrm>
            <a:custGeom>
              <a:avLst/>
              <a:gdLst/>
              <a:ahLst/>
              <a:rect l="l" t="t" r="r" b="b"/>
              <a:pathLst>
                <a:path w="30528" h="50162">
                  <a:moveTo>
                    <a:pt x="29885" y="1"/>
                  </a:moveTo>
                  <a:lnTo>
                    <a:pt x="0" y="49805"/>
                  </a:lnTo>
                  <a:cubicBezTo>
                    <a:pt x="227" y="49924"/>
                    <a:pt x="453" y="50043"/>
                    <a:pt x="691" y="50162"/>
                  </a:cubicBezTo>
                  <a:lnTo>
                    <a:pt x="30528" y="430"/>
                  </a:lnTo>
                  <a:cubicBezTo>
                    <a:pt x="30326" y="275"/>
                    <a:pt x="30111" y="144"/>
                    <a:pt x="29885" y="1"/>
                  </a:cubicBezTo>
                  <a:close/>
                </a:path>
              </a:pathLst>
            </a:custGeom>
            <a:solidFill>
              <a:schemeClr val="accent5"/>
            </a:solidFill>
            <a:ln>
              <a:noFill/>
            </a:ln>
          </p:spPr>
          <p:style>
            <a:lnRef idx="0"/>
            <a:fillRef idx="0"/>
            <a:effectRef idx="0"/>
            <a:fontRef idx="minor"/>
          </p:style>
        </p:sp>
        <p:sp>
          <p:nvSpPr>
            <p:cNvPr id="45" name="CustomShape 7"/>
            <p:cNvSpPr/>
            <p:nvPr/>
          </p:nvSpPr>
          <p:spPr>
            <a:xfrm>
              <a:off x="1758240" y="3782880"/>
              <a:ext cx="649080" cy="1067760"/>
            </a:xfrm>
            <a:custGeom>
              <a:avLst/>
              <a:gdLst/>
              <a:ahLst/>
              <a:rect l="l" t="t" r="r" b="b"/>
              <a:pathLst>
                <a:path w="27719" h="45483">
                  <a:moveTo>
                    <a:pt x="27242" y="0"/>
                  </a:moveTo>
                  <a:lnTo>
                    <a:pt x="0" y="45387"/>
                  </a:lnTo>
                  <a:lnTo>
                    <a:pt x="858" y="45482"/>
                  </a:lnTo>
                  <a:lnTo>
                    <a:pt x="27718" y="703"/>
                  </a:lnTo>
                  <a:cubicBezTo>
                    <a:pt x="27563" y="465"/>
                    <a:pt x="27409" y="227"/>
                    <a:pt x="27242" y="0"/>
                  </a:cubicBezTo>
                  <a:close/>
                </a:path>
              </a:pathLst>
            </a:custGeom>
            <a:solidFill>
              <a:schemeClr val="accent5"/>
            </a:solidFill>
            <a:ln>
              <a:noFill/>
            </a:ln>
          </p:spPr>
          <p:style>
            <a:lnRef idx="0"/>
            <a:fillRef idx="0"/>
            <a:effectRef idx="0"/>
            <a:fontRef idx="minor"/>
          </p:style>
        </p:sp>
        <p:sp>
          <p:nvSpPr>
            <p:cNvPr id="46" name="CustomShape 8"/>
            <p:cNvSpPr/>
            <p:nvPr/>
          </p:nvSpPr>
          <p:spPr>
            <a:xfrm>
              <a:off x="1815480" y="3830760"/>
              <a:ext cx="621000" cy="1022040"/>
            </a:xfrm>
            <a:custGeom>
              <a:avLst/>
              <a:gdLst/>
              <a:ahLst/>
              <a:rect l="l" t="t" r="r" b="b"/>
              <a:pathLst>
                <a:path w="26540" h="43554">
                  <a:moveTo>
                    <a:pt x="26111" y="0"/>
                  </a:moveTo>
                  <a:lnTo>
                    <a:pt x="0" y="43529"/>
                  </a:lnTo>
                  <a:cubicBezTo>
                    <a:pt x="298" y="43553"/>
                    <a:pt x="584" y="43553"/>
                    <a:pt x="881" y="43553"/>
                  </a:cubicBezTo>
                  <a:lnTo>
                    <a:pt x="26539" y="774"/>
                  </a:lnTo>
                  <a:cubicBezTo>
                    <a:pt x="26408" y="524"/>
                    <a:pt x="26254" y="274"/>
                    <a:pt x="26111" y="0"/>
                  </a:cubicBezTo>
                  <a:close/>
                </a:path>
              </a:pathLst>
            </a:custGeom>
            <a:solidFill>
              <a:schemeClr val="accent5"/>
            </a:solidFill>
            <a:ln>
              <a:noFill/>
            </a:ln>
          </p:spPr>
          <p:style>
            <a:lnRef idx="0"/>
            <a:fillRef idx="0"/>
            <a:effectRef idx="0"/>
            <a:fontRef idx="minor"/>
          </p:style>
        </p:sp>
        <p:sp>
          <p:nvSpPr>
            <p:cNvPr id="47" name="CustomShape 9"/>
            <p:cNvSpPr/>
            <p:nvPr/>
          </p:nvSpPr>
          <p:spPr>
            <a:xfrm>
              <a:off x="1553040" y="3628440"/>
              <a:ext cx="709920" cy="1170360"/>
            </a:xfrm>
            <a:custGeom>
              <a:avLst/>
              <a:gdLst/>
              <a:ahLst/>
              <a:rect l="l" t="t" r="r" b="b"/>
              <a:pathLst>
                <a:path w="30303" h="49841">
                  <a:moveTo>
                    <a:pt x="29695" y="1"/>
                  </a:moveTo>
                  <a:lnTo>
                    <a:pt x="1" y="49531"/>
                  </a:lnTo>
                  <a:cubicBezTo>
                    <a:pt x="239" y="49638"/>
                    <a:pt x="465" y="49757"/>
                    <a:pt x="703" y="49840"/>
                  </a:cubicBezTo>
                  <a:lnTo>
                    <a:pt x="30302" y="477"/>
                  </a:lnTo>
                  <a:cubicBezTo>
                    <a:pt x="30112" y="311"/>
                    <a:pt x="29898" y="168"/>
                    <a:pt x="29695" y="1"/>
                  </a:cubicBezTo>
                  <a:close/>
                </a:path>
              </a:pathLst>
            </a:custGeom>
            <a:solidFill>
              <a:schemeClr val="accent5"/>
            </a:solidFill>
            <a:ln>
              <a:noFill/>
            </a:ln>
          </p:spPr>
          <p:style>
            <a:lnRef idx="0"/>
            <a:fillRef idx="0"/>
            <a:effectRef idx="0"/>
            <a:fontRef idx="minor"/>
          </p:style>
        </p:sp>
        <p:sp>
          <p:nvSpPr>
            <p:cNvPr id="48" name="CustomShape 10"/>
            <p:cNvSpPr/>
            <p:nvPr/>
          </p:nvSpPr>
          <p:spPr>
            <a:xfrm>
              <a:off x="1600920" y="3661200"/>
              <a:ext cx="701280" cy="1155600"/>
            </a:xfrm>
            <a:custGeom>
              <a:avLst/>
              <a:gdLst/>
              <a:ahLst/>
              <a:rect l="l" t="t" r="r" b="b"/>
              <a:pathLst>
                <a:path w="29945" h="49222">
                  <a:moveTo>
                    <a:pt x="29361" y="1"/>
                  </a:moveTo>
                  <a:lnTo>
                    <a:pt x="0" y="48971"/>
                  </a:lnTo>
                  <a:cubicBezTo>
                    <a:pt x="238" y="49055"/>
                    <a:pt x="488" y="49138"/>
                    <a:pt x="750" y="49221"/>
                  </a:cubicBezTo>
                  <a:lnTo>
                    <a:pt x="29944" y="537"/>
                  </a:lnTo>
                  <a:cubicBezTo>
                    <a:pt x="29754" y="358"/>
                    <a:pt x="29575" y="180"/>
                    <a:pt x="29361" y="1"/>
                  </a:cubicBezTo>
                  <a:close/>
                </a:path>
              </a:pathLst>
            </a:custGeom>
            <a:solidFill>
              <a:schemeClr val="accent5"/>
            </a:solidFill>
            <a:ln>
              <a:noFill/>
            </a:ln>
          </p:spPr>
          <p:style>
            <a:lnRef idx="0"/>
            <a:fillRef idx="0"/>
            <a:effectRef idx="0"/>
            <a:fontRef idx="minor"/>
          </p:style>
        </p:sp>
        <p:sp>
          <p:nvSpPr>
            <p:cNvPr id="49" name="CustomShape 11"/>
            <p:cNvSpPr/>
            <p:nvPr/>
          </p:nvSpPr>
          <p:spPr>
            <a:xfrm>
              <a:off x="1651320" y="3697560"/>
              <a:ext cx="688320" cy="1134360"/>
            </a:xfrm>
            <a:custGeom>
              <a:avLst/>
              <a:gdLst/>
              <a:ahLst/>
              <a:rect l="l" t="t" r="r" b="b"/>
              <a:pathLst>
                <a:path w="29385" h="48317">
                  <a:moveTo>
                    <a:pt x="28825" y="1"/>
                  </a:moveTo>
                  <a:lnTo>
                    <a:pt x="0" y="48102"/>
                  </a:lnTo>
                  <a:cubicBezTo>
                    <a:pt x="250" y="48185"/>
                    <a:pt x="512" y="48257"/>
                    <a:pt x="762" y="48316"/>
                  </a:cubicBezTo>
                  <a:lnTo>
                    <a:pt x="29385" y="584"/>
                  </a:lnTo>
                  <a:cubicBezTo>
                    <a:pt x="29206" y="394"/>
                    <a:pt x="29028" y="203"/>
                    <a:pt x="28825" y="1"/>
                  </a:cubicBezTo>
                  <a:close/>
                </a:path>
              </a:pathLst>
            </a:custGeom>
            <a:solidFill>
              <a:schemeClr val="accent5"/>
            </a:solidFill>
            <a:ln>
              <a:noFill/>
            </a:ln>
          </p:spPr>
          <p:style>
            <a:lnRef idx="0"/>
            <a:fillRef idx="0"/>
            <a:effectRef idx="0"/>
            <a:fontRef idx="minor"/>
          </p:style>
        </p:sp>
        <p:sp>
          <p:nvSpPr>
            <p:cNvPr id="50" name="CustomShape 12"/>
            <p:cNvSpPr/>
            <p:nvPr/>
          </p:nvSpPr>
          <p:spPr>
            <a:xfrm>
              <a:off x="1703520" y="3738240"/>
              <a:ext cx="671040" cy="1104840"/>
            </a:xfrm>
            <a:custGeom>
              <a:avLst/>
              <a:gdLst/>
              <a:ahLst/>
              <a:rect l="l" t="t" r="r" b="b"/>
              <a:pathLst>
                <a:path w="28659" h="47066">
                  <a:moveTo>
                    <a:pt x="28147" y="0"/>
                  </a:moveTo>
                  <a:lnTo>
                    <a:pt x="1" y="46911"/>
                  </a:lnTo>
                  <a:cubicBezTo>
                    <a:pt x="275" y="46970"/>
                    <a:pt x="537" y="47018"/>
                    <a:pt x="810" y="47065"/>
                  </a:cubicBezTo>
                  <a:lnTo>
                    <a:pt x="28659" y="643"/>
                  </a:lnTo>
                  <a:cubicBezTo>
                    <a:pt x="28492" y="441"/>
                    <a:pt x="28326" y="214"/>
                    <a:pt x="28147" y="0"/>
                  </a:cubicBezTo>
                  <a:close/>
                </a:path>
              </a:pathLst>
            </a:custGeom>
            <a:solidFill>
              <a:schemeClr val="accent5"/>
            </a:solidFill>
            <a:ln>
              <a:noFill/>
            </a:ln>
          </p:spPr>
          <p:style>
            <a:lnRef idx="0"/>
            <a:fillRef idx="0"/>
            <a:effectRef idx="0"/>
            <a:fontRef idx="minor"/>
          </p:style>
        </p:sp>
        <p:sp>
          <p:nvSpPr>
            <p:cNvPr id="51" name="CustomShape 13"/>
            <p:cNvSpPr/>
            <p:nvPr/>
          </p:nvSpPr>
          <p:spPr>
            <a:xfrm>
              <a:off x="2164320" y="4178520"/>
              <a:ext cx="353160" cy="591120"/>
            </a:xfrm>
            <a:custGeom>
              <a:avLst/>
              <a:gdLst/>
              <a:ahLst/>
              <a:rect l="l" t="t" r="r" b="b"/>
              <a:pathLst>
                <a:path w="15170" h="25266">
                  <a:moveTo>
                    <a:pt x="15169" y="0"/>
                  </a:moveTo>
                  <a:lnTo>
                    <a:pt x="1" y="25265"/>
                  </a:lnTo>
                  <a:cubicBezTo>
                    <a:pt x="465" y="25015"/>
                    <a:pt x="917" y="24753"/>
                    <a:pt x="1370" y="24467"/>
                  </a:cubicBezTo>
                  <a:lnTo>
                    <a:pt x="15110" y="1572"/>
                  </a:lnTo>
                  <a:cubicBezTo>
                    <a:pt x="15134" y="1060"/>
                    <a:pt x="15169" y="524"/>
                    <a:pt x="15169" y="0"/>
                  </a:cubicBezTo>
                  <a:close/>
                </a:path>
              </a:pathLst>
            </a:custGeom>
            <a:solidFill>
              <a:schemeClr val="accent5"/>
            </a:solidFill>
            <a:ln>
              <a:noFill/>
            </a:ln>
          </p:spPr>
          <p:style>
            <a:lnRef idx="0"/>
            <a:fillRef idx="0"/>
            <a:effectRef idx="0"/>
            <a:fontRef idx="minor"/>
          </p:style>
        </p:sp>
        <p:sp>
          <p:nvSpPr>
            <p:cNvPr id="52" name="CustomShape 14"/>
            <p:cNvSpPr/>
            <p:nvPr/>
          </p:nvSpPr>
          <p:spPr>
            <a:xfrm>
              <a:off x="1875600" y="3884400"/>
              <a:ext cx="587520" cy="967320"/>
            </a:xfrm>
            <a:custGeom>
              <a:avLst/>
              <a:gdLst/>
              <a:ahLst/>
              <a:rect l="l" t="t" r="r" b="b"/>
              <a:pathLst>
                <a:path w="25111" h="41232">
                  <a:moveTo>
                    <a:pt x="24718" y="0"/>
                  </a:moveTo>
                  <a:lnTo>
                    <a:pt x="0" y="41232"/>
                  </a:lnTo>
                  <a:cubicBezTo>
                    <a:pt x="310" y="41220"/>
                    <a:pt x="631" y="41184"/>
                    <a:pt x="941" y="41160"/>
                  </a:cubicBezTo>
                  <a:lnTo>
                    <a:pt x="25110" y="858"/>
                  </a:lnTo>
                  <a:cubicBezTo>
                    <a:pt x="24991" y="572"/>
                    <a:pt x="24860" y="286"/>
                    <a:pt x="24718" y="0"/>
                  </a:cubicBezTo>
                  <a:close/>
                </a:path>
              </a:pathLst>
            </a:custGeom>
            <a:solidFill>
              <a:schemeClr val="accent5"/>
            </a:solidFill>
            <a:ln>
              <a:noFill/>
            </a:ln>
          </p:spPr>
          <p:style>
            <a:lnRef idx="0"/>
            <a:fillRef idx="0"/>
            <a:effectRef idx="0"/>
            <a:fontRef idx="minor"/>
          </p:style>
        </p:sp>
        <p:sp>
          <p:nvSpPr>
            <p:cNvPr id="53" name="CustomShape 15"/>
            <p:cNvSpPr/>
            <p:nvPr/>
          </p:nvSpPr>
          <p:spPr>
            <a:xfrm>
              <a:off x="2081880" y="4087440"/>
              <a:ext cx="433440" cy="720000"/>
            </a:xfrm>
            <a:custGeom>
              <a:avLst/>
              <a:gdLst/>
              <a:ahLst/>
              <a:rect l="l" t="t" r="r" b="b"/>
              <a:pathLst>
                <a:path w="18575" h="30731">
                  <a:moveTo>
                    <a:pt x="18443" y="1"/>
                  </a:moveTo>
                  <a:lnTo>
                    <a:pt x="0" y="30730"/>
                  </a:lnTo>
                  <a:cubicBezTo>
                    <a:pt x="405" y="30588"/>
                    <a:pt x="786" y="30421"/>
                    <a:pt x="1179" y="30254"/>
                  </a:cubicBezTo>
                  <a:lnTo>
                    <a:pt x="18574" y="1263"/>
                  </a:lnTo>
                  <a:cubicBezTo>
                    <a:pt x="18538" y="834"/>
                    <a:pt x="18491" y="417"/>
                    <a:pt x="18443" y="1"/>
                  </a:cubicBezTo>
                  <a:close/>
                </a:path>
              </a:pathLst>
            </a:custGeom>
            <a:solidFill>
              <a:schemeClr val="accent5"/>
            </a:solidFill>
            <a:ln>
              <a:noFill/>
            </a:ln>
          </p:spPr>
          <p:style>
            <a:lnRef idx="0"/>
            <a:fillRef idx="0"/>
            <a:effectRef idx="0"/>
            <a:fontRef idx="minor"/>
          </p:style>
        </p:sp>
        <p:sp>
          <p:nvSpPr>
            <p:cNvPr id="54" name="CustomShape 16"/>
            <p:cNvSpPr/>
            <p:nvPr/>
          </p:nvSpPr>
          <p:spPr>
            <a:xfrm>
              <a:off x="2264040" y="4296960"/>
              <a:ext cx="242280" cy="406080"/>
            </a:xfrm>
            <a:custGeom>
              <a:avLst/>
              <a:gdLst/>
              <a:ahLst/>
              <a:rect l="l" t="t" r="r" b="b"/>
              <a:pathLst>
                <a:path w="10466" h="17420">
                  <a:moveTo>
                    <a:pt x="10466" y="1"/>
                  </a:moveTo>
                  <a:lnTo>
                    <a:pt x="0" y="17419"/>
                  </a:lnTo>
                  <a:cubicBezTo>
                    <a:pt x="643" y="16895"/>
                    <a:pt x="1262" y="16360"/>
                    <a:pt x="1870" y="15800"/>
                  </a:cubicBezTo>
                  <a:lnTo>
                    <a:pt x="9906" y="2406"/>
                  </a:lnTo>
                  <a:cubicBezTo>
                    <a:pt x="10121" y="1608"/>
                    <a:pt x="10311" y="810"/>
                    <a:pt x="10466" y="1"/>
                  </a:cubicBezTo>
                  <a:close/>
                </a:path>
              </a:pathLst>
            </a:custGeom>
            <a:solidFill>
              <a:schemeClr val="accent5"/>
            </a:solidFill>
            <a:ln>
              <a:noFill/>
            </a:ln>
          </p:spPr>
          <p:style>
            <a:lnRef idx="0"/>
            <a:fillRef idx="0"/>
            <a:effectRef idx="0"/>
            <a:fontRef idx="minor"/>
          </p:style>
        </p:sp>
        <p:sp>
          <p:nvSpPr>
            <p:cNvPr id="55" name="CustomShape 17"/>
            <p:cNvSpPr/>
            <p:nvPr/>
          </p:nvSpPr>
          <p:spPr>
            <a:xfrm>
              <a:off x="2007720" y="4011120"/>
              <a:ext cx="496440" cy="820080"/>
            </a:xfrm>
            <a:custGeom>
              <a:avLst/>
              <a:gdLst/>
              <a:ahLst/>
              <a:rect l="l" t="t" r="r" b="b"/>
              <a:pathLst>
                <a:path w="21241" h="34981">
                  <a:moveTo>
                    <a:pt x="21003" y="0"/>
                  </a:moveTo>
                  <a:lnTo>
                    <a:pt x="0" y="34981"/>
                  </a:lnTo>
                  <a:cubicBezTo>
                    <a:pt x="357" y="34897"/>
                    <a:pt x="714" y="34790"/>
                    <a:pt x="1072" y="34683"/>
                  </a:cubicBezTo>
                  <a:lnTo>
                    <a:pt x="21241" y="1072"/>
                  </a:lnTo>
                  <a:cubicBezTo>
                    <a:pt x="21169" y="714"/>
                    <a:pt x="21074" y="357"/>
                    <a:pt x="21003" y="0"/>
                  </a:cubicBezTo>
                  <a:close/>
                </a:path>
              </a:pathLst>
            </a:custGeom>
            <a:solidFill>
              <a:schemeClr val="accent5"/>
            </a:solidFill>
            <a:ln>
              <a:noFill/>
            </a:ln>
          </p:spPr>
          <p:style>
            <a:lnRef idx="0"/>
            <a:fillRef idx="0"/>
            <a:effectRef idx="0"/>
            <a:fontRef idx="minor"/>
          </p:style>
        </p:sp>
        <p:sp>
          <p:nvSpPr>
            <p:cNvPr id="56" name="CustomShape 18"/>
            <p:cNvSpPr/>
            <p:nvPr/>
          </p:nvSpPr>
          <p:spPr>
            <a:xfrm>
              <a:off x="1939680" y="3943800"/>
              <a:ext cx="546120" cy="901080"/>
            </a:xfrm>
            <a:custGeom>
              <a:avLst/>
              <a:gdLst/>
              <a:ahLst/>
              <a:rect l="l" t="t" r="r" b="b"/>
              <a:pathLst>
                <a:path w="23361" h="38422">
                  <a:moveTo>
                    <a:pt x="23039" y="1"/>
                  </a:moveTo>
                  <a:lnTo>
                    <a:pt x="1" y="38422"/>
                  </a:lnTo>
                  <a:cubicBezTo>
                    <a:pt x="322" y="38374"/>
                    <a:pt x="668" y="38303"/>
                    <a:pt x="989" y="38243"/>
                  </a:cubicBezTo>
                  <a:lnTo>
                    <a:pt x="23361" y="953"/>
                  </a:lnTo>
                  <a:cubicBezTo>
                    <a:pt x="23254" y="632"/>
                    <a:pt x="23158" y="310"/>
                    <a:pt x="23039" y="1"/>
                  </a:cubicBezTo>
                  <a:close/>
                </a:path>
              </a:pathLst>
            </a:custGeom>
            <a:solidFill>
              <a:schemeClr val="accent5"/>
            </a:solidFill>
            <a:ln>
              <a:noFill/>
            </a:ln>
          </p:spPr>
          <p:style>
            <a:lnRef idx="0"/>
            <a:fillRef idx="0"/>
            <a:effectRef idx="0"/>
            <a:fontRef idx="minor"/>
          </p:style>
        </p:sp>
        <p:sp>
          <p:nvSpPr>
            <p:cNvPr id="57" name="CustomShape 19"/>
            <p:cNvSpPr/>
            <p:nvPr/>
          </p:nvSpPr>
          <p:spPr>
            <a:xfrm>
              <a:off x="1157400" y="3522240"/>
              <a:ext cx="458280" cy="759960"/>
            </a:xfrm>
            <a:custGeom>
              <a:avLst/>
              <a:gdLst/>
              <a:ahLst/>
              <a:rect l="l" t="t" r="r" b="b"/>
              <a:pathLst>
                <a:path w="19622" h="32422">
                  <a:moveTo>
                    <a:pt x="19622" y="0"/>
                  </a:moveTo>
                  <a:lnTo>
                    <a:pt x="19622" y="0"/>
                  </a:lnTo>
                  <a:cubicBezTo>
                    <a:pt x="19229" y="143"/>
                    <a:pt x="18860" y="274"/>
                    <a:pt x="18491" y="405"/>
                  </a:cubicBezTo>
                  <a:lnTo>
                    <a:pt x="0" y="31230"/>
                  </a:lnTo>
                  <a:cubicBezTo>
                    <a:pt x="48" y="31635"/>
                    <a:pt x="107" y="32028"/>
                    <a:pt x="179" y="32421"/>
                  </a:cubicBezTo>
                  <a:lnTo>
                    <a:pt x="19622" y="0"/>
                  </a:lnTo>
                  <a:close/>
                </a:path>
              </a:pathLst>
            </a:custGeom>
            <a:solidFill>
              <a:schemeClr val="accent5"/>
            </a:solidFill>
            <a:ln>
              <a:noFill/>
            </a:ln>
          </p:spPr>
          <p:style>
            <a:lnRef idx="0"/>
            <a:fillRef idx="0"/>
            <a:effectRef idx="0"/>
            <a:fontRef idx="minor"/>
          </p:style>
        </p:sp>
        <p:sp>
          <p:nvSpPr>
            <p:cNvPr id="58" name="CustomShape 20"/>
            <p:cNvSpPr/>
            <p:nvPr/>
          </p:nvSpPr>
          <p:spPr>
            <a:xfrm>
              <a:off x="1151640" y="3554280"/>
              <a:ext cx="384480" cy="643320"/>
            </a:xfrm>
            <a:custGeom>
              <a:avLst/>
              <a:gdLst/>
              <a:ahLst/>
              <a:rect l="l" t="t" r="r" b="b"/>
              <a:pathLst>
                <a:path w="16503" h="27481">
                  <a:moveTo>
                    <a:pt x="16502" y="1"/>
                  </a:moveTo>
                  <a:lnTo>
                    <a:pt x="16502" y="1"/>
                  </a:lnTo>
                  <a:cubicBezTo>
                    <a:pt x="16073" y="215"/>
                    <a:pt x="15645" y="429"/>
                    <a:pt x="15228" y="656"/>
                  </a:cubicBezTo>
                  <a:lnTo>
                    <a:pt x="0" y="26028"/>
                  </a:lnTo>
                  <a:lnTo>
                    <a:pt x="0" y="26230"/>
                  </a:lnTo>
                  <a:cubicBezTo>
                    <a:pt x="0" y="26647"/>
                    <a:pt x="12" y="27064"/>
                    <a:pt x="36" y="27480"/>
                  </a:cubicBezTo>
                  <a:lnTo>
                    <a:pt x="16502" y="1"/>
                  </a:lnTo>
                  <a:close/>
                </a:path>
              </a:pathLst>
            </a:custGeom>
            <a:solidFill>
              <a:schemeClr val="accent5"/>
            </a:solidFill>
            <a:ln>
              <a:noFill/>
            </a:ln>
          </p:spPr>
          <p:style>
            <a:lnRef idx="0"/>
            <a:fillRef idx="0"/>
            <a:effectRef idx="0"/>
            <a:fontRef idx="minor"/>
          </p:style>
        </p:sp>
        <p:sp>
          <p:nvSpPr>
            <p:cNvPr id="59" name="CustomShape 21"/>
            <p:cNvSpPr/>
            <p:nvPr/>
          </p:nvSpPr>
          <p:spPr>
            <a:xfrm>
              <a:off x="1171440" y="3502800"/>
              <a:ext cx="515520" cy="852120"/>
            </a:xfrm>
            <a:custGeom>
              <a:avLst/>
              <a:gdLst/>
              <a:ahLst/>
              <a:rect l="l" t="t" r="r" b="b"/>
              <a:pathLst>
                <a:path w="22063" h="36339">
                  <a:moveTo>
                    <a:pt x="22063" y="1"/>
                  </a:moveTo>
                  <a:lnTo>
                    <a:pt x="22063" y="1"/>
                  </a:lnTo>
                  <a:cubicBezTo>
                    <a:pt x="21717" y="84"/>
                    <a:pt x="21360" y="156"/>
                    <a:pt x="21015" y="239"/>
                  </a:cubicBezTo>
                  <a:lnTo>
                    <a:pt x="0" y="35303"/>
                  </a:lnTo>
                  <a:lnTo>
                    <a:pt x="274" y="36339"/>
                  </a:lnTo>
                  <a:lnTo>
                    <a:pt x="22063" y="1"/>
                  </a:lnTo>
                  <a:close/>
                </a:path>
              </a:pathLst>
            </a:custGeom>
            <a:solidFill>
              <a:schemeClr val="accent5"/>
            </a:solidFill>
            <a:ln>
              <a:noFill/>
            </a:ln>
          </p:spPr>
          <p:style>
            <a:lnRef idx="0"/>
            <a:fillRef idx="0"/>
            <a:effectRef idx="0"/>
            <a:fontRef idx="minor"/>
          </p:style>
        </p:sp>
        <p:sp>
          <p:nvSpPr>
            <p:cNvPr id="60" name="CustomShape 22"/>
            <p:cNvSpPr/>
            <p:nvPr/>
          </p:nvSpPr>
          <p:spPr>
            <a:xfrm>
              <a:off x="1463040" y="3572280"/>
              <a:ext cx="715320" cy="1179720"/>
            </a:xfrm>
            <a:custGeom>
              <a:avLst/>
              <a:gdLst/>
              <a:ahLst/>
              <a:rect l="l" t="t" r="r" b="b"/>
              <a:pathLst>
                <a:path w="30540" h="50234">
                  <a:moveTo>
                    <a:pt x="29873" y="1"/>
                  </a:moveTo>
                  <a:lnTo>
                    <a:pt x="0" y="49816"/>
                  </a:lnTo>
                  <a:cubicBezTo>
                    <a:pt x="202" y="49947"/>
                    <a:pt x="429" y="50090"/>
                    <a:pt x="643" y="50233"/>
                  </a:cubicBezTo>
                  <a:lnTo>
                    <a:pt x="30540" y="382"/>
                  </a:lnTo>
                  <a:cubicBezTo>
                    <a:pt x="30313" y="251"/>
                    <a:pt x="30087" y="132"/>
                    <a:pt x="29873" y="1"/>
                  </a:cubicBezTo>
                  <a:close/>
                </a:path>
              </a:pathLst>
            </a:custGeom>
            <a:solidFill>
              <a:schemeClr val="accent5"/>
            </a:solidFill>
            <a:ln>
              <a:noFill/>
            </a:ln>
          </p:spPr>
          <p:style>
            <a:lnRef idx="0"/>
            <a:fillRef idx="0"/>
            <a:effectRef idx="0"/>
            <a:fontRef idx="minor"/>
          </p:style>
        </p:sp>
        <p:sp>
          <p:nvSpPr>
            <p:cNvPr id="61" name="CustomShape 23"/>
            <p:cNvSpPr/>
            <p:nvPr/>
          </p:nvSpPr>
          <p:spPr>
            <a:xfrm>
              <a:off x="1191240" y="3491640"/>
              <a:ext cx="562320" cy="926640"/>
            </a:xfrm>
            <a:custGeom>
              <a:avLst/>
              <a:gdLst/>
              <a:ahLst/>
              <a:rect l="l" t="t" r="r" b="b"/>
              <a:pathLst>
                <a:path w="24040" h="39506">
                  <a:moveTo>
                    <a:pt x="24040" y="1"/>
                  </a:moveTo>
                  <a:lnTo>
                    <a:pt x="24040" y="1"/>
                  </a:lnTo>
                  <a:cubicBezTo>
                    <a:pt x="23706" y="36"/>
                    <a:pt x="23397" y="84"/>
                    <a:pt x="23075" y="120"/>
                  </a:cubicBezTo>
                  <a:lnTo>
                    <a:pt x="1" y="38601"/>
                  </a:lnTo>
                  <a:cubicBezTo>
                    <a:pt x="108" y="38910"/>
                    <a:pt x="227" y="39208"/>
                    <a:pt x="346" y="39505"/>
                  </a:cubicBezTo>
                  <a:lnTo>
                    <a:pt x="24040" y="1"/>
                  </a:lnTo>
                  <a:close/>
                </a:path>
              </a:pathLst>
            </a:custGeom>
            <a:solidFill>
              <a:schemeClr val="accent5"/>
            </a:solidFill>
            <a:ln>
              <a:noFill/>
            </a:ln>
          </p:spPr>
          <p:style>
            <a:lnRef idx="0"/>
            <a:fillRef idx="0"/>
            <a:effectRef idx="0"/>
            <a:fontRef idx="minor"/>
          </p:style>
        </p:sp>
        <p:sp>
          <p:nvSpPr>
            <p:cNvPr id="62" name="CustomShape 24"/>
            <p:cNvSpPr/>
            <p:nvPr/>
          </p:nvSpPr>
          <p:spPr>
            <a:xfrm>
              <a:off x="1155960" y="3607200"/>
              <a:ext cx="288720" cy="484200"/>
            </a:xfrm>
            <a:custGeom>
              <a:avLst/>
              <a:gdLst/>
              <a:ahLst/>
              <a:rect l="l" t="t" r="r" b="b"/>
              <a:pathLst>
                <a:path w="12431" h="20730">
                  <a:moveTo>
                    <a:pt x="12431" y="1"/>
                  </a:moveTo>
                  <a:cubicBezTo>
                    <a:pt x="11883" y="370"/>
                    <a:pt x="11347" y="775"/>
                    <a:pt x="10823" y="1192"/>
                  </a:cubicBezTo>
                  <a:lnTo>
                    <a:pt x="298" y="18765"/>
                  </a:lnTo>
                  <a:cubicBezTo>
                    <a:pt x="179" y="19420"/>
                    <a:pt x="72" y="20075"/>
                    <a:pt x="1" y="20730"/>
                  </a:cubicBezTo>
                  <a:lnTo>
                    <a:pt x="12431" y="1"/>
                  </a:lnTo>
                  <a:close/>
                </a:path>
              </a:pathLst>
            </a:custGeom>
            <a:solidFill>
              <a:schemeClr val="accent5"/>
            </a:solidFill>
            <a:ln>
              <a:noFill/>
            </a:ln>
          </p:spPr>
          <p:style>
            <a:lnRef idx="0"/>
            <a:fillRef idx="0"/>
            <a:effectRef idx="0"/>
            <a:fontRef idx="minor"/>
          </p:style>
        </p:sp>
        <p:sp>
          <p:nvSpPr>
            <p:cNvPr id="63" name="CustomShape 25"/>
            <p:cNvSpPr/>
            <p:nvPr/>
          </p:nvSpPr>
          <p:spPr>
            <a:xfrm>
              <a:off x="1215720" y="3487680"/>
              <a:ext cx="600480" cy="988200"/>
            </a:xfrm>
            <a:custGeom>
              <a:avLst/>
              <a:gdLst/>
              <a:ahLst/>
              <a:rect l="l" t="t" r="r" b="b"/>
              <a:pathLst>
                <a:path w="25659" h="42113">
                  <a:moveTo>
                    <a:pt x="25659" y="0"/>
                  </a:moveTo>
                  <a:cubicBezTo>
                    <a:pt x="25361" y="0"/>
                    <a:pt x="25040" y="24"/>
                    <a:pt x="24742" y="36"/>
                  </a:cubicBezTo>
                  <a:lnTo>
                    <a:pt x="1" y="41291"/>
                  </a:lnTo>
                  <a:cubicBezTo>
                    <a:pt x="132" y="41577"/>
                    <a:pt x="263" y="41838"/>
                    <a:pt x="394" y="42112"/>
                  </a:cubicBezTo>
                  <a:lnTo>
                    <a:pt x="25659" y="0"/>
                  </a:lnTo>
                  <a:close/>
                </a:path>
              </a:pathLst>
            </a:custGeom>
            <a:solidFill>
              <a:schemeClr val="accent5"/>
            </a:solidFill>
            <a:ln>
              <a:noFill/>
            </a:ln>
          </p:spPr>
          <p:style>
            <a:lnRef idx="0"/>
            <a:fillRef idx="0"/>
            <a:effectRef idx="0"/>
            <a:fontRef idx="minor"/>
          </p:style>
        </p:sp>
        <p:sp>
          <p:nvSpPr>
            <p:cNvPr id="64" name="CustomShape 26"/>
            <p:cNvSpPr/>
            <p:nvPr/>
          </p:nvSpPr>
          <p:spPr>
            <a:xfrm>
              <a:off x="1381320" y="3529080"/>
              <a:ext cx="704880" cy="1161720"/>
            </a:xfrm>
            <a:custGeom>
              <a:avLst/>
              <a:gdLst/>
              <a:ahLst/>
              <a:rect l="l" t="t" r="r" b="b"/>
              <a:pathLst>
                <a:path w="30088" h="49483">
                  <a:moveTo>
                    <a:pt x="29373" y="0"/>
                  </a:moveTo>
                  <a:lnTo>
                    <a:pt x="0" y="48982"/>
                  </a:lnTo>
                  <a:cubicBezTo>
                    <a:pt x="191" y="49161"/>
                    <a:pt x="381" y="49328"/>
                    <a:pt x="572" y="49482"/>
                  </a:cubicBezTo>
                  <a:lnTo>
                    <a:pt x="30087" y="286"/>
                  </a:lnTo>
                  <a:cubicBezTo>
                    <a:pt x="29849" y="191"/>
                    <a:pt x="29611" y="95"/>
                    <a:pt x="29373" y="0"/>
                  </a:cubicBezTo>
                  <a:close/>
                </a:path>
              </a:pathLst>
            </a:custGeom>
            <a:solidFill>
              <a:schemeClr val="accent5"/>
            </a:solidFill>
            <a:ln>
              <a:noFill/>
            </a:ln>
          </p:spPr>
          <p:style>
            <a:lnRef idx="0"/>
            <a:fillRef idx="0"/>
            <a:effectRef idx="0"/>
            <a:fontRef idx="minor"/>
          </p:style>
        </p:sp>
        <p:sp>
          <p:nvSpPr>
            <p:cNvPr id="65" name="CustomShape 27"/>
            <p:cNvSpPr/>
            <p:nvPr/>
          </p:nvSpPr>
          <p:spPr>
            <a:xfrm>
              <a:off x="1421280" y="3548880"/>
              <a:ext cx="712080" cy="1173960"/>
            </a:xfrm>
            <a:custGeom>
              <a:avLst/>
              <a:gdLst/>
              <a:ahLst/>
              <a:rect l="l" t="t" r="r" b="b"/>
              <a:pathLst>
                <a:path w="30397" h="49995">
                  <a:moveTo>
                    <a:pt x="29694" y="0"/>
                  </a:moveTo>
                  <a:lnTo>
                    <a:pt x="0" y="49530"/>
                  </a:lnTo>
                  <a:cubicBezTo>
                    <a:pt x="214" y="49685"/>
                    <a:pt x="417" y="49852"/>
                    <a:pt x="607" y="49995"/>
                  </a:cubicBezTo>
                  <a:lnTo>
                    <a:pt x="30397" y="334"/>
                  </a:lnTo>
                  <a:cubicBezTo>
                    <a:pt x="30170" y="215"/>
                    <a:pt x="29932" y="108"/>
                    <a:pt x="29694" y="0"/>
                  </a:cubicBezTo>
                  <a:close/>
                </a:path>
              </a:pathLst>
            </a:custGeom>
            <a:solidFill>
              <a:schemeClr val="accent5"/>
            </a:solidFill>
            <a:ln>
              <a:noFill/>
            </a:ln>
          </p:spPr>
          <p:style>
            <a:lnRef idx="0"/>
            <a:fillRef idx="0"/>
            <a:effectRef idx="0"/>
            <a:fontRef idx="minor"/>
          </p:style>
        </p:sp>
        <p:sp>
          <p:nvSpPr>
            <p:cNvPr id="66" name="CustomShape 28"/>
            <p:cNvSpPr/>
            <p:nvPr/>
          </p:nvSpPr>
          <p:spPr>
            <a:xfrm>
              <a:off x="1343520" y="3513240"/>
              <a:ext cx="693360" cy="1142640"/>
            </a:xfrm>
            <a:custGeom>
              <a:avLst/>
              <a:gdLst/>
              <a:ahLst/>
              <a:rect l="l" t="t" r="r" b="b"/>
              <a:pathLst>
                <a:path w="29611" h="48674">
                  <a:moveTo>
                    <a:pt x="28849" y="0"/>
                  </a:moveTo>
                  <a:lnTo>
                    <a:pt x="0" y="48114"/>
                  </a:lnTo>
                  <a:cubicBezTo>
                    <a:pt x="179" y="48304"/>
                    <a:pt x="369" y="48495"/>
                    <a:pt x="548" y="48673"/>
                  </a:cubicBezTo>
                  <a:lnTo>
                    <a:pt x="29611" y="215"/>
                  </a:lnTo>
                  <a:lnTo>
                    <a:pt x="28849" y="0"/>
                  </a:lnTo>
                  <a:close/>
                </a:path>
              </a:pathLst>
            </a:custGeom>
            <a:solidFill>
              <a:schemeClr val="accent5"/>
            </a:solidFill>
            <a:ln>
              <a:noFill/>
            </a:ln>
          </p:spPr>
          <p:style>
            <a:lnRef idx="0"/>
            <a:fillRef idx="0"/>
            <a:effectRef idx="0"/>
            <a:fontRef idx="minor"/>
          </p:style>
        </p:sp>
        <p:sp>
          <p:nvSpPr>
            <p:cNvPr id="67" name="CustomShape 29"/>
            <p:cNvSpPr/>
            <p:nvPr/>
          </p:nvSpPr>
          <p:spPr>
            <a:xfrm>
              <a:off x="1274040" y="3492000"/>
              <a:ext cx="657360" cy="1082160"/>
            </a:xfrm>
            <a:custGeom>
              <a:avLst/>
              <a:gdLst/>
              <a:ahLst/>
              <a:rect l="l" t="t" r="r" b="b"/>
              <a:pathLst>
                <a:path w="28076" h="46102">
                  <a:moveTo>
                    <a:pt x="27242" y="1"/>
                  </a:moveTo>
                  <a:lnTo>
                    <a:pt x="0" y="45423"/>
                  </a:lnTo>
                  <a:cubicBezTo>
                    <a:pt x="167" y="45637"/>
                    <a:pt x="322" y="45875"/>
                    <a:pt x="476" y="46101"/>
                  </a:cubicBezTo>
                  <a:lnTo>
                    <a:pt x="28075" y="96"/>
                  </a:lnTo>
                  <a:cubicBezTo>
                    <a:pt x="27801" y="48"/>
                    <a:pt x="27527" y="24"/>
                    <a:pt x="27242" y="1"/>
                  </a:cubicBezTo>
                  <a:close/>
                </a:path>
              </a:pathLst>
            </a:custGeom>
            <a:solidFill>
              <a:schemeClr val="accent5"/>
            </a:solidFill>
            <a:ln>
              <a:noFill/>
            </a:ln>
          </p:spPr>
          <p:style>
            <a:lnRef idx="0"/>
            <a:fillRef idx="0"/>
            <a:effectRef idx="0"/>
            <a:fontRef idx="minor"/>
          </p:style>
        </p:sp>
        <p:sp>
          <p:nvSpPr>
            <p:cNvPr id="68" name="CustomShape 30"/>
            <p:cNvSpPr/>
            <p:nvPr/>
          </p:nvSpPr>
          <p:spPr>
            <a:xfrm>
              <a:off x="1307160" y="3499920"/>
              <a:ext cx="677520" cy="1116720"/>
            </a:xfrm>
            <a:custGeom>
              <a:avLst/>
              <a:gdLst/>
              <a:ahLst/>
              <a:rect l="l" t="t" r="r" b="b"/>
              <a:pathLst>
                <a:path w="28933" h="47567">
                  <a:moveTo>
                    <a:pt x="28135" y="1"/>
                  </a:moveTo>
                  <a:lnTo>
                    <a:pt x="0" y="46959"/>
                  </a:lnTo>
                  <a:cubicBezTo>
                    <a:pt x="167" y="47173"/>
                    <a:pt x="345" y="47364"/>
                    <a:pt x="524" y="47566"/>
                  </a:cubicBezTo>
                  <a:lnTo>
                    <a:pt x="28932" y="179"/>
                  </a:lnTo>
                  <a:cubicBezTo>
                    <a:pt x="28658" y="120"/>
                    <a:pt x="28408" y="60"/>
                    <a:pt x="28135" y="1"/>
                  </a:cubicBezTo>
                  <a:close/>
                </a:path>
              </a:pathLst>
            </a:custGeom>
            <a:solidFill>
              <a:schemeClr val="accent5"/>
            </a:solidFill>
            <a:ln>
              <a:noFill/>
            </a:ln>
          </p:spPr>
          <p:style>
            <a:lnRef idx="0"/>
            <a:fillRef idx="0"/>
            <a:effectRef idx="0"/>
            <a:fontRef idx="minor"/>
          </p:style>
        </p:sp>
        <p:sp>
          <p:nvSpPr>
            <p:cNvPr id="69" name="CustomShape 31"/>
            <p:cNvSpPr/>
            <p:nvPr/>
          </p:nvSpPr>
          <p:spPr>
            <a:xfrm>
              <a:off x="1243440" y="3487320"/>
              <a:ext cx="632160" cy="1040040"/>
            </a:xfrm>
            <a:custGeom>
              <a:avLst/>
              <a:gdLst/>
              <a:ahLst/>
              <a:rect l="l" t="t" r="r" b="b"/>
              <a:pathLst>
                <a:path w="27004" h="44316">
                  <a:moveTo>
                    <a:pt x="26135" y="0"/>
                  </a:moveTo>
                  <a:lnTo>
                    <a:pt x="0" y="43565"/>
                  </a:lnTo>
                  <a:cubicBezTo>
                    <a:pt x="155" y="43815"/>
                    <a:pt x="298" y="44077"/>
                    <a:pt x="453" y="44315"/>
                  </a:cubicBezTo>
                  <a:lnTo>
                    <a:pt x="27004" y="48"/>
                  </a:lnTo>
                  <a:cubicBezTo>
                    <a:pt x="26718" y="36"/>
                    <a:pt x="26420" y="24"/>
                    <a:pt x="26135" y="0"/>
                  </a:cubicBezTo>
                  <a:close/>
                </a:path>
              </a:pathLst>
            </a:custGeom>
            <a:solidFill>
              <a:schemeClr val="accent5"/>
            </a:solidFill>
            <a:ln>
              <a:noFill/>
            </a:ln>
          </p:spPr>
          <p:style>
            <a:lnRef idx="0"/>
            <a:fillRef idx="0"/>
            <a:effectRef idx="0"/>
            <a:fontRef idx="minor"/>
          </p:style>
        </p:sp>
      </p:grpSp>
      <p:grpSp>
        <p:nvGrpSpPr>
          <p:cNvPr id="70" name="Group 32"/>
          <p:cNvGrpSpPr/>
          <p:nvPr/>
        </p:nvGrpSpPr>
        <p:grpSpPr>
          <a:xfrm>
            <a:off x="210960" y="0"/>
            <a:ext cx="1135080" cy="927360"/>
            <a:chOff x="210960" y="0"/>
            <a:chExt cx="1135080" cy="927360"/>
          </a:xfrm>
        </p:grpSpPr>
        <p:sp>
          <p:nvSpPr>
            <p:cNvPr id="71" name="CustomShape 33"/>
            <p:cNvSpPr/>
            <p:nvPr/>
          </p:nvSpPr>
          <p:spPr>
            <a:xfrm flipH="1">
              <a:off x="489240" y="0"/>
              <a:ext cx="856440" cy="927360"/>
            </a:xfrm>
            <a:custGeom>
              <a:avLst/>
              <a:gdLst/>
              <a:ahLst/>
              <a:rect l="l" t="t" r="r" b="b"/>
              <a:pathLst>
                <a:path w="33279" h="36081">
                  <a:moveTo>
                    <a:pt x="6370" y="0"/>
                  </a:moveTo>
                  <a:cubicBezTo>
                    <a:pt x="1346" y="6382"/>
                    <a:pt x="1" y="15312"/>
                    <a:pt x="3680" y="23205"/>
                  </a:cubicBezTo>
                  <a:cubicBezTo>
                    <a:pt x="7454" y="31317"/>
                    <a:pt x="15496" y="36080"/>
                    <a:pt x="23889" y="36080"/>
                  </a:cubicBezTo>
                  <a:cubicBezTo>
                    <a:pt x="27038" y="36080"/>
                    <a:pt x="30237" y="35409"/>
                    <a:pt x="33279" y="33993"/>
                  </a:cubicBezTo>
                  <a:lnTo>
                    <a:pt x="31814" y="30837"/>
                  </a:lnTo>
                  <a:cubicBezTo>
                    <a:pt x="29240" y="32037"/>
                    <a:pt x="26536" y="32604"/>
                    <a:pt x="23876" y="32604"/>
                  </a:cubicBezTo>
                  <a:cubicBezTo>
                    <a:pt x="16792" y="32604"/>
                    <a:pt x="10017" y="28579"/>
                    <a:pt x="6823" y="21741"/>
                  </a:cubicBezTo>
                  <a:cubicBezTo>
                    <a:pt x="3275" y="14157"/>
                    <a:pt x="5263" y="5406"/>
                    <a:pt x="11097" y="0"/>
                  </a:cubicBezTo>
                  <a:close/>
                </a:path>
              </a:pathLst>
            </a:custGeom>
            <a:gradFill rotWithShape="0">
              <a:gsLst>
                <a:gs pos="0">
                  <a:srgbClr val="496ccc"/>
                </a:gs>
                <a:gs pos="100000">
                  <a:srgbClr val="5bd5e4"/>
                </a:gs>
              </a:gsLst>
              <a:lin ang="5406000"/>
            </a:gradFill>
            <a:ln>
              <a:noFill/>
            </a:ln>
          </p:spPr>
          <p:style>
            <a:lnRef idx="0"/>
            <a:fillRef idx="0"/>
            <a:effectRef idx="0"/>
            <a:fontRef idx="minor"/>
          </p:style>
        </p:sp>
        <p:sp>
          <p:nvSpPr>
            <p:cNvPr id="72" name="CustomShape 34"/>
            <p:cNvSpPr/>
            <p:nvPr/>
          </p:nvSpPr>
          <p:spPr>
            <a:xfrm flipH="1">
              <a:off x="210960" y="0"/>
              <a:ext cx="187200" cy="147240"/>
            </a:xfrm>
            <a:custGeom>
              <a:avLst/>
              <a:gdLst/>
              <a:ahLst/>
              <a:rect l="l" t="t" r="r" b="b"/>
              <a:pathLst>
                <a:path w="7406" h="5870">
                  <a:moveTo>
                    <a:pt x="0" y="0"/>
                  </a:moveTo>
                  <a:cubicBezTo>
                    <a:pt x="1738" y="1619"/>
                    <a:pt x="3203" y="3584"/>
                    <a:pt x="4251" y="5870"/>
                  </a:cubicBezTo>
                  <a:lnTo>
                    <a:pt x="7406" y="4394"/>
                  </a:lnTo>
                  <a:cubicBezTo>
                    <a:pt x="6656" y="2798"/>
                    <a:pt x="5751" y="1322"/>
                    <a:pt x="4715" y="0"/>
                  </a:cubicBezTo>
                  <a:close/>
                </a:path>
              </a:pathLst>
            </a:custGeom>
            <a:gradFill rotWithShape="0">
              <a:gsLst>
                <a:gs pos="0">
                  <a:srgbClr val="496ccc"/>
                </a:gs>
                <a:gs pos="100000">
                  <a:srgbClr val="5bd5e4"/>
                </a:gs>
              </a:gsLst>
              <a:lin ang="5406000"/>
            </a:gradFill>
            <a:ln>
              <a:noFill/>
            </a:ln>
          </p:spPr>
          <p:style>
            <a:lnRef idx="0"/>
            <a:fillRef idx="0"/>
            <a:effectRef idx="0"/>
            <a:fontRef idx="minor"/>
          </p:style>
        </p:sp>
      </p:grpSp>
      <p:sp>
        <p:nvSpPr>
          <p:cNvPr id="73" name="PlaceHolder 35"/>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4" name="PlaceHolder 3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22b38"/>
        </a:solidFill>
      </p:bgPr>
    </p:bg>
    <p:spTree>
      <p:nvGrpSpPr>
        <p:cNvPr id="1" name=""/>
        <p:cNvGrpSpPr/>
        <p:nvPr/>
      </p:nvGrpSpPr>
      <p:grpSpPr>
        <a:xfrm>
          <a:off x="0" y="0"/>
          <a:ext cx="0" cy="0"/>
          <a:chOff x="0" y="0"/>
          <a:chExt cx="0" cy="0"/>
        </a:xfrm>
      </p:grpSpPr>
      <p:sp>
        <p:nvSpPr>
          <p:cNvPr id="111" name="CustomShape 1"/>
          <p:cNvSpPr/>
          <p:nvPr/>
        </p:nvSpPr>
        <p:spPr>
          <a:xfrm>
            <a:off x="1481400" y="360"/>
            <a:ext cx="6163200" cy="5147280"/>
          </a:xfrm>
          <a:custGeom>
            <a:avLst/>
            <a:gdLst/>
            <a:ahLst/>
            <a:rect l="l" t="t" r="r" b="b"/>
            <a:pathLst>
              <a:path w="192430" h="160735">
                <a:moveTo>
                  <a:pt x="96260" y="3794"/>
                </a:moveTo>
                <a:cubicBezTo>
                  <a:pt x="138141" y="3794"/>
                  <a:pt x="172335" y="37509"/>
                  <a:pt x="172808" y="79510"/>
                </a:cubicBezTo>
                <a:cubicBezTo>
                  <a:pt x="173284" y="121801"/>
                  <a:pt x="139387" y="156484"/>
                  <a:pt x="97096" y="156960"/>
                </a:cubicBezTo>
                <a:cubicBezTo>
                  <a:pt x="96802" y="156964"/>
                  <a:pt x="96509" y="156965"/>
                  <a:pt x="96215" y="156965"/>
                </a:cubicBezTo>
                <a:cubicBezTo>
                  <a:pt x="54313" y="156965"/>
                  <a:pt x="20119" y="123258"/>
                  <a:pt x="19646" y="81249"/>
                </a:cubicBezTo>
                <a:cubicBezTo>
                  <a:pt x="19170" y="38958"/>
                  <a:pt x="53055" y="4275"/>
                  <a:pt x="95358" y="3799"/>
                </a:cubicBezTo>
                <a:cubicBezTo>
                  <a:pt x="95659" y="3795"/>
                  <a:pt x="95959" y="3794"/>
                  <a:pt x="96260" y="3794"/>
                </a:cubicBezTo>
                <a:close/>
                <a:moveTo>
                  <a:pt x="43959" y="1"/>
                </a:moveTo>
                <a:cubicBezTo>
                  <a:pt x="17431" y="17312"/>
                  <a:pt x="1" y="47411"/>
                  <a:pt x="382" y="81463"/>
                </a:cubicBezTo>
                <a:cubicBezTo>
                  <a:pt x="763" y="114741"/>
                  <a:pt x="18051" y="143852"/>
                  <a:pt x="43970" y="160735"/>
                </a:cubicBezTo>
                <a:lnTo>
                  <a:pt x="148460" y="160735"/>
                </a:lnTo>
                <a:cubicBezTo>
                  <a:pt x="175023" y="143435"/>
                  <a:pt x="192429" y="113336"/>
                  <a:pt x="192048" y="79284"/>
                </a:cubicBezTo>
                <a:cubicBezTo>
                  <a:pt x="191667" y="46006"/>
                  <a:pt x="174380" y="16896"/>
                  <a:pt x="148436"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2" name="CustomShape 2"/>
          <p:cNvSpPr/>
          <p:nvPr/>
        </p:nvSpPr>
        <p:spPr>
          <a:xfrm>
            <a:off x="2604240" y="412200"/>
            <a:ext cx="4423680" cy="4323960"/>
          </a:xfrm>
          <a:custGeom>
            <a:avLst/>
            <a:gdLst/>
            <a:ahLst/>
            <a:rect l="l" t="t" r="r" b="b"/>
            <a:pathLst>
              <a:path w="138161" h="135049">
                <a:moveTo>
                  <a:pt x="61257" y="0"/>
                </a:moveTo>
                <a:cubicBezTo>
                  <a:pt x="35825" y="0"/>
                  <a:pt x="11463" y="14441"/>
                  <a:pt x="1" y="39011"/>
                </a:cubicBezTo>
                <a:lnTo>
                  <a:pt x="9562" y="43464"/>
                </a:lnTo>
                <a:cubicBezTo>
                  <a:pt x="19222" y="22731"/>
                  <a:pt x="39772" y="10546"/>
                  <a:pt x="61230" y="10546"/>
                </a:cubicBezTo>
                <a:cubicBezTo>
                  <a:pt x="69284" y="10546"/>
                  <a:pt x="77467" y="12263"/>
                  <a:pt x="85250" y="15889"/>
                </a:cubicBezTo>
                <a:cubicBezTo>
                  <a:pt x="113765" y="29177"/>
                  <a:pt x="126124" y="63062"/>
                  <a:pt x="112836" y="91577"/>
                </a:cubicBezTo>
                <a:cubicBezTo>
                  <a:pt x="103165" y="112313"/>
                  <a:pt x="82609" y="124505"/>
                  <a:pt x="61147" y="124505"/>
                </a:cubicBezTo>
                <a:cubicBezTo>
                  <a:pt x="53095" y="124505"/>
                  <a:pt x="44916" y="122789"/>
                  <a:pt x="37136" y="119164"/>
                </a:cubicBezTo>
                <a:lnTo>
                  <a:pt x="32683" y="128713"/>
                </a:lnTo>
                <a:cubicBezTo>
                  <a:pt x="41910" y="133012"/>
                  <a:pt x="51610" y="135048"/>
                  <a:pt x="61159" y="135048"/>
                </a:cubicBezTo>
                <a:cubicBezTo>
                  <a:pt x="86591" y="135048"/>
                  <a:pt x="110945" y="120605"/>
                  <a:pt x="122397" y="96030"/>
                </a:cubicBezTo>
                <a:cubicBezTo>
                  <a:pt x="138161" y="62228"/>
                  <a:pt x="123516" y="22081"/>
                  <a:pt x="89714" y="6329"/>
                </a:cubicBezTo>
                <a:cubicBezTo>
                  <a:pt x="80494" y="2034"/>
                  <a:pt x="70800" y="0"/>
                  <a:pt x="61257" y="0"/>
                </a:cubicBezTo>
                <a:close/>
              </a:path>
            </a:pathLst>
          </a:custGeom>
          <a:solidFill>
            <a:schemeClr val="accent5"/>
          </a:solidFill>
          <a:ln>
            <a:noFill/>
          </a:ln>
        </p:spPr>
        <p:style>
          <a:lnRef idx="0"/>
          <a:fillRef idx="0"/>
          <a:effectRef idx="0"/>
          <a:fontRef idx="minor"/>
        </p:style>
      </p:sp>
      <p:grpSp>
        <p:nvGrpSpPr>
          <p:cNvPr id="113" name="Group 3"/>
          <p:cNvGrpSpPr/>
          <p:nvPr/>
        </p:nvGrpSpPr>
        <p:grpSpPr>
          <a:xfrm>
            <a:off x="3054600" y="1065960"/>
            <a:ext cx="3017520" cy="3017160"/>
            <a:chOff x="3054600" y="1065960"/>
            <a:chExt cx="3017520" cy="3017160"/>
          </a:xfrm>
        </p:grpSpPr>
        <p:sp>
          <p:nvSpPr>
            <p:cNvPr id="114" name="CustomShape 4"/>
            <p:cNvSpPr/>
            <p:nvPr/>
          </p:nvSpPr>
          <p:spPr>
            <a:xfrm>
              <a:off x="5234040" y="1747440"/>
              <a:ext cx="606960" cy="425520"/>
            </a:xfrm>
            <a:custGeom>
              <a:avLst/>
              <a:gdLst/>
              <a:ahLst/>
              <a:rect l="l" t="t" r="r" b="b"/>
              <a:pathLst>
                <a:path w="19075" h="13407">
                  <a:moveTo>
                    <a:pt x="18527" y="0"/>
                  </a:moveTo>
                  <a:lnTo>
                    <a:pt x="1" y="12526"/>
                  </a:lnTo>
                  <a:cubicBezTo>
                    <a:pt x="179" y="12811"/>
                    <a:pt x="358" y="13109"/>
                    <a:pt x="513" y="13407"/>
                  </a:cubicBezTo>
                  <a:lnTo>
                    <a:pt x="19075" y="858"/>
                  </a:lnTo>
                  <a:cubicBezTo>
                    <a:pt x="18896" y="584"/>
                    <a:pt x="18717" y="286"/>
                    <a:pt x="18527" y="0"/>
                  </a:cubicBezTo>
                  <a:close/>
                </a:path>
              </a:pathLst>
            </a:custGeom>
            <a:solidFill>
              <a:schemeClr val="accent5"/>
            </a:solidFill>
            <a:ln>
              <a:noFill/>
            </a:ln>
          </p:spPr>
          <p:style>
            <a:lnRef idx="0"/>
            <a:fillRef idx="0"/>
            <a:effectRef idx="0"/>
            <a:fontRef idx="minor"/>
          </p:style>
        </p:sp>
        <p:sp>
          <p:nvSpPr>
            <p:cNvPr id="115" name="CustomShape 5"/>
            <p:cNvSpPr/>
            <p:nvPr/>
          </p:nvSpPr>
          <p:spPr>
            <a:xfrm>
              <a:off x="5144400" y="1629000"/>
              <a:ext cx="613080" cy="424440"/>
            </a:xfrm>
            <a:custGeom>
              <a:avLst/>
              <a:gdLst/>
              <a:ahLst/>
              <a:rect l="l" t="t" r="r" b="b"/>
              <a:pathLst>
                <a:path w="19265" h="13383">
                  <a:moveTo>
                    <a:pt x="18646" y="0"/>
                  </a:moveTo>
                  <a:lnTo>
                    <a:pt x="1" y="12609"/>
                  </a:lnTo>
                  <a:cubicBezTo>
                    <a:pt x="239" y="12859"/>
                    <a:pt x="441" y="13121"/>
                    <a:pt x="667" y="13383"/>
                  </a:cubicBezTo>
                  <a:lnTo>
                    <a:pt x="19265" y="798"/>
                  </a:lnTo>
                  <a:lnTo>
                    <a:pt x="18646" y="0"/>
                  </a:lnTo>
                  <a:close/>
                </a:path>
              </a:pathLst>
            </a:custGeom>
            <a:solidFill>
              <a:schemeClr val="accent5"/>
            </a:solidFill>
            <a:ln>
              <a:noFill/>
            </a:ln>
          </p:spPr>
          <p:style>
            <a:lnRef idx="0"/>
            <a:fillRef idx="0"/>
            <a:effectRef idx="0"/>
            <a:fontRef idx="minor"/>
          </p:style>
        </p:sp>
        <p:sp>
          <p:nvSpPr>
            <p:cNvPr id="116" name="CustomShape 6"/>
            <p:cNvSpPr/>
            <p:nvPr/>
          </p:nvSpPr>
          <p:spPr>
            <a:xfrm>
              <a:off x="5191920" y="1686960"/>
              <a:ext cx="608760" cy="424080"/>
            </a:xfrm>
            <a:custGeom>
              <a:avLst/>
              <a:gdLst/>
              <a:ahLst/>
              <a:rect l="l" t="t" r="r" b="b"/>
              <a:pathLst>
                <a:path w="19134" h="13371">
                  <a:moveTo>
                    <a:pt x="18550" y="0"/>
                  </a:moveTo>
                  <a:lnTo>
                    <a:pt x="0" y="12537"/>
                  </a:lnTo>
                  <a:cubicBezTo>
                    <a:pt x="202" y="12799"/>
                    <a:pt x="393" y="13085"/>
                    <a:pt x="595" y="13371"/>
                  </a:cubicBezTo>
                  <a:lnTo>
                    <a:pt x="19133" y="834"/>
                  </a:lnTo>
                  <a:cubicBezTo>
                    <a:pt x="18943" y="560"/>
                    <a:pt x="18752" y="274"/>
                    <a:pt x="18550" y="0"/>
                  </a:cubicBezTo>
                  <a:close/>
                </a:path>
              </a:pathLst>
            </a:custGeom>
            <a:solidFill>
              <a:schemeClr val="accent5"/>
            </a:solidFill>
            <a:ln>
              <a:noFill/>
            </a:ln>
          </p:spPr>
          <p:style>
            <a:lnRef idx="0"/>
            <a:fillRef idx="0"/>
            <a:effectRef idx="0"/>
            <a:fontRef idx="minor"/>
          </p:style>
        </p:sp>
        <p:sp>
          <p:nvSpPr>
            <p:cNvPr id="117" name="CustomShape 7"/>
            <p:cNvSpPr/>
            <p:nvPr/>
          </p:nvSpPr>
          <p:spPr>
            <a:xfrm>
              <a:off x="5301360" y="1873080"/>
              <a:ext cx="612000" cy="433440"/>
            </a:xfrm>
            <a:custGeom>
              <a:avLst/>
              <a:gdLst/>
              <a:ahLst/>
              <a:rect l="l" t="t" r="r" b="b"/>
              <a:pathLst>
                <a:path w="19229" h="13657">
                  <a:moveTo>
                    <a:pt x="18764" y="0"/>
                  </a:moveTo>
                  <a:lnTo>
                    <a:pt x="0" y="12693"/>
                  </a:lnTo>
                  <a:cubicBezTo>
                    <a:pt x="107" y="12954"/>
                    <a:pt x="226" y="13193"/>
                    <a:pt x="322" y="13466"/>
                  </a:cubicBezTo>
                  <a:cubicBezTo>
                    <a:pt x="357" y="13526"/>
                    <a:pt x="369" y="13597"/>
                    <a:pt x="381" y="13657"/>
                  </a:cubicBezTo>
                  <a:lnTo>
                    <a:pt x="19229" y="917"/>
                  </a:lnTo>
                  <a:cubicBezTo>
                    <a:pt x="19074" y="608"/>
                    <a:pt x="18907" y="310"/>
                    <a:pt x="18764" y="0"/>
                  </a:cubicBezTo>
                  <a:close/>
                </a:path>
              </a:pathLst>
            </a:custGeom>
            <a:solidFill>
              <a:schemeClr val="accent5"/>
            </a:solidFill>
            <a:ln>
              <a:noFill/>
            </a:ln>
          </p:spPr>
          <p:style>
            <a:lnRef idx="0"/>
            <a:fillRef idx="0"/>
            <a:effectRef idx="0"/>
            <a:fontRef idx="minor"/>
          </p:style>
        </p:sp>
        <p:sp>
          <p:nvSpPr>
            <p:cNvPr id="118" name="CustomShape 8"/>
            <p:cNvSpPr/>
            <p:nvPr/>
          </p:nvSpPr>
          <p:spPr>
            <a:xfrm>
              <a:off x="5325840" y="1939680"/>
              <a:ext cx="618480" cy="440280"/>
            </a:xfrm>
            <a:custGeom>
              <a:avLst/>
              <a:gdLst/>
              <a:ahLst/>
              <a:rect l="l" t="t" r="r" b="b"/>
              <a:pathLst>
                <a:path w="19432" h="13871">
                  <a:moveTo>
                    <a:pt x="19014" y="0"/>
                  </a:moveTo>
                  <a:lnTo>
                    <a:pt x="0" y="12835"/>
                  </a:lnTo>
                  <a:cubicBezTo>
                    <a:pt x="107" y="13180"/>
                    <a:pt x="226" y="13526"/>
                    <a:pt x="310" y="13871"/>
                  </a:cubicBezTo>
                  <a:lnTo>
                    <a:pt x="19431" y="941"/>
                  </a:lnTo>
                  <a:cubicBezTo>
                    <a:pt x="19300" y="631"/>
                    <a:pt x="19157" y="322"/>
                    <a:pt x="19014" y="0"/>
                  </a:cubicBezTo>
                  <a:close/>
                </a:path>
              </a:pathLst>
            </a:custGeom>
            <a:solidFill>
              <a:schemeClr val="accent5"/>
            </a:solidFill>
            <a:ln>
              <a:noFill/>
            </a:ln>
          </p:spPr>
          <p:style>
            <a:lnRef idx="0"/>
            <a:fillRef idx="0"/>
            <a:effectRef idx="0"/>
            <a:fontRef idx="minor"/>
          </p:style>
        </p:sp>
        <p:sp>
          <p:nvSpPr>
            <p:cNvPr id="119" name="CustomShape 9"/>
            <p:cNvSpPr/>
            <p:nvPr/>
          </p:nvSpPr>
          <p:spPr>
            <a:xfrm>
              <a:off x="5270400" y="1809360"/>
              <a:ext cx="608040" cy="428400"/>
            </a:xfrm>
            <a:custGeom>
              <a:avLst/>
              <a:gdLst/>
              <a:ahLst/>
              <a:rect l="l" t="t" r="r" b="b"/>
              <a:pathLst>
                <a:path w="19111" h="13502">
                  <a:moveTo>
                    <a:pt x="18598" y="0"/>
                  </a:moveTo>
                  <a:lnTo>
                    <a:pt x="1" y="12585"/>
                  </a:lnTo>
                  <a:cubicBezTo>
                    <a:pt x="156" y="12883"/>
                    <a:pt x="310" y="13192"/>
                    <a:pt x="453" y="13502"/>
                  </a:cubicBezTo>
                  <a:lnTo>
                    <a:pt x="19110" y="893"/>
                  </a:lnTo>
                  <a:cubicBezTo>
                    <a:pt x="18944" y="595"/>
                    <a:pt x="18777" y="298"/>
                    <a:pt x="18598" y="0"/>
                  </a:cubicBezTo>
                  <a:close/>
                </a:path>
              </a:pathLst>
            </a:custGeom>
            <a:solidFill>
              <a:schemeClr val="accent5"/>
            </a:solidFill>
            <a:ln>
              <a:noFill/>
            </a:ln>
          </p:spPr>
          <p:style>
            <a:lnRef idx="0"/>
            <a:fillRef idx="0"/>
            <a:effectRef idx="0"/>
            <a:fontRef idx="minor"/>
          </p:style>
        </p:sp>
        <p:sp>
          <p:nvSpPr>
            <p:cNvPr id="120" name="CustomShape 10"/>
            <p:cNvSpPr/>
            <p:nvPr/>
          </p:nvSpPr>
          <p:spPr>
            <a:xfrm>
              <a:off x="4461480" y="1240560"/>
              <a:ext cx="839160" cy="544680"/>
            </a:xfrm>
            <a:custGeom>
              <a:avLst/>
              <a:gdLst/>
              <a:ahLst/>
              <a:rect l="l" t="t" r="r" b="b"/>
              <a:pathLst>
                <a:path w="26314" h="17134">
                  <a:moveTo>
                    <a:pt x="25313" y="1"/>
                  </a:moveTo>
                  <a:lnTo>
                    <a:pt x="1" y="17134"/>
                  </a:lnTo>
                  <a:cubicBezTo>
                    <a:pt x="715" y="17051"/>
                    <a:pt x="1405" y="16955"/>
                    <a:pt x="2120" y="16932"/>
                  </a:cubicBezTo>
                  <a:lnTo>
                    <a:pt x="26313" y="572"/>
                  </a:lnTo>
                  <a:cubicBezTo>
                    <a:pt x="25980" y="394"/>
                    <a:pt x="25659" y="203"/>
                    <a:pt x="25313" y="1"/>
                  </a:cubicBezTo>
                  <a:close/>
                </a:path>
              </a:pathLst>
            </a:custGeom>
            <a:solidFill>
              <a:schemeClr val="accent5"/>
            </a:solidFill>
            <a:ln>
              <a:noFill/>
            </a:ln>
          </p:spPr>
          <p:style>
            <a:lnRef idx="0"/>
            <a:fillRef idx="0"/>
            <a:effectRef idx="0"/>
            <a:fontRef idx="minor"/>
          </p:style>
        </p:sp>
        <p:sp>
          <p:nvSpPr>
            <p:cNvPr id="121" name="CustomShape 11"/>
            <p:cNvSpPr/>
            <p:nvPr/>
          </p:nvSpPr>
          <p:spPr>
            <a:xfrm>
              <a:off x="4964400" y="1467000"/>
              <a:ext cx="646200" cy="438120"/>
            </a:xfrm>
            <a:custGeom>
              <a:avLst/>
              <a:gdLst/>
              <a:ahLst/>
              <a:rect l="l" t="t" r="r" b="b"/>
              <a:pathLst>
                <a:path w="20302" h="13800">
                  <a:moveTo>
                    <a:pt x="19551" y="0"/>
                  </a:moveTo>
                  <a:lnTo>
                    <a:pt x="1" y="13204"/>
                  </a:lnTo>
                  <a:cubicBezTo>
                    <a:pt x="334" y="13395"/>
                    <a:pt x="632" y="13597"/>
                    <a:pt x="942" y="13800"/>
                  </a:cubicBezTo>
                  <a:lnTo>
                    <a:pt x="20301" y="715"/>
                  </a:lnTo>
                  <a:cubicBezTo>
                    <a:pt x="20051" y="477"/>
                    <a:pt x="19801" y="226"/>
                    <a:pt x="19551" y="0"/>
                  </a:cubicBezTo>
                  <a:close/>
                </a:path>
              </a:pathLst>
            </a:custGeom>
            <a:solidFill>
              <a:schemeClr val="accent5"/>
            </a:solidFill>
            <a:ln>
              <a:noFill/>
            </a:ln>
          </p:spPr>
          <p:style>
            <a:lnRef idx="0"/>
            <a:fillRef idx="0"/>
            <a:effectRef idx="0"/>
            <a:fontRef idx="minor"/>
          </p:style>
        </p:sp>
        <p:sp>
          <p:nvSpPr>
            <p:cNvPr id="122" name="CustomShape 12"/>
            <p:cNvSpPr/>
            <p:nvPr/>
          </p:nvSpPr>
          <p:spPr>
            <a:xfrm>
              <a:off x="4806720" y="1369800"/>
              <a:ext cx="690120" cy="460080"/>
            </a:xfrm>
            <a:custGeom>
              <a:avLst/>
              <a:gdLst/>
              <a:ahLst/>
              <a:rect l="l" t="t" r="r" b="b"/>
              <a:pathLst>
                <a:path w="21670" h="14490">
                  <a:moveTo>
                    <a:pt x="20813" y="0"/>
                  </a:moveTo>
                  <a:lnTo>
                    <a:pt x="1" y="14073"/>
                  </a:lnTo>
                  <a:cubicBezTo>
                    <a:pt x="394" y="14216"/>
                    <a:pt x="798" y="14347"/>
                    <a:pt x="1203" y="14490"/>
                  </a:cubicBezTo>
                  <a:lnTo>
                    <a:pt x="21670" y="655"/>
                  </a:lnTo>
                  <a:cubicBezTo>
                    <a:pt x="21384" y="429"/>
                    <a:pt x="21099" y="203"/>
                    <a:pt x="20813" y="0"/>
                  </a:cubicBezTo>
                  <a:close/>
                </a:path>
              </a:pathLst>
            </a:custGeom>
            <a:solidFill>
              <a:schemeClr val="accent5"/>
            </a:solidFill>
            <a:ln>
              <a:noFill/>
            </a:ln>
          </p:spPr>
          <p:style>
            <a:lnRef idx="0"/>
            <a:fillRef idx="0"/>
            <a:effectRef idx="0"/>
            <a:fontRef idx="minor"/>
          </p:style>
        </p:sp>
        <p:sp>
          <p:nvSpPr>
            <p:cNvPr id="123" name="CustomShape 13"/>
            <p:cNvSpPr/>
            <p:nvPr/>
          </p:nvSpPr>
          <p:spPr>
            <a:xfrm>
              <a:off x="4711680" y="1324440"/>
              <a:ext cx="723240" cy="477360"/>
            </a:xfrm>
            <a:custGeom>
              <a:avLst/>
              <a:gdLst/>
              <a:ahLst/>
              <a:rect l="l" t="t" r="r" b="b"/>
              <a:pathLst>
                <a:path w="22706" h="15026">
                  <a:moveTo>
                    <a:pt x="21812" y="0"/>
                  </a:moveTo>
                  <a:lnTo>
                    <a:pt x="0" y="14740"/>
                  </a:lnTo>
                  <a:cubicBezTo>
                    <a:pt x="476" y="14823"/>
                    <a:pt x="941" y="14907"/>
                    <a:pt x="1417" y="15026"/>
                  </a:cubicBezTo>
                  <a:lnTo>
                    <a:pt x="22705" y="631"/>
                  </a:lnTo>
                  <a:cubicBezTo>
                    <a:pt x="22408" y="417"/>
                    <a:pt x="22110" y="203"/>
                    <a:pt x="21812" y="0"/>
                  </a:cubicBezTo>
                  <a:close/>
                </a:path>
              </a:pathLst>
            </a:custGeom>
            <a:solidFill>
              <a:schemeClr val="accent5"/>
            </a:solidFill>
            <a:ln>
              <a:noFill/>
            </a:ln>
          </p:spPr>
          <p:style>
            <a:lnRef idx="0"/>
            <a:fillRef idx="0"/>
            <a:effectRef idx="0"/>
            <a:fontRef idx="minor"/>
          </p:style>
        </p:sp>
        <p:sp>
          <p:nvSpPr>
            <p:cNvPr id="124" name="CustomShape 14"/>
            <p:cNvSpPr/>
            <p:nvPr/>
          </p:nvSpPr>
          <p:spPr>
            <a:xfrm>
              <a:off x="4600800" y="1281600"/>
              <a:ext cx="768600" cy="502200"/>
            </a:xfrm>
            <a:custGeom>
              <a:avLst/>
              <a:gdLst/>
              <a:ahLst/>
              <a:rect l="l" t="t" r="r" b="b"/>
              <a:pathLst>
                <a:path w="24111" h="15801">
                  <a:moveTo>
                    <a:pt x="23170" y="1"/>
                  </a:moveTo>
                  <a:lnTo>
                    <a:pt x="0" y="15658"/>
                  </a:lnTo>
                  <a:cubicBezTo>
                    <a:pt x="536" y="15681"/>
                    <a:pt x="1072" y="15741"/>
                    <a:pt x="1608" y="15800"/>
                  </a:cubicBezTo>
                  <a:lnTo>
                    <a:pt x="24110" y="596"/>
                  </a:lnTo>
                  <a:cubicBezTo>
                    <a:pt x="23789" y="394"/>
                    <a:pt x="23479" y="191"/>
                    <a:pt x="23170" y="1"/>
                  </a:cubicBezTo>
                  <a:close/>
                </a:path>
              </a:pathLst>
            </a:custGeom>
            <a:solidFill>
              <a:schemeClr val="accent5"/>
            </a:solidFill>
            <a:ln>
              <a:noFill/>
            </a:ln>
          </p:spPr>
          <p:style>
            <a:lnRef idx="0"/>
            <a:fillRef idx="0"/>
            <a:effectRef idx="0"/>
            <a:fontRef idx="minor"/>
          </p:style>
        </p:sp>
        <p:sp>
          <p:nvSpPr>
            <p:cNvPr id="125" name="CustomShape 15"/>
            <p:cNvSpPr/>
            <p:nvPr/>
          </p:nvSpPr>
          <p:spPr>
            <a:xfrm>
              <a:off x="4889880" y="1417320"/>
              <a:ext cx="665280" cy="447480"/>
            </a:xfrm>
            <a:custGeom>
              <a:avLst/>
              <a:gdLst/>
              <a:ahLst/>
              <a:rect l="l" t="t" r="r" b="b"/>
              <a:pathLst>
                <a:path w="20896" h="14098">
                  <a:moveTo>
                    <a:pt x="20098" y="0"/>
                  </a:moveTo>
                  <a:lnTo>
                    <a:pt x="0" y="13574"/>
                  </a:lnTo>
                  <a:cubicBezTo>
                    <a:pt x="357" y="13740"/>
                    <a:pt x="715" y="13919"/>
                    <a:pt x="1060" y="14097"/>
                  </a:cubicBezTo>
                  <a:lnTo>
                    <a:pt x="20896" y="679"/>
                  </a:lnTo>
                  <a:cubicBezTo>
                    <a:pt x="20634" y="441"/>
                    <a:pt x="20360" y="227"/>
                    <a:pt x="20098" y="0"/>
                  </a:cubicBezTo>
                  <a:close/>
                </a:path>
              </a:pathLst>
            </a:custGeom>
            <a:solidFill>
              <a:schemeClr val="accent5"/>
            </a:solidFill>
            <a:ln>
              <a:noFill/>
            </a:ln>
          </p:spPr>
          <p:style>
            <a:lnRef idx="0"/>
            <a:fillRef idx="0"/>
            <a:effectRef idx="0"/>
            <a:fontRef idx="minor"/>
          </p:style>
        </p:sp>
        <p:sp>
          <p:nvSpPr>
            <p:cNvPr id="126" name="CustomShape 16"/>
            <p:cNvSpPr/>
            <p:nvPr/>
          </p:nvSpPr>
          <p:spPr>
            <a:xfrm>
              <a:off x="5031000" y="1519200"/>
              <a:ext cx="631800" cy="431640"/>
            </a:xfrm>
            <a:custGeom>
              <a:avLst/>
              <a:gdLst/>
              <a:ahLst/>
              <a:rect l="l" t="t" r="r" b="b"/>
              <a:pathLst>
                <a:path w="19849" h="13598">
                  <a:moveTo>
                    <a:pt x="19134" y="0"/>
                  </a:moveTo>
                  <a:lnTo>
                    <a:pt x="1" y="12919"/>
                  </a:lnTo>
                  <a:cubicBezTo>
                    <a:pt x="286" y="13133"/>
                    <a:pt x="560" y="13371"/>
                    <a:pt x="834" y="13597"/>
                  </a:cubicBezTo>
                  <a:lnTo>
                    <a:pt x="19848" y="751"/>
                  </a:lnTo>
                  <a:cubicBezTo>
                    <a:pt x="19610" y="500"/>
                    <a:pt x="19372" y="239"/>
                    <a:pt x="19134" y="0"/>
                  </a:cubicBezTo>
                  <a:close/>
                </a:path>
              </a:pathLst>
            </a:custGeom>
            <a:solidFill>
              <a:schemeClr val="accent5"/>
            </a:solidFill>
            <a:ln>
              <a:noFill/>
            </a:ln>
          </p:spPr>
          <p:style>
            <a:lnRef idx="0"/>
            <a:fillRef idx="0"/>
            <a:effectRef idx="0"/>
            <a:fontRef idx="minor"/>
          </p:style>
        </p:sp>
        <p:sp>
          <p:nvSpPr>
            <p:cNvPr id="127" name="CustomShape 17"/>
            <p:cNvSpPr/>
            <p:nvPr/>
          </p:nvSpPr>
          <p:spPr>
            <a:xfrm>
              <a:off x="5090760" y="1573560"/>
              <a:ext cx="620280" cy="426960"/>
            </a:xfrm>
            <a:custGeom>
              <a:avLst/>
              <a:gdLst/>
              <a:ahLst/>
              <a:rect l="l" t="t" r="r" b="b"/>
              <a:pathLst>
                <a:path w="19492" h="13455">
                  <a:moveTo>
                    <a:pt x="18825" y="0"/>
                  </a:moveTo>
                  <a:lnTo>
                    <a:pt x="1" y="12716"/>
                  </a:lnTo>
                  <a:cubicBezTo>
                    <a:pt x="251" y="12942"/>
                    <a:pt x="501" y="13216"/>
                    <a:pt x="739" y="13454"/>
                  </a:cubicBezTo>
                  <a:lnTo>
                    <a:pt x="19491" y="774"/>
                  </a:lnTo>
                  <a:cubicBezTo>
                    <a:pt x="19265" y="500"/>
                    <a:pt x="19051" y="250"/>
                    <a:pt x="18825" y="0"/>
                  </a:cubicBezTo>
                  <a:close/>
                </a:path>
              </a:pathLst>
            </a:custGeom>
            <a:solidFill>
              <a:schemeClr val="accent5"/>
            </a:solidFill>
            <a:ln>
              <a:noFill/>
            </a:ln>
          </p:spPr>
          <p:style>
            <a:lnRef idx="0"/>
            <a:fillRef idx="0"/>
            <a:effectRef idx="0"/>
            <a:fontRef idx="minor"/>
          </p:style>
        </p:sp>
        <p:sp>
          <p:nvSpPr>
            <p:cNvPr id="128" name="CustomShape 18"/>
            <p:cNvSpPr/>
            <p:nvPr/>
          </p:nvSpPr>
          <p:spPr>
            <a:xfrm>
              <a:off x="5355360" y="2077560"/>
              <a:ext cx="641880" cy="462600"/>
            </a:xfrm>
            <a:custGeom>
              <a:avLst/>
              <a:gdLst/>
              <a:ahLst/>
              <a:rect l="l" t="t" r="r" b="b"/>
              <a:pathLst>
                <a:path w="20159" h="14574">
                  <a:moveTo>
                    <a:pt x="19813" y="0"/>
                  </a:moveTo>
                  <a:lnTo>
                    <a:pt x="1" y="13407"/>
                  </a:lnTo>
                  <a:cubicBezTo>
                    <a:pt x="37" y="13800"/>
                    <a:pt x="84" y="14181"/>
                    <a:pt x="96" y="14573"/>
                  </a:cubicBezTo>
                  <a:lnTo>
                    <a:pt x="20158" y="1000"/>
                  </a:lnTo>
                  <a:cubicBezTo>
                    <a:pt x="20051" y="655"/>
                    <a:pt x="19932" y="322"/>
                    <a:pt x="19813" y="0"/>
                  </a:cubicBezTo>
                  <a:close/>
                </a:path>
              </a:pathLst>
            </a:custGeom>
            <a:solidFill>
              <a:schemeClr val="accent5"/>
            </a:solidFill>
            <a:ln>
              <a:noFill/>
            </a:ln>
          </p:spPr>
          <p:style>
            <a:lnRef idx="0"/>
            <a:fillRef idx="0"/>
            <a:effectRef idx="0"/>
            <a:fontRef idx="minor"/>
          </p:style>
        </p:sp>
        <p:sp>
          <p:nvSpPr>
            <p:cNvPr id="129" name="CustomShape 19"/>
            <p:cNvSpPr/>
            <p:nvPr/>
          </p:nvSpPr>
          <p:spPr>
            <a:xfrm>
              <a:off x="5344560" y="2007360"/>
              <a:ext cx="627480" cy="449640"/>
            </a:xfrm>
            <a:custGeom>
              <a:avLst/>
              <a:gdLst/>
              <a:ahLst/>
              <a:rect l="l" t="t" r="r" b="b"/>
              <a:pathLst>
                <a:path w="19718" h="14169">
                  <a:moveTo>
                    <a:pt x="19324" y="0"/>
                  </a:moveTo>
                  <a:lnTo>
                    <a:pt x="1" y="13085"/>
                  </a:lnTo>
                  <a:cubicBezTo>
                    <a:pt x="72" y="13443"/>
                    <a:pt x="155" y="13812"/>
                    <a:pt x="203" y="14169"/>
                  </a:cubicBezTo>
                  <a:lnTo>
                    <a:pt x="19717" y="965"/>
                  </a:lnTo>
                  <a:cubicBezTo>
                    <a:pt x="19598" y="643"/>
                    <a:pt x="19467" y="310"/>
                    <a:pt x="19324" y="0"/>
                  </a:cubicBezTo>
                  <a:close/>
                </a:path>
              </a:pathLst>
            </a:custGeom>
            <a:solidFill>
              <a:schemeClr val="accent5"/>
            </a:solidFill>
            <a:ln>
              <a:noFill/>
            </a:ln>
          </p:spPr>
          <p:style>
            <a:lnRef idx="0"/>
            <a:fillRef idx="0"/>
            <a:effectRef idx="0"/>
            <a:fontRef idx="minor"/>
          </p:style>
        </p:sp>
        <p:sp>
          <p:nvSpPr>
            <p:cNvPr id="130" name="CustomShape 20"/>
            <p:cNvSpPr/>
            <p:nvPr/>
          </p:nvSpPr>
          <p:spPr>
            <a:xfrm>
              <a:off x="3231720" y="1074240"/>
              <a:ext cx="1167120" cy="787320"/>
            </a:xfrm>
            <a:custGeom>
              <a:avLst/>
              <a:gdLst/>
              <a:ahLst/>
              <a:rect l="l" t="t" r="r" b="b"/>
              <a:pathLst>
                <a:path w="36553" h="24695">
                  <a:moveTo>
                    <a:pt x="36553" y="1"/>
                  </a:moveTo>
                  <a:cubicBezTo>
                    <a:pt x="35791" y="96"/>
                    <a:pt x="35041" y="179"/>
                    <a:pt x="34279" y="298"/>
                  </a:cubicBezTo>
                  <a:lnTo>
                    <a:pt x="1120" y="22718"/>
                  </a:lnTo>
                  <a:cubicBezTo>
                    <a:pt x="727" y="23373"/>
                    <a:pt x="358" y="24028"/>
                    <a:pt x="1" y="24694"/>
                  </a:cubicBezTo>
                  <a:lnTo>
                    <a:pt x="36553" y="1"/>
                  </a:lnTo>
                  <a:close/>
                </a:path>
              </a:pathLst>
            </a:custGeom>
            <a:solidFill>
              <a:schemeClr val="accent5"/>
            </a:solidFill>
            <a:ln>
              <a:noFill/>
            </a:ln>
          </p:spPr>
          <p:style>
            <a:lnRef idx="0"/>
            <a:fillRef idx="0"/>
            <a:effectRef idx="0"/>
            <a:fontRef idx="minor"/>
          </p:style>
        </p:sp>
        <p:sp>
          <p:nvSpPr>
            <p:cNvPr id="131" name="CustomShape 21"/>
            <p:cNvSpPr/>
            <p:nvPr/>
          </p:nvSpPr>
          <p:spPr>
            <a:xfrm>
              <a:off x="3171600" y="1065960"/>
              <a:ext cx="1371240" cy="925200"/>
            </a:xfrm>
            <a:custGeom>
              <a:avLst/>
              <a:gdLst/>
              <a:ahLst/>
              <a:rect l="l" t="t" r="r" b="b"/>
              <a:pathLst>
                <a:path w="42923" h="29005">
                  <a:moveTo>
                    <a:pt x="42922" y="1"/>
                  </a:moveTo>
                  <a:lnTo>
                    <a:pt x="42922" y="1"/>
                  </a:lnTo>
                  <a:cubicBezTo>
                    <a:pt x="42279" y="13"/>
                    <a:pt x="41637" y="25"/>
                    <a:pt x="40982" y="72"/>
                  </a:cubicBezTo>
                  <a:lnTo>
                    <a:pt x="751" y="27266"/>
                  </a:lnTo>
                  <a:cubicBezTo>
                    <a:pt x="489" y="27838"/>
                    <a:pt x="239" y="28421"/>
                    <a:pt x="0" y="29004"/>
                  </a:cubicBezTo>
                  <a:lnTo>
                    <a:pt x="42922" y="1"/>
                  </a:lnTo>
                  <a:close/>
                </a:path>
              </a:pathLst>
            </a:custGeom>
            <a:solidFill>
              <a:schemeClr val="accent5"/>
            </a:solidFill>
            <a:ln>
              <a:noFill/>
            </a:ln>
          </p:spPr>
          <p:style>
            <a:lnRef idx="0"/>
            <a:fillRef idx="0"/>
            <a:effectRef idx="0"/>
            <a:fontRef idx="minor"/>
          </p:style>
        </p:sp>
        <p:sp>
          <p:nvSpPr>
            <p:cNvPr id="132" name="CustomShape 22"/>
            <p:cNvSpPr/>
            <p:nvPr/>
          </p:nvSpPr>
          <p:spPr>
            <a:xfrm>
              <a:off x="5356800" y="2150280"/>
              <a:ext cx="662760" cy="479520"/>
            </a:xfrm>
            <a:custGeom>
              <a:avLst/>
              <a:gdLst/>
              <a:ahLst/>
              <a:rect l="l" t="t" r="r" b="b"/>
              <a:pathLst>
                <a:path w="20813" h="15098">
                  <a:moveTo>
                    <a:pt x="20515" y="0"/>
                  </a:moveTo>
                  <a:lnTo>
                    <a:pt x="60" y="13823"/>
                  </a:lnTo>
                  <a:cubicBezTo>
                    <a:pt x="48" y="14264"/>
                    <a:pt x="36" y="14681"/>
                    <a:pt x="1" y="15097"/>
                  </a:cubicBezTo>
                  <a:lnTo>
                    <a:pt x="20813" y="1024"/>
                  </a:lnTo>
                  <a:cubicBezTo>
                    <a:pt x="20717" y="691"/>
                    <a:pt x="20610" y="346"/>
                    <a:pt x="20515" y="0"/>
                  </a:cubicBezTo>
                  <a:close/>
                </a:path>
              </a:pathLst>
            </a:custGeom>
            <a:solidFill>
              <a:schemeClr val="accent5"/>
            </a:solidFill>
            <a:ln>
              <a:noFill/>
            </a:ln>
          </p:spPr>
          <p:style>
            <a:lnRef idx="0"/>
            <a:fillRef idx="0"/>
            <a:effectRef idx="0"/>
            <a:fontRef idx="minor"/>
          </p:style>
        </p:sp>
        <p:sp>
          <p:nvSpPr>
            <p:cNvPr id="133" name="CustomShape 23"/>
            <p:cNvSpPr/>
            <p:nvPr/>
          </p:nvSpPr>
          <p:spPr>
            <a:xfrm>
              <a:off x="3324600" y="1104120"/>
              <a:ext cx="900360" cy="607320"/>
            </a:xfrm>
            <a:custGeom>
              <a:avLst/>
              <a:gdLst/>
              <a:ahLst/>
              <a:rect l="l" t="t" r="r" b="b"/>
              <a:pathLst>
                <a:path w="28231" h="19087">
                  <a:moveTo>
                    <a:pt x="28231" y="0"/>
                  </a:moveTo>
                  <a:cubicBezTo>
                    <a:pt x="27230" y="215"/>
                    <a:pt x="26242" y="489"/>
                    <a:pt x="25254" y="786"/>
                  </a:cubicBezTo>
                  <a:lnTo>
                    <a:pt x="1834" y="16622"/>
                  </a:lnTo>
                  <a:cubicBezTo>
                    <a:pt x="1191" y="17419"/>
                    <a:pt x="584" y="18241"/>
                    <a:pt x="1" y="19086"/>
                  </a:cubicBezTo>
                  <a:lnTo>
                    <a:pt x="28231" y="0"/>
                  </a:lnTo>
                  <a:close/>
                </a:path>
              </a:pathLst>
            </a:custGeom>
            <a:solidFill>
              <a:schemeClr val="accent5"/>
            </a:solidFill>
            <a:ln>
              <a:noFill/>
            </a:ln>
          </p:spPr>
          <p:style>
            <a:lnRef idx="0"/>
            <a:fillRef idx="0"/>
            <a:effectRef idx="0"/>
            <a:fontRef idx="minor"/>
          </p:style>
        </p:sp>
        <p:sp>
          <p:nvSpPr>
            <p:cNvPr id="134" name="CustomShape 24"/>
            <p:cNvSpPr/>
            <p:nvPr/>
          </p:nvSpPr>
          <p:spPr>
            <a:xfrm>
              <a:off x="3900600" y="3295080"/>
              <a:ext cx="995400" cy="648720"/>
            </a:xfrm>
            <a:custGeom>
              <a:avLst/>
              <a:gdLst/>
              <a:ahLst/>
              <a:rect l="l" t="t" r="r" b="b"/>
              <a:pathLst>
                <a:path w="31195" h="20372">
                  <a:moveTo>
                    <a:pt x="31195" y="0"/>
                  </a:moveTo>
                  <a:lnTo>
                    <a:pt x="31195" y="0"/>
                  </a:lnTo>
                  <a:cubicBezTo>
                    <a:pt x="30540" y="310"/>
                    <a:pt x="29897" y="595"/>
                    <a:pt x="29230" y="845"/>
                  </a:cubicBezTo>
                  <a:cubicBezTo>
                    <a:pt x="28575" y="1083"/>
                    <a:pt x="27909" y="1286"/>
                    <a:pt x="27230" y="1464"/>
                  </a:cubicBezTo>
                  <a:lnTo>
                    <a:pt x="0" y="19872"/>
                  </a:lnTo>
                  <a:cubicBezTo>
                    <a:pt x="286" y="20002"/>
                    <a:pt x="548" y="20157"/>
                    <a:pt x="846" y="20288"/>
                  </a:cubicBezTo>
                  <a:lnTo>
                    <a:pt x="1072" y="20372"/>
                  </a:lnTo>
                  <a:lnTo>
                    <a:pt x="31195" y="0"/>
                  </a:lnTo>
                  <a:close/>
                </a:path>
              </a:pathLst>
            </a:custGeom>
            <a:solidFill>
              <a:schemeClr val="accent5"/>
            </a:solidFill>
            <a:ln>
              <a:noFill/>
            </a:ln>
          </p:spPr>
          <p:style>
            <a:lnRef idx="0"/>
            <a:fillRef idx="0"/>
            <a:effectRef idx="0"/>
            <a:fontRef idx="minor"/>
          </p:style>
        </p:sp>
        <p:sp>
          <p:nvSpPr>
            <p:cNvPr id="135" name="CustomShape 25"/>
            <p:cNvSpPr/>
            <p:nvPr/>
          </p:nvSpPr>
          <p:spPr>
            <a:xfrm>
              <a:off x="3076200" y="1091160"/>
              <a:ext cx="1806480" cy="1229040"/>
            </a:xfrm>
            <a:custGeom>
              <a:avLst/>
              <a:gdLst/>
              <a:ahLst/>
              <a:rect l="l" t="t" r="r" b="b"/>
              <a:pathLst>
                <a:path w="56496" h="38482">
                  <a:moveTo>
                    <a:pt x="55103" y="1"/>
                  </a:moveTo>
                  <a:lnTo>
                    <a:pt x="263" y="37077"/>
                  </a:lnTo>
                  <a:cubicBezTo>
                    <a:pt x="168" y="37553"/>
                    <a:pt x="84" y="38005"/>
                    <a:pt x="1" y="38482"/>
                  </a:cubicBezTo>
                  <a:lnTo>
                    <a:pt x="56496" y="298"/>
                  </a:lnTo>
                  <a:cubicBezTo>
                    <a:pt x="56032" y="191"/>
                    <a:pt x="55567" y="84"/>
                    <a:pt x="55103" y="1"/>
                  </a:cubicBezTo>
                  <a:close/>
                </a:path>
              </a:pathLst>
            </a:custGeom>
            <a:solidFill>
              <a:schemeClr val="accent5"/>
            </a:solidFill>
            <a:ln>
              <a:noFill/>
            </a:ln>
          </p:spPr>
          <p:style>
            <a:lnRef idx="0"/>
            <a:fillRef idx="0"/>
            <a:effectRef idx="0"/>
            <a:fontRef idx="minor"/>
          </p:style>
        </p:sp>
        <p:sp>
          <p:nvSpPr>
            <p:cNvPr id="136" name="CustomShape 26"/>
            <p:cNvSpPr/>
            <p:nvPr/>
          </p:nvSpPr>
          <p:spPr>
            <a:xfrm>
              <a:off x="3489480" y="1182960"/>
              <a:ext cx="487800" cy="328680"/>
            </a:xfrm>
            <a:custGeom>
              <a:avLst/>
              <a:gdLst/>
              <a:ahLst/>
              <a:rect l="l" t="t" r="r" b="b"/>
              <a:pathLst>
                <a:path w="15360" h="10395">
                  <a:moveTo>
                    <a:pt x="15359" y="0"/>
                  </a:moveTo>
                  <a:lnTo>
                    <a:pt x="15359" y="0"/>
                  </a:lnTo>
                  <a:cubicBezTo>
                    <a:pt x="9668" y="2381"/>
                    <a:pt x="4429" y="5894"/>
                    <a:pt x="0" y="10394"/>
                  </a:cubicBezTo>
                  <a:lnTo>
                    <a:pt x="15359" y="0"/>
                  </a:lnTo>
                  <a:close/>
                </a:path>
              </a:pathLst>
            </a:custGeom>
            <a:solidFill>
              <a:schemeClr val="accent5"/>
            </a:solidFill>
            <a:ln>
              <a:noFill/>
            </a:ln>
          </p:spPr>
          <p:style>
            <a:lnRef idx="0"/>
            <a:fillRef idx="0"/>
            <a:effectRef idx="0"/>
            <a:fontRef idx="minor"/>
          </p:style>
        </p:sp>
        <p:sp>
          <p:nvSpPr>
            <p:cNvPr id="137" name="CustomShape 27"/>
            <p:cNvSpPr/>
            <p:nvPr/>
          </p:nvSpPr>
          <p:spPr>
            <a:xfrm>
              <a:off x="3097080" y="1075320"/>
              <a:ext cx="1682640" cy="1142640"/>
            </a:xfrm>
            <a:custGeom>
              <a:avLst/>
              <a:gdLst/>
              <a:ahLst/>
              <a:rect l="l" t="t" r="r" b="b"/>
              <a:pathLst>
                <a:path w="52639" h="35791">
                  <a:moveTo>
                    <a:pt x="51102" y="0"/>
                  </a:moveTo>
                  <a:lnTo>
                    <a:pt x="394" y="34290"/>
                  </a:lnTo>
                  <a:cubicBezTo>
                    <a:pt x="263" y="34790"/>
                    <a:pt x="120" y="35279"/>
                    <a:pt x="1" y="35791"/>
                  </a:cubicBezTo>
                  <a:lnTo>
                    <a:pt x="52638" y="191"/>
                  </a:lnTo>
                  <a:cubicBezTo>
                    <a:pt x="52126" y="120"/>
                    <a:pt x="51614" y="60"/>
                    <a:pt x="51102" y="0"/>
                  </a:cubicBezTo>
                  <a:close/>
                </a:path>
              </a:pathLst>
            </a:custGeom>
            <a:solidFill>
              <a:schemeClr val="accent5"/>
            </a:solidFill>
            <a:ln>
              <a:noFill/>
            </a:ln>
          </p:spPr>
          <p:style>
            <a:lnRef idx="0"/>
            <a:fillRef idx="0"/>
            <a:effectRef idx="0"/>
            <a:fontRef idx="minor"/>
          </p:style>
        </p:sp>
        <p:sp>
          <p:nvSpPr>
            <p:cNvPr id="138" name="CustomShape 28"/>
            <p:cNvSpPr/>
            <p:nvPr/>
          </p:nvSpPr>
          <p:spPr>
            <a:xfrm>
              <a:off x="5315040" y="2302200"/>
              <a:ext cx="738360" cy="532440"/>
            </a:xfrm>
            <a:custGeom>
              <a:avLst/>
              <a:gdLst/>
              <a:ahLst/>
              <a:rect l="l" t="t" r="r" b="b"/>
              <a:pathLst>
                <a:path w="23171" h="16753">
                  <a:moveTo>
                    <a:pt x="22968" y="1"/>
                  </a:moveTo>
                  <a:lnTo>
                    <a:pt x="465" y="15205"/>
                  </a:lnTo>
                  <a:cubicBezTo>
                    <a:pt x="310" y="15729"/>
                    <a:pt x="179" y="16253"/>
                    <a:pt x="1" y="16753"/>
                  </a:cubicBezTo>
                  <a:lnTo>
                    <a:pt x="23170" y="1096"/>
                  </a:lnTo>
                  <a:cubicBezTo>
                    <a:pt x="23111" y="727"/>
                    <a:pt x="23039" y="370"/>
                    <a:pt x="22968" y="1"/>
                  </a:cubicBezTo>
                  <a:close/>
                </a:path>
              </a:pathLst>
            </a:custGeom>
            <a:solidFill>
              <a:schemeClr val="accent5"/>
            </a:solidFill>
            <a:ln>
              <a:noFill/>
            </a:ln>
          </p:spPr>
          <p:style>
            <a:lnRef idx="0"/>
            <a:fillRef idx="0"/>
            <a:effectRef idx="0"/>
            <a:fontRef idx="minor"/>
          </p:style>
        </p:sp>
        <p:sp>
          <p:nvSpPr>
            <p:cNvPr id="139" name="CustomShape 29"/>
            <p:cNvSpPr/>
            <p:nvPr/>
          </p:nvSpPr>
          <p:spPr>
            <a:xfrm>
              <a:off x="5343480" y="2225160"/>
              <a:ext cx="694440" cy="502560"/>
            </a:xfrm>
            <a:custGeom>
              <a:avLst/>
              <a:gdLst/>
              <a:ahLst/>
              <a:rect l="l" t="t" r="r" b="b"/>
              <a:pathLst>
                <a:path w="21802" h="15813">
                  <a:moveTo>
                    <a:pt x="21551" y="1"/>
                  </a:moveTo>
                  <a:lnTo>
                    <a:pt x="251" y="14396"/>
                  </a:lnTo>
                  <a:cubicBezTo>
                    <a:pt x="191" y="14872"/>
                    <a:pt x="96" y="15336"/>
                    <a:pt x="1" y="15812"/>
                  </a:cubicBezTo>
                  <a:lnTo>
                    <a:pt x="21801" y="1061"/>
                  </a:lnTo>
                  <a:cubicBezTo>
                    <a:pt x="21730" y="703"/>
                    <a:pt x="21646" y="346"/>
                    <a:pt x="21551" y="1"/>
                  </a:cubicBezTo>
                  <a:close/>
                </a:path>
              </a:pathLst>
            </a:custGeom>
            <a:solidFill>
              <a:schemeClr val="accent5"/>
            </a:solidFill>
            <a:ln>
              <a:noFill/>
            </a:ln>
          </p:spPr>
          <p:style>
            <a:lnRef idx="0"/>
            <a:fillRef idx="0"/>
            <a:effectRef idx="0"/>
            <a:fontRef idx="minor"/>
          </p:style>
        </p:sp>
        <p:sp>
          <p:nvSpPr>
            <p:cNvPr id="140" name="CustomShape 30"/>
            <p:cNvSpPr/>
            <p:nvPr/>
          </p:nvSpPr>
          <p:spPr>
            <a:xfrm>
              <a:off x="5256000" y="2382480"/>
              <a:ext cx="807840" cy="580320"/>
            </a:xfrm>
            <a:custGeom>
              <a:avLst/>
              <a:gdLst/>
              <a:ahLst/>
              <a:rect l="l" t="t" r="r" b="b"/>
              <a:pathLst>
                <a:path w="25337" h="18241">
                  <a:moveTo>
                    <a:pt x="25182" y="0"/>
                  </a:moveTo>
                  <a:lnTo>
                    <a:pt x="977" y="16348"/>
                  </a:lnTo>
                  <a:cubicBezTo>
                    <a:pt x="679" y="16991"/>
                    <a:pt x="346" y="17633"/>
                    <a:pt x="0" y="18241"/>
                  </a:cubicBezTo>
                  <a:lnTo>
                    <a:pt x="25337" y="1131"/>
                  </a:lnTo>
                  <a:cubicBezTo>
                    <a:pt x="25289" y="738"/>
                    <a:pt x="25242" y="369"/>
                    <a:pt x="25182" y="0"/>
                  </a:cubicBezTo>
                  <a:close/>
                </a:path>
              </a:pathLst>
            </a:custGeom>
            <a:solidFill>
              <a:schemeClr val="accent5"/>
            </a:solidFill>
            <a:ln>
              <a:noFill/>
            </a:ln>
          </p:spPr>
          <p:style>
            <a:lnRef idx="0"/>
            <a:fillRef idx="0"/>
            <a:effectRef idx="0"/>
            <a:fontRef idx="minor"/>
          </p:style>
        </p:sp>
        <p:sp>
          <p:nvSpPr>
            <p:cNvPr id="141" name="CustomShape 31"/>
            <p:cNvSpPr/>
            <p:nvPr/>
          </p:nvSpPr>
          <p:spPr>
            <a:xfrm>
              <a:off x="3063240" y="1113480"/>
              <a:ext cx="1914840" cy="1303920"/>
            </a:xfrm>
            <a:custGeom>
              <a:avLst/>
              <a:gdLst/>
              <a:ahLst/>
              <a:rect l="l" t="t" r="r" b="b"/>
              <a:pathLst>
                <a:path w="59877" h="40815">
                  <a:moveTo>
                    <a:pt x="58567" y="0"/>
                  </a:moveTo>
                  <a:lnTo>
                    <a:pt x="143" y="39493"/>
                  </a:lnTo>
                  <a:cubicBezTo>
                    <a:pt x="83" y="39945"/>
                    <a:pt x="48" y="40386"/>
                    <a:pt x="0" y="40815"/>
                  </a:cubicBezTo>
                  <a:lnTo>
                    <a:pt x="59877" y="333"/>
                  </a:lnTo>
                  <a:cubicBezTo>
                    <a:pt x="59436" y="214"/>
                    <a:pt x="58996" y="95"/>
                    <a:pt x="58567" y="0"/>
                  </a:cubicBezTo>
                  <a:close/>
                </a:path>
              </a:pathLst>
            </a:custGeom>
            <a:solidFill>
              <a:schemeClr val="accent5"/>
            </a:solidFill>
            <a:ln>
              <a:noFill/>
            </a:ln>
          </p:spPr>
          <p:style>
            <a:lnRef idx="0"/>
            <a:fillRef idx="0"/>
            <a:effectRef idx="0"/>
            <a:fontRef idx="minor"/>
          </p:style>
        </p:sp>
        <p:sp>
          <p:nvSpPr>
            <p:cNvPr id="142" name="CustomShape 32"/>
            <p:cNvSpPr/>
            <p:nvPr/>
          </p:nvSpPr>
          <p:spPr>
            <a:xfrm>
              <a:off x="5110920" y="2464560"/>
              <a:ext cx="959400" cy="684720"/>
            </a:xfrm>
            <a:custGeom>
              <a:avLst/>
              <a:gdLst/>
              <a:ahLst/>
              <a:rect l="l" t="t" r="r" b="b"/>
              <a:pathLst>
                <a:path w="30065" h="21503">
                  <a:moveTo>
                    <a:pt x="29993" y="0"/>
                  </a:moveTo>
                  <a:lnTo>
                    <a:pt x="2751" y="18407"/>
                  </a:lnTo>
                  <a:cubicBezTo>
                    <a:pt x="1918" y="19503"/>
                    <a:pt x="1013" y="20538"/>
                    <a:pt x="1" y="21503"/>
                  </a:cubicBezTo>
                  <a:lnTo>
                    <a:pt x="30064" y="1167"/>
                  </a:lnTo>
                  <a:cubicBezTo>
                    <a:pt x="30052" y="774"/>
                    <a:pt x="30017" y="381"/>
                    <a:pt x="29993" y="0"/>
                  </a:cubicBezTo>
                  <a:close/>
                </a:path>
              </a:pathLst>
            </a:custGeom>
            <a:solidFill>
              <a:schemeClr val="accent5"/>
            </a:solidFill>
            <a:ln>
              <a:noFill/>
            </a:ln>
          </p:spPr>
          <p:style>
            <a:lnRef idx="0"/>
            <a:fillRef idx="0"/>
            <a:effectRef idx="0"/>
            <a:fontRef idx="minor"/>
          </p:style>
        </p:sp>
        <p:sp>
          <p:nvSpPr>
            <p:cNvPr id="143" name="CustomShape 33"/>
            <p:cNvSpPr/>
            <p:nvPr/>
          </p:nvSpPr>
          <p:spPr>
            <a:xfrm>
              <a:off x="3056400" y="1139400"/>
              <a:ext cx="2009880" cy="1370520"/>
            </a:xfrm>
            <a:custGeom>
              <a:avLst/>
              <a:gdLst/>
              <a:ahLst/>
              <a:rect l="l" t="t" r="r" b="b"/>
              <a:pathLst>
                <a:path w="62842" h="42899">
                  <a:moveTo>
                    <a:pt x="61616" y="1"/>
                  </a:moveTo>
                  <a:lnTo>
                    <a:pt x="84" y="41613"/>
                  </a:lnTo>
                  <a:cubicBezTo>
                    <a:pt x="48" y="42054"/>
                    <a:pt x="25" y="42482"/>
                    <a:pt x="1" y="42899"/>
                  </a:cubicBezTo>
                  <a:lnTo>
                    <a:pt x="62842" y="406"/>
                  </a:lnTo>
                  <a:cubicBezTo>
                    <a:pt x="62437" y="263"/>
                    <a:pt x="62020" y="144"/>
                    <a:pt x="61616" y="1"/>
                  </a:cubicBezTo>
                  <a:close/>
                </a:path>
              </a:pathLst>
            </a:custGeom>
            <a:solidFill>
              <a:schemeClr val="accent5"/>
            </a:solidFill>
            <a:ln>
              <a:noFill/>
            </a:ln>
          </p:spPr>
          <p:style>
            <a:lnRef idx="0"/>
            <a:fillRef idx="0"/>
            <a:effectRef idx="0"/>
            <a:fontRef idx="minor"/>
          </p:style>
        </p:sp>
        <p:sp>
          <p:nvSpPr>
            <p:cNvPr id="144" name="CustomShape 34"/>
            <p:cNvSpPr/>
            <p:nvPr/>
          </p:nvSpPr>
          <p:spPr>
            <a:xfrm>
              <a:off x="3054600" y="1170000"/>
              <a:ext cx="2093760" cy="1429200"/>
            </a:xfrm>
            <a:custGeom>
              <a:avLst/>
              <a:gdLst/>
              <a:ahLst/>
              <a:rect l="l" t="t" r="r" b="b"/>
              <a:pathLst>
                <a:path w="65461" h="44732">
                  <a:moveTo>
                    <a:pt x="64330" y="0"/>
                  </a:moveTo>
                  <a:lnTo>
                    <a:pt x="24" y="43494"/>
                  </a:lnTo>
                  <a:cubicBezTo>
                    <a:pt x="24" y="43910"/>
                    <a:pt x="0" y="44303"/>
                    <a:pt x="24" y="44732"/>
                  </a:cubicBezTo>
                  <a:lnTo>
                    <a:pt x="65461" y="465"/>
                  </a:lnTo>
                  <a:cubicBezTo>
                    <a:pt x="65092" y="298"/>
                    <a:pt x="64699" y="155"/>
                    <a:pt x="64330" y="0"/>
                  </a:cubicBezTo>
                  <a:close/>
                </a:path>
              </a:pathLst>
            </a:custGeom>
            <a:solidFill>
              <a:schemeClr val="accent5"/>
            </a:solidFill>
            <a:ln>
              <a:noFill/>
            </a:ln>
          </p:spPr>
          <p:style>
            <a:lnRef idx="0"/>
            <a:fillRef idx="0"/>
            <a:effectRef idx="0"/>
            <a:fontRef idx="minor"/>
          </p:style>
        </p:sp>
        <p:sp>
          <p:nvSpPr>
            <p:cNvPr id="145" name="CustomShape 35"/>
            <p:cNvSpPr/>
            <p:nvPr/>
          </p:nvSpPr>
          <p:spPr>
            <a:xfrm>
              <a:off x="3128040" y="1066320"/>
              <a:ext cx="1539360" cy="1042920"/>
            </a:xfrm>
            <a:custGeom>
              <a:avLst/>
              <a:gdLst/>
              <a:ahLst/>
              <a:rect l="l" t="t" r="r" b="b"/>
              <a:pathLst>
                <a:path w="48161" h="32672">
                  <a:moveTo>
                    <a:pt x="46470" y="1"/>
                  </a:moveTo>
                  <a:lnTo>
                    <a:pt x="548" y="31064"/>
                  </a:lnTo>
                  <a:cubicBezTo>
                    <a:pt x="357" y="31600"/>
                    <a:pt x="179" y="32136"/>
                    <a:pt x="0" y="32671"/>
                  </a:cubicBezTo>
                  <a:lnTo>
                    <a:pt x="48161" y="108"/>
                  </a:lnTo>
                  <a:cubicBezTo>
                    <a:pt x="47589" y="60"/>
                    <a:pt x="47042" y="25"/>
                    <a:pt x="46470" y="1"/>
                  </a:cubicBezTo>
                  <a:close/>
                </a:path>
              </a:pathLst>
            </a:custGeom>
            <a:solidFill>
              <a:schemeClr val="accent5"/>
            </a:solidFill>
            <a:ln>
              <a:noFill/>
            </a:ln>
          </p:spPr>
          <p:style>
            <a:lnRef idx="0"/>
            <a:fillRef idx="0"/>
            <a:effectRef idx="0"/>
            <a:fontRef idx="minor"/>
          </p:style>
        </p:sp>
        <p:sp>
          <p:nvSpPr>
            <p:cNvPr id="146" name="CustomShape 36"/>
            <p:cNvSpPr/>
            <p:nvPr/>
          </p:nvSpPr>
          <p:spPr>
            <a:xfrm>
              <a:off x="3978000" y="2549160"/>
              <a:ext cx="2094120" cy="1428480"/>
            </a:xfrm>
            <a:custGeom>
              <a:avLst/>
              <a:gdLst/>
              <a:ahLst/>
              <a:rect l="l" t="t" r="r" b="b"/>
              <a:pathLst>
                <a:path w="65473" h="44709">
                  <a:moveTo>
                    <a:pt x="65461" y="0"/>
                  </a:moveTo>
                  <a:lnTo>
                    <a:pt x="0" y="44244"/>
                  </a:lnTo>
                  <a:cubicBezTo>
                    <a:pt x="381" y="44411"/>
                    <a:pt x="762" y="44565"/>
                    <a:pt x="1131" y="44708"/>
                  </a:cubicBezTo>
                  <a:lnTo>
                    <a:pt x="65461" y="1239"/>
                  </a:lnTo>
                  <a:cubicBezTo>
                    <a:pt x="65461" y="822"/>
                    <a:pt x="65473" y="417"/>
                    <a:pt x="65461" y="0"/>
                  </a:cubicBezTo>
                  <a:close/>
                </a:path>
              </a:pathLst>
            </a:custGeom>
            <a:solidFill>
              <a:schemeClr val="accent5"/>
            </a:solidFill>
            <a:ln>
              <a:noFill/>
            </a:ln>
          </p:spPr>
          <p:style>
            <a:lnRef idx="0"/>
            <a:fillRef idx="0"/>
            <a:effectRef idx="0"/>
            <a:fontRef idx="minor"/>
          </p:style>
        </p:sp>
        <p:sp>
          <p:nvSpPr>
            <p:cNvPr id="147" name="CustomShape 37"/>
            <p:cNvSpPr/>
            <p:nvPr/>
          </p:nvSpPr>
          <p:spPr>
            <a:xfrm>
              <a:off x="3516120" y="3243240"/>
              <a:ext cx="646200" cy="438120"/>
            </a:xfrm>
            <a:custGeom>
              <a:avLst/>
              <a:gdLst/>
              <a:ahLst/>
              <a:rect l="l" t="t" r="r" b="b"/>
              <a:pathLst>
                <a:path w="20301" h="13800">
                  <a:moveTo>
                    <a:pt x="19360" y="1"/>
                  </a:moveTo>
                  <a:lnTo>
                    <a:pt x="1" y="13086"/>
                  </a:lnTo>
                  <a:cubicBezTo>
                    <a:pt x="251" y="13324"/>
                    <a:pt x="513" y="13574"/>
                    <a:pt x="763" y="13800"/>
                  </a:cubicBezTo>
                  <a:lnTo>
                    <a:pt x="20301" y="596"/>
                  </a:lnTo>
                  <a:cubicBezTo>
                    <a:pt x="19979" y="406"/>
                    <a:pt x="19682" y="191"/>
                    <a:pt x="19360" y="1"/>
                  </a:cubicBezTo>
                  <a:close/>
                </a:path>
              </a:pathLst>
            </a:custGeom>
            <a:solidFill>
              <a:schemeClr val="accent5"/>
            </a:solidFill>
            <a:ln>
              <a:noFill/>
            </a:ln>
          </p:spPr>
          <p:style>
            <a:lnRef idx="0"/>
            <a:fillRef idx="0"/>
            <a:effectRef idx="0"/>
            <a:fontRef idx="minor"/>
          </p:style>
        </p:sp>
        <p:sp>
          <p:nvSpPr>
            <p:cNvPr id="148" name="CustomShape 38"/>
            <p:cNvSpPr/>
            <p:nvPr/>
          </p:nvSpPr>
          <p:spPr>
            <a:xfrm>
              <a:off x="4061160" y="2638440"/>
              <a:ext cx="2009520" cy="1370160"/>
            </a:xfrm>
            <a:custGeom>
              <a:avLst/>
              <a:gdLst/>
              <a:ahLst/>
              <a:rect l="l" t="t" r="r" b="b"/>
              <a:pathLst>
                <a:path w="62831" h="42887">
                  <a:moveTo>
                    <a:pt x="62830" y="0"/>
                  </a:moveTo>
                  <a:lnTo>
                    <a:pt x="1" y="42494"/>
                  </a:lnTo>
                  <a:cubicBezTo>
                    <a:pt x="394" y="42637"/>
                    <a:pt x="822" y="42756"/>
                    <a:pt x="1215" y="42887"/>
                  </a:cubicBezTo>
                  <a:lnTo>
                    <a:pt x="62759" y="1274"/>
                  </a:lnTo>
                  <a:cubicBezTo>
                    <a:pt x="62794" y="846"/>
                    <a:pt x="62818" y="417"/>
                    <a:pt x="62830" y="0"/>
                  </a:cubicBezTo>
                  <a:close/>
                </a:path>
              </a:pathLst>
            </a:custGeom>
            <a:solidFill>
              <a:schemeClr val="accent5"/>
            </a:solidFill>
            <a:ln>
              <a:noFill/>
            </a:ln>
          </p:spPr>
          <p:style>
            <a:lnRef idx="0"/>
            <a:fillRef idx="0"/>
            <a:effectRef idx="0"/>
            <a:fontRef idx="minor"/>
          </p:style>
        </p:sp>
        <p:sp>
          <p:nvSpPr>
            <p:cNvPr id="149" name="CustomShape 39"/>
            <p:cNvSpPr/>
            <p:nvPr/>
          </p:nvSpPr>
          <p:spPr>
            <a:xfrm>
              <a:off x="3757680" y="3364200"/>
              <a:ext cx="768600" cy="502560"/>
            </a:xfrm>
            <a:custGeom>
              <a:avLst/>
              <a:gdLst/>
              <a:ahLst/>
              <a:rect l="l" t="t" r="r" b="b"/>
              <a:pathLst>
                <a:path w="24111" h="15812">
                  <a:moveTo>
                    <a:pt x="22503" y="0"/>
                  </a:moveTo>
                  <a:lnTo>
                    <a:pt x="0" y="15216"/>
                  </a:lnTo>
                  <a:cubicBezTo>
                    <a:pt x="310" y="15407"/>
                    <a:pt x="620" y="15621"/>
                    <a:pt x="941" y="15812"/>
                  </a:cubicBezTo>
                  <a:lnTo>
                    <a:pt x="24111" y="155"/>
                  </a:lnTo>
                  <a:cubicBezTo>
                    <a:pt x="23575" y="119"/>
                    <a:pt x="23039" y="60"/>
                    <a:pt x="22503" y="0"/>
                  </a:cubicBezTo>
                  <a:close/>
                </a:path>
              </a:pathLst>
            </a:custGeom>
            <a:solidFill>
              <a:schemeClr val="accent5"/>
            </a:solidFill>
            <a:ln>
              <a:noFill/>
            </a:ln>
          </p:spPr>
          <p:style>
            <a:lnRef idx="0"/>
            <a:fillRef idx="0"/>
            <a:effectRef idx="0"/>
            <a:fontRef idx="minor"/>
          </p:style>
        </p:sp>
        <p:sp>
          <p:nvSpPr>
            <p:cNvPr id="150" name="CustomShape 40"/>
            <p:cNvSpPr/>
            <p:nvPr/>
          </p:nvSpPr>
          <p:spPr>
            <a:xfrm>
              <a:off x="3630240" y="3318480"/>
              <a:ext cx="690120" cy="460440"/>
            </a:xfrm>
            <a:custGeom>
              <a:avLst/>
              <a:gdLst/>
              <a:ahLst/>
              <a:rect l="l" t="t" r="r" b="b"/>
              <a:pathLst>
                <a:path w="21671" h="14502">
                  <a:moveTo>
                    <a:pt x="20468" y="0"/>
                  </a:moveTo>
                  <a:lnTo>
                    <a:pt x="1" y="13847"/>
                  </a:lnTo>
                  <a:cubicBezTo>
                    <a:pt x="286" y="14073"/>
                    <a:pt x="572" y="14288"/>
                    <a:pt x="846" y="14502"/>
                  </a:cubicBezTo>
                  <a:lnTo>
                    <a:pt x="21670" y="417"/>
                  </a:lnTo>
                  <a:cubicBezTo>
                    <a:pt x="21265" y="286"/>
                    <a:pt x="20872" y="155"/>
                    <a:pt x="20468" y="0"/>
                  </a:cubicBezTo>
                  <a:close/>
                </a:path>
              </a:pathLst>
            </a:custGeom>
            <a:solidFill>
              <a:schemeClr val="accent5"/>
            </a:solidFill>
            <a:ln>
              <a:noFill/>
            </a:ln>
          </p:spPr>
          <p:style>
            <a:lnRef idx="0"/>
            <a:fillRef idx="0"/>
            <a:effectRef idx="0"/>
            <a:fontRef idx="minor"/>
          </p:style>
        </p:sp>
        <p:sp>
          <p:nvSpPr>
            <p:cNvPr id="151" name="CustomShape 41"/>
            <p:cNvSpPr/>
            <p:nvPr/>
          </p:nvSpPr>
          <p:spPr>
            <a:xfrm>
              <a:off x="3571560" y="3283560"/>
              <a:ext cx="665280" cy="447480"/>
            </a:xfrm>
            <a:custGeom>
              <a:avLst/>
              <a:gdLst/>
              <a:ahLst/>
              <a:rect l="l" t="t" r="r" b="b"/>
              <a:pathLst>
                <a:path w="20896" h="14098">
                  <a:moveTo>
                    <a:pt x="19836" y="1"/>
                  </a:moveTo>
                  <a:lnTo>
                    <a:pt x="0" y="13407"/>
                  </a:lnTo>
                  <a:cubicBezTo>
                    <a:pt x="274" y="13645"/>
                    <a:pt x="536" y="13872"/>
                    <a:pt x="810" y="14098"/>
                  </a:cubicBezTo>
                  <a:lnTo>
                    <a:pt x="20896" y="525"/>
                  </a:lnTo>
                  <a:cubicBezTo>
                    <a:pt x="20538" y="358"/>
                    <a:pt x="20181" y="179"/>
                    <a:pt x="19836" y="1"/>
                  </a:cubicBezTo>
                  <a:close/>
                </a:path>
              </a:pathLst>
            </a:custGeom>
            <a:solidFill>
              <a:schemeClr val="accent5"/>
            </a:solidFill>
            <a:ln>
              <a:noFill/>
            </a:ln>
          </p:spPr>
          <p:style>
            <a:lnRef idx="0"/>
            <a:fillRef idx="0"/>
            <a:effectRef idx="0"/>
            <a:fontRef idx="minor"/>
          </p:style>
        </p:sp>
        <p:sp>
          <p:nvSpPr>
            <p:cNvPr id="152" name="CustomShape 42"/>
            <p:cNvSpPr/>
            <p:nvPr/>
          </p:nvSpPr>
          <p:spPr>
            <a:xfrm>
              <a:off x="4149000" y="2731680"/>
              <a:ext cx="1914840" cy="1303920"/>
            </a:xfrm>
            <a:custGeom>
              <a:avLst/>
              <a:gdLst/>
              <a:ahLst/>
              <a:rect l="l" t="t" r="r" b="b"/>
              <a:pathLst>
                <a:path w="59877" h="40815">
                  <a:moveTo>
                    <a:pt x="59877" y="0"/>
                  </a:moveTo>
                  <a:lnTo>
                    <a:pt x="0" y="40482"/>
                  </a:lnTo>
                  <a:cubicBezTo>
                    <a:pt x="429" y="40601"/>
                    <a:pt x="881" y="40720"/>
                    <a:pt x="1310" y="40815"/>
                  </a:cubicBezTo>
                  <a:lnTo>
                    <a:pt x="59722" y="1322"/>
                  </a:lnTo>
                  <a:cubicBezTo>
                    <a:pt x="59781" y="870"/>
                    <a:pt x="59829" y="429"/>
                    <a:pt x="59877" y="0"/>
                  </a:cubicBezTo>
                  <a:close/>
                </a:path>
              </a:pathLst>
            </a:custGeom>
            <a:solidFill>
              <a:schemeClr val="accent5"/>
            </a:solidFill>
            <a:ln>
              <a:noFill/>
            </a:ln>
          </p:spPr>
          <p:style>
            <a:lnRef idx="0"/>
            <a:fillRef idx="0"/>
            <a:effectRef idx="0"/>
            <a:fontRef idx="minor"/>
          </p:style>
        </p:sp>
        <p:sp>
          <p:nvSpPr>
            <p:cNvPr id="153" name="CustomShape 43"/>
            <p:cNvSpPr/>
            <p:nvPr/>
          </p:nvSpPr>
          <p:spPr>
            <a:xfrm>
              <a:off x="4231080" y="1203840"/>
              <a:ext cx="995400" cy="648720"/>
            </a:xfrm>
            <a:custGeom>
              <a:avLst/>
              <a:gdLst/>
              <a:ahLst/>
              <a:rect l="l" t="t" r="r" b="b"/>
              <a:pathLst>
                <a:path w="31195" h="20373">
                  <a:moveTo>
                    <a:pt x="30123" y="1"/>
                  </a:moveTo>
                  <a:lnTo>
                    <a:pt x="0" y="20372"/>
                  </a:lnTo>
                  <a:cubicBezTo>
                    <a:pt x="643" y="20075"/>
                    <a:pt x="1286" y="19801"/>
                    <a:pt x="1965" y="19539"/>
                  </a:cubicBezTo>
                  <a:cubicBezTo>
                    <a:pt x="2619" y="19301"/>
                    <a:pt x="3286" y="19110"/>
                    <a:pt x="3965" y="18932"/>
                  </a:cubicBezTo>
                  <a:lnTo>
                    <a:pt x="31194" y="525"/>
                  </a:lnTo>
                  <a:cubicBezTo>
                    <a:pt x="30909" y="382"/>
                    <a:pt x="30635" y="239"/>
                    <a:pt x="30349" y="108"/>
                  </a:cubicBezTo>
                  <a:cubicBezTo>
                    <a:pt x="30278" y="60"/>
                    <a:pt x="30194" y="37"/>
                    <a:pt x="30123" y="1"/>
                  </a:cubicBezTo>
                  <a:close/>
                </a:path>
              </a:pathLst>
            </a:custGeom>
            <a:solidFill>
              <a:schemeClr val="accent5"/>
            </a:solidFill>
            <a:ln>
              <a:noFill/>
            </a:ln>
          </p:spPr>
          <p:style>
            <a:lnRef idx="0"/>
            <a:fillRef idx="0"/>
            <a:effectRef idx="0"/>
            <a:fontRef idx="minor"/>
          </p:style>
        </p:sp>
        <p:sp>
          <p:nvSpPr>
            <p:cNvPr id="154" name="CustomShape 44"/>
            <p:cNvSpPr/>
            <p:nvPr/>
          </p:nvSpPr>
          <p:spPr>
            <a:xfrm>
              <a:off x="3827160" y="3363120"/>
              <a:ext cx="838800" cy="543600"/>
            </a:xfrm>
            <a:custGeom>
              <a:avLst/>
              <a:gdLst/>
              <a:ahLst/>
              <a:rect l="l" t="t" r="r" b="b"/>
              <a:pathLst>
                <a:path w="26302" h="17098">
                  <a:moveTo>
                    <a:pt x="26301" y="0"/>
                  </a:moveTo>
                  <a:cubicBezTo>
                    <a:pt x="25587" y="84"/>
                    <a:pt x="24884" y="179"/>
                    <a:pt x="24170" y="203"/>
                  </a:cubicBezTo>
                  <a:lnTo>
                    <a:pt x="0" y="16550"/>
                  </a:lnTo>
                  <a:cubicBezTo>
                    <a:pt x="334" y="16729"/>
                    <a:pt x="655" y="16919"/>
                    <a:pt x="1000" y="17098"/>
                  </a:cubicBezTo>
                  <a:lnTo>
                    <a:pt x="26301" y="0"/>
                  </a:lnTo>
                  <a:close/>
                </a:path>
              </a:pathLst>
            </a:custGeom>
            <a:solidFill>
              <a:schemeClr val="accent5"/>
            </a:solidFill>
            <a:ln>
              <a:noFill/>
            </a:ln>
          </p:spPr>
          <p:style>
            <a:lnRef idx="0"/>
            <a:fillRef idx="0"/>
            <a:effectRef idx="0"/>
            <a:fontRef idx="minor"/>
          </p:style>
        </p:sp>
        <p:sp>
          <p:nvSpPr>
            <p:cNvPr id="155" name="CustomShape 45"/>
            <p:cNvSpPr/>
            <p:nvPr/>
          </p:nvSpPr>
          <p:spPr>
            <a:xfrm>
              <a:off x="4902120" y="3436560"/>
              <a:ext cx="900360" cy="607320"/>
            </a:xfrm>
            <a:custGeom>
              <a:avLst/>
              <a:gdLst/>
              <a:ahLst/>
              <a:rect l="l" t="t" r="r" b="b"/>
              <a:pathLst>
                <a:path w="28230" h="19086">
                  <a:moveTo>
                    <a:pt x="28230" y="0"/>
                  </a:moveTo>
                  <a:lnTo>
                    <a:pt x="0" y="19086"/>
                  </a:lnTo>
                  <a:cubicBezTo>
                    <a:pt x="988" y="18860"/>
                    <a:pt x="1989" y="18598"/>
                    <a:pt x="2977" y="18300"/>
                  </a:cubicBezTo>
                  <a:lnTo>
                    <a:pt x="26396" y="2477"/>
                  </a:lnTo>
                  <a:cubicBezTo>
                    <a:pt x="27039" y="1667"/>
                    <a:pt x="27647" y="857"/>
                    <a:pt x="28230" y="0"/>
                  </a:cubicBezTo>
                  <a:close/>
                </a:path>
              </a:pathLst>
            </a:custGeom>
            <a:solidFill>
              <a:schemeClr val="accent5"/>
            </a:solidFill>
            <a:ln>
              <a:noFill/>
            </a:ln>
          </p:spPr>
          <p:style>
            <a:lnRef idx="0"/>
            <a:fillRef idx="0"/>
            <a:effectRef idx="0"/>
            <a:fontRef idx="minor"/>
          </p:style>
        </p:sp>
        <p:sp>
          <p:nvSpPr>
            <p:cNvPr id="156" name="CustomShape 46"/>
            <p:cNvSpPr/>
            <p:nvPr/>
          </p:nvSpPr>
          <p:spPr>
            <a:xfrm>
              <a:off x="5149440" y="3636720"/>
              <a:ext cx="487800" cy="328680"/>
            </a:xfrm>
            <a:custGeom>
              <a:avLst/>
              <a:gdLst/>
              <a:ahLst/>
              <a:rect l="l" t="t" r="r" b="b"/>
              <a:pathLst>
                <a:path w="15360" h="10395">
                  <a:moveTo>
                    <a:pt x="15360" y="0"/>
                  </a:moveTo>
                  <a:lnTo>
                    <a:pt x="1" y="10394"/>
                  </a:lnTo>
                  <a:cubicBezTo>
                    <a:pt x="5704" y="8013"/>
                    <a:pt x="10942" y="4501"/>
                    <a:pt x="15360" y="0"/>
                  </a:cubicBezTo>
                  <a:close/>
                </a:path>
              </a:pathLst>
            </a:custGeom>
            <a:solidFill>
              <a:schemeClr val="accent5"/>
            </a:solidFill>
            <a:ln>
              <a:noFill/>
            </a:ln>
          </p:spPr>
          <p:style>
            <a:lnRef idx="0"/>
            <a:fillRef idx="0"/>
            <a:effectRef idx="0"/>
            <a:fontRef idx="minor"/>
          </p:style>
        </p:sp>
        <p:sp>
          <p:nvSpPr>
            <p:cNvPr id="157" name="CustomShape 47"/>
            <p:cNvSpPr/>
            <p:nvPr/>
          </p:nvSpPr>
          <p:spPr>
            <a:xfrm>
              <a:off x="4727520" y="3286800"/>
              <a:ext cx="1166760" cy="787680"/>
            </a:xfrm>
            <a:custGeom>
              <a:avLst/>
              <a:gdLst/>
              <a:ahLst/>
              <a:rect l="l" t="t" r="r" b="b"/>
              <a:pathLst>
                <a:path w="36541" h="24706">
                  <a:moveTo>
                    <a:pt x="36540" y="0"/>
                  </a:moveTo>
                  <a:lnTo>
                    <a:pt x="0" y="24706"/>
                  </a:lnTo>
                  <a:cubicBezTo>
                    <a:pt x="762" y="24610"/>
                    <a:pt x="1524" y="24527"/>
                    <a:pt x="2262" y="24408"/>
                  </a:cubicBezTo>
                  <a:lnTo>
                    <a:pt x="35421" y="1977"/>
                  </a:lnTo>
                  <a:cubicBezTo>
                    <a:pt x="35814" y="1322"/>
                    <a:pt x="36183" y="667"/>
                    <a:pt x="36540" y="0"/>
                  </a:cubicBezTo>
                  <a:close/>
                </a:path>
              </a:pathLst>
            </a:custGeom>
            <a:solidFill>
              <a:schemeClr val="accent5"/>
            </a:solidFill>
            <a:ln>
              <a:noFill/>
            </a:ln>
          </p:spPr>
          <p:style>
            <a:lnRef idx="0"/>
            <a:fillRef idx="0"/>
            <a:effectRef idx="0"/>
            <a:fontRef idx="minor"/>
          </p:style>
        </p:sp>
        <p:sp>
          <p:nvSpPr>
            <p:cNvPr id="158" name="CustomShape 48"/>
            <p:cNvSpPr/>
            <p:nvPr/>
          </p:nvSpPr>
          <p:spPr>
            <a:xfrm>
              <a:off x="4583880" y="3157560"/>
              <a:ext cx="1371240" cy="925560"/>
            </a:xfrm>
            <a:custGeom>
              <a:avLst/>
              <a:gdLst/>
              <a:ahLst/>
              <a:rect l="l" t="t" r="r" b="b"/>
              <a:pathLst>
                <a:path w="42923" h="29017">
                  <a:moveTo>
                    <a:pt x="42922" y="1"/>
                  </a:moveTo>
                  <a:lnTo>
                    <a:pt x="0" y="29016"/>
                  </a:lnTo>
                  <a:cubicBezTo>
                    <a:pt x="643" y="29004"/>
                    <a:pt x="1274" y="28993"/>
                    <a:pt x="1929" y="28945"/>
                  </a:cubicBezTo>
                  <a:lnTo>
                    <a:pt x="42160" y="1739"/>
                  </a:lnTo>
                  <a:cubicBezTo>
                    <a:pt x="42434" y="1156"/>
                    <a:pt x="42684" y="584"/>
                    <a:pt x="42922" y="1"/>
                  </a:cubicBezTo>
                  <a:close/>
                </a:path>
              </a:pathLst>
            </a:custGeom>
            <a:solidFill>
              <a:schemeClr val="accent5"/>
            </a:solidFill>
            <a:ln>
              <a:noFill/>
            </a:ln>
          </p:spPr>
          <p:style>
            <a:lnRef idx="0"/>
            <a:fillRef idx="0"/>
            <a:effectRef idx="0"/>
            <a:fontRef idx="minor"/>
          </p:style>
        </p:sp>
        <p:sp>
          <p:nvSpPr>
            <p:cNvPr id="159" name="CustomShape 49"/>
            <p:cNvSpPr/>
            <p:nvPr/>
          </p:nvSpPr>
          <p:spPr>
            <a:xfrm>
              <a:off x="4347360" y="2930400"/>
              <a:ext cx="1682640" cy="1142280"/>
            </a:xfrm>
            <a:custGeom>
              <a:avLst/>
              <a:gdLst/>
              <a:ahLst/>
              <a:rect l="l" t="t" r="r" b="b"/>
              <a:pathLst>
                <a:path w="52639" h="35779">
                  <a:moveTo>
                    <a:pt x="52638" y="1"/>
                  </a:moveTo>
                  <a:lnTo>
                    <a:pt x="1" y="35588"/>
                  </a:lnTo>
                  <a:cubicBezTo>
                    <a:pt x="501" y="35660"/>
                    <a:pt x="1025" y="35719"/>
                    <a:pt x="1536" y="35779"/>
                  </a:cubicBezTo>
                  <a:lnTo>
                    <a:pt x="52233" y="1501"/>
                  </a:lnTo>
                  <a:cubicBezTo>
                    <a:pt x="52376" y="1001"/>
                    <a:pt x="52519" y="501"/>
                    <a:pt x="52638" y="1"/>
                  </a:cubicBezTo>
                  <a:close/>
                </a:path>
              </a:pathLst>
            </a:custGeom>
            <a:solidFill>
              <a:schemeClr val="accent5"/>
            </a:solidFill>
            <a:ln>
              <a:noFill/>
            </a:ln>
          </p:spPr>
          <p:style>
            <a:lnRef idx="0"/>
            <a:fillRef idx="0"/>
            <a:effectRef idx="0"/>
            <a:fontRef idx="minor"/>
          </p:style>
        </p:sp>
        <p:sp>
          <p:nvSpPr>
            <p:cNvPr id="160" name="CustomShape 50"/>
            <p:cNvSpPr/>
            <p:nvPr/>
          </p:nvSpPr>
          <p:spPr>
            <a:xfrm>
              <a:off x="4459320" y="3039480"/>
              <a:ext cx="1539360" cy="1042920"/>
            </a:xfrm>
            <a:custGeom>
              <a:avLst/>
              <a:gdLst/>
              <a:ahLst/>
              <a:rect l="l" t="t" r="r" b="b"/>
              <a:pathLst>
                <a:path w="48161" h="32672">
                  <a:moveTo>
                    <a:pt x="48161" y="1"/>
                  </a:moveTo>
                  <a:lnTo>
                    <a:pt x="0" y="32564"/>
                  </a:lnTo>
                  <a:cubicBezTo>
                    <a:pt x="560" y="32612"/>
                    <a:pt x="1107" y="32636"/>
                    <a:pt x="1679" y="32672"/>
                  </a:cubicBezTo>
                  <a:lnTo>
                    <a:pt x="47601" y="1608"/>
                  </a:lnTo>
                  <a:cubicBezTo>
                    <a:pt x="47804" y="1072"/>
                    <a:pt x="47982" y="537"/>
                    <a:pt x="48161" y="1"/>
                  </a:cubicBezTo>
                  <a:close/>
                </a:path>
              </a:pathLst>
            </a:custGeom>
            <a:solidFill>
              <a:schemeClr val="accent5"/>
            </a:solidFill>
            <a:ln>
              <a:noFill/>
            </a:ln>
          </p:spPr>
          <p:style>
            <a:lnRef idx="0"/>
            <a:fillRef idx="0"/>
            <a:effectRef idx="0"/>
            <a:fontRef idx="minor"/>
          </p:style>
        </p:sp>
        <p:sp>
          <p:nvSpPr>
            <p:cNvPr id="161" name="CustomShape 51"/>
            <p:cNvSpPr/>
            <p:nvPr/>
          </p:nvSpPr>
          <p:spPr>
            <a:xfrm>
              <a:off x="4244760" y="2827800"/>
              <a:ext cx="1806120" cy="1229400"/>
            </a:xfrm>
            <a:custGeom>
              <a:avLst/>
              <a:gdLst/>
              <a:ahLst/>
              <a:rect l="l" t="t" r="r" b="b"/>
              <a:pathLst>
                <a:path w="56484" h="38494">
                  <a:moveTo>
                    <a:pt x="56484" y="1"/>
                  </a:moveTo>
                  <a:lnTo>
                    <a:pt x="1" y="38196"/>
                  </a:lnTo>
                  <a:cubicBezTo>
                    <a:pt x="465" y="38291"/>
                    <a:pt x="929" y="38398"/>
                    <a:pt x="1394" y="38494"/>
                  </a:cubicBezTo>
                  <a:lnTo>
                    <a:pt x="56222" y="1418"/>
                  </a:lnTo>
                  <a:cubicBezTo>
                    <a:pt x="56305" y="941"/>
                    <a:pt x="56401" y="477"/>
                    <a:pt x="56484" y="1"/>
                  </a:cubicBezTo>
                  <a:close/>
                </a:path>
              </a:pathLst>
            </a:custGeom>
            <a:solidFill>
              <a:schemeClr val="accent5"/>
            </a:solidFill>
            <a:ln>
              <a:noFill/>
            </a:ln>
          </p:spPr>
          <p:style>
            <a:lnRef idx="0"/>
            <a:fillRef idx="0"/>
            <a:effectRef idx="0"/>
            <a:fontRef idx="minor"/>
          </p:style>
        </p:sp>
        <p:sp>
          <p:nvSpPr>
            <p:cNvPr id="162" name="CustomShape 52"/>
            <p:cNvSpPr/>
            <p:nvPr/>
          </p:nvSpPr>
          <p:spPr>
            <a:xfrm>
              <a:off x="3691800" y="3346560"/>
              <a:ext cx="723960" cy="477000"/>
            </a:xfrm>
            <a:custGeom>
              <a:avLst/>
              <a:gdLst/>
              <a:ahLst/>
              <a:rect l="l" t="t" r="r" b="b"/>
              <a:pathLst>
                <a:path w="22718" h="15014">
                  <a:moveTo>
                    <a:pt x="21301" y="0"/>
                  </a:moveTo>
                  <a:lnTo>
                    <a:pt x="1" y="14395"/>
                  </a:lnTo>
                  <a:lnTo>
                    <a:pt x="894" y="15014"/>
                  </a:lnTo>
                  <a:lnTo>
                    <a:pt x="22718" y="286"/>
                  </a:lnTo>
                  <a:cubicBezTo>
                    <a:pt x="22242" y="191"/>
                    <a:pt x="21777" y="119"/>
                    <a:pt x="21301" y="0"/>
                  </a:cubicBezTo>
                  <a:close/>
                </a:path>
              </a:pathLst>
            </a:custGeom>
            <a:solidFill>
              <a:schemeClr val="accent5"/>
            </a:solidFill>
            <a:ln>
              <a:noFill/>
            </a:ln>
          </p:spPr>
          <p:style>
            <a:lnRef idx="0"/>
            <a:fillRef idx="0"/>
            <a:effectRef idx="0"/>
            <a:fontRef idx="minor"/>
          </p:style>
        </p:sp>
        <p:sp>
          <p:nvSpPr>
            <p:cNvPr id="163" name="CustomShape 53"/>
            <p:cNvSpPr/>
            <p:nvPr/>
          </p:nvSpPr>
          <p:spPr>
            <a:xfrm>
              <a:off x="3107520" y="2518560"/>
              <a:ext cx="662400" cy="479520"/>
            </a:xfrm>
            <a:custGeom>
              <a:avLst/>
              <a:gdLst/>
              <a:ahLst/>
              <a:rect l="l" t="t" r="r" b="b"/>
              <a:pathLst>
                <a:path w="20801" h="15098">
                  <a:moveTo>
                    <a:pt x="20800" y="1"/>
                  </a:moveTo>
                  <a:lnTo>
                    <a:pt x="0" y="14062"/>
                  </a:lnTo>
                  <a:cubicBezTo>
                    <a:pt x="84" y="14407"/>
                    <a:pt x="191" y="14753"/>
                    <a:pt x="298" y="15098"/>
                  </a:cubicBezTo>
                  <a:lnTo>
                    <a:pt x="20753" y="1263"/>
                  </a:lnTo>
                  <a:cubicBezTo>
                    <a:pt x="20765" y="834"/>
                    <a:pt x="20777" y="418"/>
                    <a:pt x="20800" y="1"/>
                  </a:cubicBezTo>
                  <a:close/>
                </a:path>
              </a:pathLst>
            </a:custGeom>
            <a:solidFill>
              <a:schemeClr val="accent5"/>
            </a:solidFill>
            <a:ln>
              <a:noFill/>
            </a:ln>
          </p:spPr>
          <p:style>
            <a:lnRef idx="0"/>
            <a:fillRef idx="0"/>
            <a:effectRef idx="0"/>
            <a:fontRef idx="minor"/>
          </p:style>
        </p:sp>
        <p:sp>
          <p:nvSpPr>
            <p:cNvPr id="164" name="CustomShape 54"/>
            <p:cNvSpPr/>
            <p:nvPr/>
          </p:nvSpPr>
          <p:spPr>
            <a:xfrm>
              <a:off x="3154680" y="2690640"/>
              <a:ext cx="627480" cy="449640"/>
            </a:xfrm>
            <a:custGeom>
              <a:avLst/>
              <a:gdLst/>
              <a:ahLst/>
              <a:rect l="l" t="t" r="r" b="b"/>
              <a:pathLst>
                <a:path w="19718" h="14169">
                  <a:moveTo>
                    <a:pt x="19515" y="1"/>
                  </a:moveTo>
                  <a:lnTo>
                    <a:pt x="1" y="13205"/>
                  </a:lnTo>
                  <a:cubicBezTo>
                    <a:pt x="120" y="13526"/>
                    <a:pt x="251" y="13859"/>
                    <a:pt x="382" y="14169"/>
                  </a:cubicBezTo>
                  <a:lnTo>
                    <a:pt x="19717" y="1096"/>
                  </a:lnTo>
                  <a:cubicBezTo>
                    <a:pt x="19646" y="739"/>
                    <a:pt x="19551" y="358"/>
                    <a:pt x="19515" y="1"/>
                  </a:cubicBezTo>
                  <a:close/>
                </a:path>
              </a:pathLst>
            </a:custGeom>
            <a:solidFill>
              <a:schemeClr val="accent5"/>
            </a:solidFill>
            <a:ln>
              <a:noFill/>
            </a:ln>
          </p:spPr>
          <p:style>
            <a:lnRef idx="0"/>
            <a:fillRef idx="0"/>
            <a:effectRef idx="0"/>
            <a:fontRef idx="minor"/>
          </p:style>
        </p:sp>
        <p:sp>
          <p:nvSpPr>
            <p:cNvPr id="165" name="CustomShape 55"/>
            <p:cNvSpPr/>
            <p:nvPr/>
          </p:nvSpPr>
          <p:spPr>
            <a:xfrm>
              <a:off x="3129840" y="2607840"/>
              <a:ext cx="641520" cy="462960"/>
            </a:xfrm>
            <a:custGeom>
              <a:avLst/>
              <a:gdLst/>
              <a:ahLst/>
              <a:rect l="l" t="t" r="r" b="b"/>
              <a:pathLst>
                <a:path w="20146" h="14575">
                  <a:moveTo>
                    <a:pt x="20063" y="1"/>
                  </a:moveTo>
                  <a:lnTo>
                    <a:pt x="1" y="13574"/>
                  </a:lnTo>
                  <a:cubicBezTo>
                    <a:pt x="96" y="13919"/>
                    <a:pt x="215" y="14241"/>
                    <a:pt x="334" y="14574"/>
                  </a:cubicBezTo>
                  <a:lnTo>
                    <a:pt x="20146" y="1156"/>
                  </a:lnTo>
                  <a:cubicBezTo>
                    <a:pt x="20122" y="775"/>
                    <a:pt x="20075" y="382"/>
                    <a:pt x="20063" y="1"/>
                  </a:cubicBezTo>
                  <a:close/>
                </a:path>
              </a:pathLst>
            </a:custGeom>
            <a:solidFill>
              <a:schemeClr val="accent5"/>
            </a:solidFill>
            <a:ln>
              <a:noFill/>
            </a:ln>
          </p:spPr>
          <p:style>
            <a:lnRef idx="0"/>
            <a:fillRef idx="0"/>
            <a:effectRef idx="0"/>
            <a:fontRef idx="minor"/>
          </p:style>
        </p:sp>
        <p:sp>
          <p:nvSpPr>
            <p:cNvPr id="166" name="CustomShape 56"/>
            <p:cNvSpPr/>
            <p:nvPr/>
          </p:nvSpPr>
          <p:spPr>
            <a:xfrm>
              <a:off x="3088800" y="2421000"/>
              <a:ext cx="694440" cy="502200"/>
            </a:xfrm>
            <a:custGeom>
              <a:avLst/>
              <a:gdLst/>
              <a:ahLst/>
              <a:rect l="l" t="t" r="r" b="b"/>
              <a:pathLst>
                <a:path w="21802" h="15801">
                  <a:moveTo>
                    <a:pt x="21801" y="1"/>
                  </a:moveTo>
                  <a:lnTo>
                    <a:pt x="1" y="14753"/>
                  </a:lnTo>
                  <a:cubicBezTo>
                    <a:pt x="72" y="15110"/>
                    <a:pt x="167" y="15467"/>
                    <a:pt x="251" y="15800"/>
                  </a:cubicBezTo>
                  <a:lnTo>
                    <a:pt x="21551" y="1418"/>
                  </a:lnTo>
                  <a:cubicBezTo>
                    <a:pt x="21611" y="941"/>
                    <a:pt x="21718" y="477"/>
                    <a:pt x="21801" y="1"/>
                  </a:cubicBezTo>
                  <a:close/>
                </a:path>
              </a:pathLst>
            </a:custGeom>
            <a:solidFill>
              <a:schemeClr val="accent5"/>
            </a:solidFill>
            <a:ln>
              <a:noFill/>
            </a:ln>
          </p:spPr>
          <p:style>
            <a:lnRef idx="0"/>
            <a:fillRef idx="0"/>
            <a:effectRef idx="0"/>
            <a:fontRef idx="minor"/>
          </p:style>
        </p:sp>
        <p:sp>
          <p:nvSpPr>
            <p:cNvPr id="167" name="CustomShape 57"/>
            <p:cNvSpPr/>
            <p:nvPr/>
          </p:nvSpPr>
          <p:spPr>
            <a:xfrm>
              <a:off x="3057120" y="1999440"/>
              <a:ext cx="959400" cy="684720"/>
            </a:xfrm>
            <a:custGeom>
              <a:avLst/>
              <a:gdLst/>
              <a:ahLst/>
              <a:rect l="l" t="t" r="r" b="b"/>
              <a:pathLst>
                <a:path w="30064" h="21504">
                  <a:moveTo>
                    <a:pt x="30064" y="0"/>
                  </a:moveTo>
                  <a:lnTo>
                    <a:pt x="1" y="20324"/>
                  </a:lnTo>
                  <a:cubicBezTo>
                    <a:pt x="12" y="20717"/>
                    <a:pt x="36" y="21122"/>
                    <a:pt x="72" y="21503"/>
                  </a:cubicBezTo>
                  <a:lnTo>
                    <a:pt x="27302" y="3096"/>
                  </a:lnTo>
                  <a:cubicBezTo>
                    <a:pt x="28135" y="1989"/>
                    <a:pt x="29040" y="953"/>
                    <a:pt x="30064" y="0"/>
                  </a:cubicBezTo>
                  <a:close/>
                </a:path>
              </a:pathLst>
            </a:custGeom>
            <a:solidFill>
              <a:schemeClr val="accent5"/>
            </a:solidFill>
            <a:ln>
              <a:noFill/>
            </a:ln>
          </p:spPr>
          <p:style>
            <a:lnRef idx="0"/>
            <a:fillRef idx="0"/>
            <a:effectRef idx="0"/>
            <a:fontRef idx="minor"/>
          </p:style>
        </p:sp>
        <p:sp>
          <p:nvSpPr>
            <p:cNvPr id="168" name="CustomShape 58"/>
            <p:cNvSpPr/>
            <p:nvPr/>
          </p:nvSpPr>
          <p:spPr>
            <a:xfrm>
              <a:off x="3063240" y="2185920"/>
              <a:ext cx="807480" cy="580320"/>
            </a:xfrm>
            <a:custGeom>
              <a:avLst/>
              <a:gdLst/>
              <a:ahLst/>
              <a:rect l="l" t="t" r="r" b="b"/>
              <a:pathLst>
                <a:path w="25325" h="18241">
                  <a:moveTo>
                    <a:pt x="25325" y="1"/>
                  </a:moveTo>
                  <a:lnTo>
                    <a:pt x="0" y="17110"/>
                  </a:lnTo>
                  <a:cubicBezTo>
                    <a:pt x="48" y="17503"/>
                    <a:pt x="83" y="17872"/>
                    <a:pt x="143" y="18241"/>
                  </a:cubicBezTo>
                  <a:lnTo>
                    <a:pt x="24360" y="1882"/>
                  </a:lnTo>
                  <a:cubicBezTo>
                    <a:pt x="24658" y="1251"/>
                    <a:pt x="24979" y="620"/>
                    <a:pt x="25325" y="1"/>
                  </a:cubicBezTo>
                  <a:close/>
                </a:path>
              </a:pathLst>
            </a:custGeom>
            <a:solidFill>
              <a:schemeClr val="accent5"/>
            </a:solidFill>
            <a:ln>
              <a:noFill/>
            </a:ln>
          </p:spPr>
          <p:style>
            <a:lnRef idx="0"/>
            <a:fillRef idx="0"/>
            <a:effectRef idx="0"/>
            <a:fontRef idx="minor"/>
          </p:style>
        </p:sp>
        <p:sp>
          <p:nvSpPr>
            <p:cNvPr id="169" name="CustomShape 59"/>
            <p:cNvSpPr/>
            <p:nvPr/>
          </p:nvSpPr>
          <p:spPr>
            <a:xfrm>
              <a:off x="3074040" y="2313720"/>
              <a:ext cx="738000" cy="532440"/>
            </a:xfrm>
            <a:custGeom>
              <a:avLst/>
              <a:gdLst/>
              <a:ahLst/>
              <a:rect l="l" t="t" r="r" b="b"/>
              <a:pathLst>
                <a:path w="23158" h="16753">
                  <a:moveTo>
                    <a:pt x="23158" y="0"/>
                  </a:moveTo>
                  <a:lnTo>
                    <a:pt x="0" y="15657"/>
                  </a:lnTo>
                  <a:cubicBezTo>
                    <a:pt x="60" y="16026"/>
                    <a:pt x="131" y="16383"/>
                    <a:pt x="203" y="16752"/>
                  </a:cubicBezTo>
                  <a:lnTo>
                    <a:pt x="22694" y="1548"/>
                  </a:lnTo>
                  <a:cubicBezTo>
                    <a:pt x="22836" y="1024"/>
                    <a:pt x="22979" y="500"/>
                    <a:pt x="23158" y="0"/>
                  </a:cubicBezTo>
                  <a:close/>
                </a:path>
              </a:pathLst>
            </a:custGeom>
            <a:solidFill>
              <a:schemeClr val="accent5"/>
            </a:solidFill>
            <a:ln>
              <a:noFill/>
            </a:ln>
          </p:spPr>
          <p:style>
            <a:lnRef idx="0"/>
            <a:fillRef idx="0"/>
            <a:effectRef idx="0"/>
            <a:fontRef idx="minor"/>
          </p:style>
        </p:sp>
        <p:sp>
          <p:nvSpPr>
            <p:cNvPr id="170" name="CustomShape 60"/>
            <p:cNvSpPr/>
            <p:nvPr/>
          </p:nvSpPr>
          <p:spPr>
            <a:xfrm>
              <a:off x="3213720" y="2842200"/>
              <a:ext cx="612000" cy="433440"/>
            </a:xfrm>
            <a:custGeom>
              <a:avLst/>
              <a:gdLst/>
              <a:ahLst/>
              <a:rect l="l" t="t" r="r" b="b"/>
              <a:pathLst>
                <a:path w="19229" h="13657">
                  <a:moveTo>
                    <a:pt x="18836" y="0"/>
                  </a:moveTo>
                  <a:lnTo>
                    <a:pt x="0" y="12740"/>
                  </a:lnTo>
                  <a:cubicBezTo>
                    <a:pt x="143" y="13050"/>
                    <a:pt x="310" y="13347"/>
                    <a:pt x="464" y="13657"/>
                  </a:cubicBezTo>
                  <a:lnTo>
                    <a:pt x="19229" y="965"/>
                  </a:lnTo>
                  <a:cubicBezTo>
                    <a:pt x="19121" y="691"/>
                    <a:pt x="19002" y="453"/>
                    <a:pt x="18895" y="191"/>
                  </a:cubicBezTo>
                  <a:cubicBezTo>
                    <a:pt x="18871" y="131"/>
                    <a:pt x="18860" y="60"/>
                    <a:pt x="18836" y="0"/>
                  </a:cubicBezTo>
                  <a:close/>
                </a:path>
              </a:pathLst>
            </a:custGeom>
            <a:solidFill>
              <a:schemeClr val="accent5"/>
            </a:solidFill>
            <a:ln>
              <a:noFill/>
            </a:ln>
          </p:spPr>
          <p:style>
            <a:lnRef idx="0"/>
            <a:fillRef idx="0"/>
            <a:effectRef idx="0"/>
            <a:fontRef idx="minor"/>
          </p:style>
        </p:sp>
        <p:sp>
          <p:nvSpPr>
            <p:cNvPr id="171" name="CustomShape 61"/>
            <p:cNvSpPr/>
            <p:nvPr/>
          </p:nvSpPr>
          <p:spPr>
            <a:xfrm>
              <a:off x="3325680" y="3037320"/>
              <a:ext cx="609480" cy="423720"/>
            </a:xfrm>
            <a:custGeom>
              <a:avLst/>
              <a:gdLst/>
              <a:ahLst/>
              <a:rect l="l" t="t" r="r" b="b"/>
              <a:pathLst>
                <a:path w="19146" h="13360">
                  <a:moveTo>
                    <a:pt x="18550" y="0"/>
                  </a:moveTo>
                  <a:lnTo>
                    <a:pt x="1" y="12526"/>
                  </a:lnTo>
                  <a:cubicBezTo>
                    <a:pt x="203" y="12812"/>
                    <a:pt x="393" y="13097"/>
                    <a:pt x="584" y="13359"/>
                  </a:cubicBezTo>
                  <a:lnTo>
                    <a:pt x="19146" y="834"/>
                  </a:lnTo>
                  <a:cubicBezTo>
                    <a:pt x="18943" y="560"/>
                    <a:pt x="18741" y="286"/>
                    <a:pt x="18550" y="0"/>
                  </a:cubicBezTo>
                  <a:close/>
                </a:path>
              </a:pathLst>
            </a:custGeom>
            <a:solidFill>
              <a:schemeClr val="accent5"/>
            </a:solidFill>
            <a:ln>
              <a:noFill/>
            </a:ln>
          </p:spPr>
          <p:style>
            <a:lnRef idx="0"/>
            <a:fillRef idx="0"/>
            <a:effectRef idx="0"/>
            <a:fontRef idx="minor"/>
          </p:style>
        </p:sp>
        <p:sp>
          <p:nvSpPr>
            <p:cNvPr id="172" name="CustomShape 62"/>
            <p:cNvSpPr/>
            <p:nvPr/>
          </p:nvSpPr>
          <p:spPr>
            <a:xfrm>
              <a:off x="3368880" y="3094920"/>
              <a:ext cx="613440" cy="424440"/>
            </a:xfrm>
            <a:custGeom>
              <a:avLst/>
              <a:gdLst/>
              <a:ahLst/>
              <a:rect l="l" t="t" r="r" b="b"/>
              <a:pathLst>
                <a:path w="19278" h="13383">
                  <a:moveTo>
                    <a:pt x="18610" y="0"/>
                  </a:moveTo>
                  <a:lnTo>
                    <a:pt x="1" y="12573"/>
                  </a:lnTo>
                  <a:lnTo>
                    <a:pt x="632" y="13383"/>
                  </a:lnTo>
                  <a:lnTo>
                    <a:pt x="19277" y="774"/>
                  </a:lnTo>
                  <a:cubicBezTo>
                    <a:pt x="19039" y="524"/>
                    <a:pt x="18825" y="250"/>
                    <a:pt x="18610" y="0"/>
                  </a:cubicBezTo>
                  <a:close/>
                </a:path>
              </a:pathLst>
            </a:custGeom>
            <a:solidFill>
              <a:schemeClr val="accent5"/>
            </a:solidFill>
            <a:ln>
              <a:noFill/>
            </a:ln>
          </p:spPr>
          <p:style>
            <a:lnRef idx="0"/>
            <a:fillRef idx="0"/>
            <a:effectRef idx="0"/>
            <a:fontRef idx="minor"/>
          </p:style>
        </p:sp>
        <p:sp>
          <p:nvSpPr>
            <p:cNvPr id="173" name="CustomShape 63"/>
            <p:cNvSpPr/>
            <p:nvPr/>
          </p:nvSpPr>
          <p:spPr>
            <a:xfrm>
              <a:off x="3415320" y="3148200"/>
              <a:ext cx="620640" cy="426960"/>
            </a:xfrm>
            <a:custGeom>
              <a:avLst/>
              <a:gdLst/>
              <a:ahLst/>
              <a:rect l="l" t="t" r="r" b="b"/>
              <a:pathLst>
                <a:path w="19503" h="13455">
                  <a:moveTo>
                    <a:pt x="18753" y="0"/>
                  </a:moveTo>
                  <a:lnTo>
                    <a:pt x="1" y="12680"/>
                  </a:lnTo>
                  <a:cubicBezTo>
                    <a:pt x="227" y="12954"/>
                    <a:pt x="453" y="13204"/>
                    <a:pt x="679" y="13454"/>
                  </a:cubicBezTo>
                  <a:lnTo>
                    <a:pt x="19503" y="726"/>
                  </a:lnTo>
                  <a:cubicBezTo>
                    <a:pt x="19253" y="512"/>
                    <a:pt x="19003" y="238"/>
                    <a:pt x="18753" y="0"/>
                  </a:cubicBezTo>
                  <a:close/>
                </a:path>
              </a:pathLst>
            </a:custGeom>
            <a:solidFill>
              <a:schemeClr val="accent5"/>
            </a:solidFill>
            <a:ln>
              <a:noFill/>
            </a:ln>
          </p:spPr>
          <p:style>
            <a:lnRef idx="0"/>
            <a:fillRef idx="0"/>
            <a:effectRef idx="0"/>
            <a:fontRef idx="minor"/>
          </p:style>
        </p:sp>
        <p:sp>
          <p:nvSpPr>
            <p:cNvPr id="174" name="CustomShape 64"/>
            <p:cNvSpPr/>
            <p:nvPr/>
          </p:nvSpPr>
          <p:spPr>
            <a:xfrm>
              <a:off x="3248280" y="2910960"/>
              <a:ext cx="608040" cy="428040"/>
            </a:xfrm>
            <a:custGeom>
              <a:avLst/>
              <a:gdLst/>
              <a:ahLst/>
              <a:rect l="l" t="t" r="r" b="b"/>
              <a:pathLst>
                <a:path w="19111" h="13491">
                  <a:moveTo>
                    <a:pt x="18646" y="0"/>
                  </a:moveTo>
                  <a:lnTo>
                    <a:pt x="1" y="12597"/>
                  </a:lnTo>
                  <a:cubicBezTo>
                    <a:pt x="155" y="12895"/>
                    <a:pt x="322" y="13193"/>
                    <a:pt x="501" y="13490"/>
                  </a:cubicBezTo>
                  <a:lnTo>
                    <a:pt x="19110" y="917"/>
                  </a:lnTo>
                  <a:cubicBezTo>
                    <a:pt x="18943" y="620"/>
                    <a:pt x="18789" y="310"/>
                    <a:pt x="18646" y="0"/>
                  </a:cubicBezTo>
                  <a:close/>
                </a:path>
              </a:pathLst>
            </a:custGeom>
            <a:solidFill>
              <a:schemeClr val="accent5"/>
            </a:solidFill>
            <a:ln>
              <a:noFill/>
            </a:ln>
          </p:spPr>
          <p:style>
            <a:lnRef idx="0"/>
            <a:fillRef idx="0"/>
            <a:effectRef idx="0"/>
            <a:fontRef idx="minor"/>
          </p:style>
        </p:sp>
        <p:sp>
          <p:nvSpPr>
            <p:cNvPr id="175" name="CustomShape 65"/>
            <p:cNvSpPr/>
            <p:nvPr/>
          </p:nvSpPr>
          <p:spPr>
            <a:xfrm>
              <a:off x="3464280" y="3197880"/>
              <a:ext cx="631440" cy="431280"/>
            </a:xfrm>
            <a:custGeom>
              <a:avLst/>
              <a:gdLst/>
              <a:ahLst/>
              <a:rect l="l" t="t" r="r" b="b"/>
              <a:pathLst>
                <a:path w="19837" h="13586">
                  <a:moveTo>
                    <a:pt x="19003" y="1"/>
                  </a:moveTo>
                  <a:lnTo>
                    <a:pt x="1" y="12848"/>
                  </a:lnTo>
                  <a:cubicBezTo>
                    <a:pt x="239" y="13098"/>
                    <a:pt x="477" y="13348"/>
                    <a:pt x="715" y="13586"/>
                  </a:cubicBezTo>
                  <a:lnTo>
                    <a:pt x="19836" y="668"/>
                  </a:lnTo>
                  <a:cubicBezTo>
                    <a:pt x="19562" y="465"/>
                    <a:pt x="19289" y="227"/>
                    <a:pt x="19003" y="1"/>
                  </a:cubicBezTo>
                  <a:close/>
                </a:path>
              </a:pathLst>
            </a:custGeom>
            <a:solidFill>
              <a:schemeClr val="accent5"/>
            </a:solidFill>
            <a:ln>
              <a:noFill/>
            </a:ln>
          </p:spPr>
          <p:style>
            <a:lnRef idx="0"/>
            <a:fillRef idx="0"/>
            <a:effectRef idx="0"/>
            <a:fontRef idx="minor"/>
          </p:style>
        </p:sp>
        <p:sp>
          <p:nvSpPr>
            <p:cNvPr id="176" name="CustomShape 66"/>
            <p:cNvSpPr/>
            <p:nvPr/>
          </p:nvSpPr>
          <p:spPr>
            <a:xfrm>
              <a:off x="3286080" y="2975760"/>
              <a:ext cx="606960" cy="425520"/>
            </a:xfrm>
            <a:custGeom>
              <a:avLst/>
              <a:gdLst/>
              <a:ahLst/>
              <a:rect l="l" t="t" r="r" b="b"/>
              <a:pathLst>
                <a:path w="19075" h="13407">
                  <a:moveTo>
                    <a:pt x="18550" y="1"/>
                  </a:moveTo>
                  <a:lnTo>
                    <a:pt x="0" y="12538"/>
                  </a:lnTo>
                  <a:cubicBezTo>
                    <a:pt x="167" y="12824"/>
                    <a:pt x="346" y="13121"/>
                    <a:pt x="548" y="13407"/>
                  </a:cubicBezTo>
                  <a:lnTo>
                    <a:pt x="19074" y="870"/>
                  </a:lnTo>
                  <a:cubicBezTo>
                    <a:pt x="18896" y="596"/>
                    <a:pt x="18717" y="298"/>
                    <a:pt x="18550" y="1"/>
                  </a:cubicBezTo>
                  <a:close/>
                </a:path>
              </a:pathLst>
            </a:custGeom>
            <a:solidFill>
              <a:schemeClr val="accent5"/>
            </a:solidFill>
            <a:ln>
              <a:noFill/>
            </a:ln>
          </p:spPr>
          <p:style>
            <a:lnRef idx="0"/>
            <a:fillRef idx="0"/>
            <a:effectRef idx="0"/>
            <a:fontRef idx="minor"/>
          </p:style>
        </p:sp>
        <p:sp>
          <p:nvSpPr>
            <p:cNvPr id="177" name="CustomShape 67"/>
            <p:cNvSpPr/>
            <p:nvPr/>
          </p:nvSpPr>
          <p:spPr>
            <a:xfrm>
              <a:off x="3182040" y="2768400"/>
              <a:ext cx="618840" cy="440280"/>
            </a:xfrm>
            <a:custGeom>
              <a:avLst/>
              <a:gdLst/>
              <a:ahLst/>
              <a:rect l="l" t="t" r="r" b="b"/>
              <a:pathLst>
                <a:path w="19444" h="13872">
                  <a:moveTo>
                    <a:pt x="19134" y="0"/>
                  </a:moveTo>
                  <a:lnTo>
                    <a:pt x="1" y="12919"/>
                  </a:lnTo>
                  <a:cubicBezTo>
                    <a:pt x="132" y="13228"/>
                    <a:pt x="287" y="13550"/>
                    <a:pt x="418" y="13871"/>
                  </a:cubicBezTo>
                  <a:lnTo>
                    <a:pt x="19444" y="1024"/>
                  </a:lnTo>
                  <a:cubicBezTo>
                    <a:pt x="19337" y="691"/>
                    <a:pt x="19217" y="346"/>
                    <a:pt x="19134" y="0"/>
                  </a:cubicBezTo>
                  <a:close/>
                </a:path>
              </a:pathLst>
            </a:custGeom>
            <a:solidFill>
              <a:schemeClr val="accent5"/>
            </a:solidFill>
            <a:ln>
              <a:noFill/>
            </a:ln>
          </p:spPr>
          <p:style>
            <a:lnRef idx="0"/>
            <a:fillRef idx="0"/>
            <a:effectRef idx="0"/>
            <a:fontRef idx="minor"/>
          </p:style>
        </p:sp>
      </p:grpSp>
      <p:sp>
        <p:nvSpPr>
          <p:cNvPr id="178" name="CustomShape 68"/>
          <p:cNvSpPr/>
          <p:nvPr/>
        </p:nvSpPr>
        <p:spPr>
          <a:xfrm>
            <a:off x="3359520" y="1508400"/>
            <a:ext cx="2204640" cy="2132280"/>
          </a:xfrm>
          <a:custGeom>
            <a:avLst/>
            <a:gdLst/>
            <a:ahLst/>
            <a:rect l="l" t="t" r="r" b="b"/>
            <a:pathLst>
              <a:path w="68926" h="66663">
                <a:moveTo>
                  <a:pt x="37640" y="0"/>
                </a:moveTo>
                <a:cubicBezTo>
                  <a:pt x="33847" y="0"/>
                  <a:pt x="29989" y="654"/>
                  <a:pt x="26218" y="2033"/>
                </a:cubicBezTo>
                <a:cubicBezTo>
                  <a:pt x="8918" y="8343"/>
                  <a:pt x="0" y="27453"/>
                  <a:pt x="6311" y="44741"/>
                </a:cubicBezTo>
                <a:cubicBezTo>
                  <a:pt x="11237" y="58262"/>
                  <a:pt x="24007" y="66663"/>
                  <a:pt x="37614" y="66663"/>
                </a:cubicBezTo>
                <a:cubicBezTo>
                  <a:pt x="41405" y="66663"/>
                  <a:pt x="45261" y="66011"/>
                  <a:pt x="49030" y="64636"/>
                </a:cubicBezTo>
                <a:lnTo>
                  <a:pt x="46101" y="56599"/>
                </a:lnTo>
                <a:cubicBezTo>
                  <a:pt x="43304" y="57618"/>
                  <a:pt x="40443" y="58101"/>
                  <a:pt x="37629" y="58101"/>
                </a:cubicBezTo>
                <a:cubicBezTo>
                  <a:pt x="27516" y="58101"/>
                  <a:pt x="18017" y="51862"/>
                  <a:pt x="14347" y="41812"/>
                </a:cubicBezTo>
                <a:cubicBezTo>
                  <a:pt x="9668" y="28953"/>
                  <a:pt x="16288" y="14737"/>
                  <a:pt x="29147" y="10070"/>
                </a:cubicBezTo>
                <a:cubicBezTo>
                  <a:pt x="31950" y="9047"/>
                  <a:pt x="34818" y="8562"/>
                  <a:pt x="37638" y="8562"/>
                </a:cubicBezTo>
                <a:cubicBezTo>
                  <a:pt x="47750" y="8562"/>
                  <a:pt x="57239" y="14802"/>
                  <a:pt x="60889" y="24857"/>
                </a:cubicBezTo>
                <a:lnTo>
                  <a:pt x="68925" y="21928"/>
                </a:lnTo>
                <a:cubicBezTo>
                  <a:pt x="64001" y="8402"/>
                  <a:pt x="51237" y="0"/>
                  <a:pt x="37640" y="0"/>
                </a:cubicBezTo>
                <a:close/>
              </a:path>
            </a:pathLst>
          </a:custGeom>
          <a:solidFill>
            <a:schemeClr val="accent5"/>
          </a:solidFill>
          <a:ln>
            <a:noFill/>
          </a:ln>
        </p:spPr>
        <p:style>
          <a:lnRef idx="0"/>
          <a:fillRef idx="0"/>
          <a:effectRef idx="0"/>
          <a:fontRef idx="minor"/>
        </p:style>
      </p:sp>
      <p:sp>
        <p:nvSpPr>
          <p:cNvPr id="179" name="CustomShape 69"/>
          <p:cNvSpPr/>
          <p:nvPr/>
        </p:nvSpPr>
        <p:spPr>
          <a:xfrm>
            <a:off x="4015800" y="1962360"/>
            <a:ext cx="1263600" cy="1235520"/>
          </a:xfrm>
          <a:custGeom>
            <a:avLst/>
            <a:gdLst/>
            <a:ahLst/>
            <a:rect l="l" t="t" r="r" b="b"/>
            <a:pathLst>
              <a:path w="39566" h="38679">
                <a:moveTo>
                  <a:pt x="17546" y="0"/>
                </a:moveTo>
                <a:cubicBezTo>
                  <a:pt x="10261" y="0"/>
                  <a:pt x="3283" y="4141"/>
                  <a:pt x="1" y="11171"/>
                </a:cubicBezTo>
                <a:lnTo>
                  <a:pt x="2739" y="12445"/>
                </a:lnTo>
                <a:cubicBezTo>
                  <a:pt x="5510" y="6498"/>
                  <a:pt x="11395" y="3012"/>
                  <a:pt x="17546" y="3012"/>
                </a:cubicBezTo>
                <a:cubicBezTo>
                  <a:pt x="19854" y="3012"/>
                  <a:pt x="22200" y="3503"/>
                  <a:pt x="24433" y="4540"/>
                </a:cubicBezTo>
                <a:cubicBezTo>
                  <a:pt x="32600" y="8350"/>
                  <a:pt x="36125" y="18053"/>
                  <a:pt x="32326" y="26221"/>
                </a:cubicBezTo>
                <a:cubicBezTo>
                  <a:pt x="29555" y="32162"/>
                  <a:pt x="23666" y="35653"/>
                  <a:pt x="17517" y="35653"/>
                </a:cubicBezTo>
                <a:cubicBezTo>
                  <a:pt x="15213" y="35653"/>
                  <a:pt x="12872" y="35162"/>
                  <a:pt x="10645" y="34127"/>
                </a:cubicBezTo>
                <a:lnTo>
                  <a:pt x="9371" y="36865"/>
                </a:lnTo>
                <a:cubicBezTo>
                  <a:pt x="12008" y="38096"/>
                  <a:pt x="14781" y="38678"/>
                  <a:pt x="17512" y="38678"/>
                </a:cubicBezTo>
                <a:cubicBezTo>
                  <a:pt x="24793" y="38678"/>
                  <a:pt x="31771" y="34538"/>
                  <a:pt x="35053" y="27507"/>
                </a:cubicBezTo>
                <a:cubicBezTo>
                  <a:pt x="39565" y="17827"/>
                  <a:pt x="35363" y="6326"/>
                  <a:pt x="25695" y="1813"/>
                </a:cubicBezTo>
                <a:cubicBezTo>
                  <a:pt x="23054" y="582"/>
                  <a:pt x="20279" y="0"/>
                  <a:pt x="17546" y="0"/>
                </a:cubicBezTo>
                <a:close/>
              </a:path>
            </a:pathLst>
          </a:custGeom>
          <a:solidFill>
            <a:schemeClr val="accent5"/>
          </a:solidFill>
          <a:ln>
            <a:noFill/>
          </a:ln>
        </p:spPr>
        <p:style>
          <a:lnRef idx="0"/>
          <a:fillRef idx="0"/>
          <a:effectRef idx="0"/>
          <a:fontRef idx="minor"/>
        </p:style>
      </p:sp>
      <p:sp>
        <p:nvSpPr>
          <p:cNvPr id="180" name="PlaceHolder 70"/>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81" name="PlaceHolder 71"/>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22b38"/>
        </a:solidFill>
      </p:bgPr>
    </p:bg>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1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22b38"/>
        </a:solidFill>
      </p:bgPr>
    </p:bg>
    <p:spTree>
      <p:nvGrpSpPr>
        <p:cNvPr id="1" name=""/>
        <p:cNvGrpSpPr/>
        <p:nvPr/>
      </p:nvGrpSpPr>
      <p:grpSpPr>
        <a:xfrm>
          <a:off x="0" y="0"/>
          <a:ext cx="0" cy="0"/>
          <a:chOff x="0" y="0"/>
          <a:chExt cx="0" cy="0"/>
        </a:xfrm>
      </p:grpSpPr>
      <p:grpSp>
        <p:nvGrpSpPr>
          <p:cNvPr id="256" name="Group 1"/>
          <p:cNvGrpSpPr/>
          <p:nvPr/>
        </p:nvGrpSpPr>
        <p:grpSpPr>
          <a:xfrm>
            <a:off x="344160" y="360"/>
            <a:ext cx="2415960" cy="1613160"/>
            <a:chOff x="344160" y="360"/>
            <a:chExt cx="2415960" cy="1613160"/>
          </a:xfrm>
        </p:grpSpPr>
        <p:sp>
          <p:nvSpPr>
            <p:cNvPr id="257" name="CustomShape 2"/>
            <p:cNvSpPr/>
            <p:nvPr/>
          </p:nvSpPr>
          <p:spPr>
            <a:xfrm rot="10800000">
              <a:off x="344160" y="0"/>
              <a:ext cx="2415960" cy="1613160"/>
            </a:xfrm>
            <a:custGeom>
              <a:avLst/>
              <a:gdLst/>
              <a:ahLst/>
              <a:rect l="l" t="t" r="r" b="b"/>
              <a:pathLst>
                <a:path w="173665" h="116069">
                  <a:moveTo>
                    <a:pt x="87083" y="1"/>
                  </a:moveTo>
                  <a:cubicBezTo>
                    <a:pt x="86746" y="1"/>
                    <a:pt x="86408" y="3"/>
                    <a:pt x="86071" y="6"/>
                  </a:cubicBezTo>
                  <a:cubicBezTo>
                    <a:pt x="38291" y="542"/>
                    <a:pt x="1" y="39714"/>
                    <a:pt x="548" y="87493"/>
                  </a:cubicBezTo>
                  <a:cubicBezTo>
                    <a:pt x="667" y="97518"/>
                    <a:pt x="2489" y="107139"/>
                    <a:pt x="5727" y="116068"/>
                  </a:cubicBezTo>
                  <a:lnTo>
                    <a:pt x="24551" y="116068"/>
                  </a:lnTo>
                  <a:cubicBezTo>
                    <a:pt x="20408" y="107317"/>
                    <a:pt x="18038" y="97578"/>
                    <a:pt x="17919" y="87279"/>
                  </a:cubicBezTo>
                  <a:cubicBezTo>
                    <a:pt x="17491" y="49108"/>
                    <a:pt x="48090" y="17806"/>
                    <a:pt x="86261" y="17378"/>
                  </a:cubicBezTo>
                  <a:cubicBezTo>
                    <a:pt x="86526" y="17375"/>
                    <a:pt x="86790" y="17373"/>
                    <a:pt x="87053" y="17373"/>
                  </a:cubicBezTo>
                  <a:cubicBezTo>
                    <a:pt x="124865" y="17373"/>
                    <a:pt x="155737" y="47812"/>
                    <a:pt x="156163" y="85719"/>
                  </a:cubicBezTo>
                  <a:cubicBezTo>
                    <a:pt x="156282" y="96566"/>
                    <a:pt x="153901" y="106865"/>
                    <a:pt x="149543" y="116068"/>
                  </a:cubicBezTo>
                  <a:lnTo>
                    <a:pt x="168367" y="116068"/>
                  </a:lnTo>
                  <a:cubicBezTo>
                    <a:pt x="171843" y="106543"/>
                    <a:pt x="173665" y="96256"/>
                    <a:pt x="173546" y="85529"/>
                  </a:cubicBezTo>
                  <a:cubicBezTo>
                    <a:pt x="173014" y="38087"/>
                    <a:pt x="134391" y="1"/>
                    <a:pt x="87083" y="1"/>
                  </a:cubicBezTo>
                  <a:close/>
                </a:path>
              </a:pathLst>
            </a:custGeom>
            <a:solidFill>
              <a:schemeClr val="accent5"/>
            </a:solidFill>
            <a:ln>
              <a:noFill/>
            </a:ln>
          </p:spPr>
          <p:style>
            <a:lnRef idx="0"/>
            <a:fillRef idx="0"/>
            <a:effectRef idx="0"/>
            <a:fontRef idx="minor"/>
          </p:style>
        </p:sp>
        <p:sp>
          <p:nvSpPr>
            <p:cNvPr id="258" name="CustomShape 3"/>
            <p:cNvSpPr/>
            <p:nvPr/>
          </p:nvSpPr>
          <p:spPr>
            <a:xfrm rot="10800000">
              <a:off x="1270440" y="360"/>
              <a:ext cx="989280" cy="1072800"/>
            </a:xfrm>
            <a:custGeom>
              <a:avLst/>
              <a:gdLst/>
              <a:ahLst/>
              <a:rect l="l" t="t" r="r" b="b"/>
              <a:pathLst>
                <a:path w="71296" h="77296">
                  <a:moveTo>
                    <a:pt x="51168" y="0"/>
                  </a:moveTo>
                  <a:cubicBezTo>
                    <a:pt x="33186" y="0"/>
                    <a:pt x="15965" y="10209"/>
                    <a:pt x="7871" y="27575"/>
                  </a:cubicBezTo>
                  <a:cubicBezTo>
                    <a:pt x="1" y="44470"/>
                    <a:pt x="2870" y="63591"/>
                    <a:pt x="13645" y="77295"/>
                  </a:cubicBezTo>
                  <a:lnTo>
                    <a:pt x="23766" y="77295"/>
                  </a:lnTo>
                  <a:cubicBezTo>
                    <a:pt x="11264" y="65735"/>
                    <a:pt x="7061" y="46994"/>
                    <a:pt x="14634" y="30730"/>
                  </a:cubicBezTo>
                  <a:cubicBezTo>
                    <a:pt x="21462" y="16069"/>
                    <a:pt x="35986" y="7460"/>
                    <a:pt x="51156" y="7460"/>
                  </a:cubicBezTo>
                  <a:cubicBezTo>
                    <a:pt x="56855" y="7460"/>
                    <a:pt x="62645" y="8674"/>
                    <a:pt x="68152" y="11240"/>
                  </a:cubicBezTo>
                  <a:lnTo>
                    <a:pt x="71295" y="4477"/>
                  </a:lnTo>
                  <a:cubicBezTo>
                    <a:pt x="64774" y="1439"/>
                    <a:pt x="57917" y="0"/>
                    <a:pt x="51168" y="0"/>
                  </a:cubicBezTo>
                  <a:close/>
                </a:path>
              </a:pathLst>
            </a:custGeom>
            <a:solidFill>
              <a:schemeClr val="accent5"/>
            </a:solidFill>
            <a:ln>
              <a:noFill/>
            </a:ln>
          </p:spPr>
          <p:style>
            <a:lnRef idx="0"/>
            <a:fillRef idx="0"/>
            <a:effectRef idx="0"/>
            <a:fontRef idx="minor"/>
          </p:style>
        </p:sp>
        <p:sp>
          <p:nvSpPr>
            <p:cNvPr id="259" name="CustomShape 4"/>
            <p:cNvSpPr/>
            <p:nvPr/>
          </p:nvSpPr>
          <p:spPr>
            <a:xfrm rot="10800000">
              <a:off x="948600" y="360"/>
              <a:ext cx="217080" cy="170280"/>
            </a:xfrm>
            <a:custGeom>
              <a:avLst/>
              <a:gdLst/>
              <a:ahLst/>
              <a:rect l="l" t="t" r="r" b="b"/>
              <a:pathLst>
                <a:path w="15896" h="12538">
                  <a:moveTo>
                    <a:pt x="9133" y="0"/>
                  </a:moveTo>
                  <a:cubicBezTo>
                    <a:pt x="6859" y="4882"/>
                    <a:pt x="3715" y="9085"/>
                    <a:pt x="1" y="12537"/>
                  </a:cubicBezTo>
                  <a:lnTo>
                    <a:pt x="10121" y="12537"/>
                  </a:lnTo>
                  <a:cubicBezTo>
                    <a:pt x="12347" y="9704"/>
                    <a:pt x="14300" y="6561"/>
                    <a:pt x="15896" y="3132"/>
                  </a:cubicBezTo>
                  <a:lnTo>
                    <a:pt x="9133" y="0"/>
                  </a:lnTo>
                  <a:close/>
                </a:path>
              </a:pathLst>
            </a:custGeom>
            <a:solidFill>
              <a:schemeClr val="accent5"/>
            </a:solidFill>
            <a:ln>
              <a:noFill/>
            </a:ln>
          </p:spPr>
          <p:style>
            <a:lnRef idx="0"/>
            <a:fillRef idx="0"/>
            <a:effectRef idx="0"/>
            <a:fontRef idx="minor"/>
          </p:style>
        </p:sp>
      </p:grpSp>
      <p:grpSp>
        <p:nvGrpSpPr>
          <p:cNvPr id="260" name="Group 5"/>
          <p:cNvGrpSpPr/>
          <p:nvPr/>
        </p:nvGrpSpPr>
        <p:grpSpPr>
          <a:xfrm>
            <a:off x="6500520" y="2616120"/>
            <a:ext cx="1984320" cy="1983600"/>
            <a:chOff x="6500520" y="2616120"/>
            <a:chExt cx="1984320" cy="1983600"/>
          </a:xfrm>
        </p:grpSpPr>
        <p:sp>
          <p:nvSpPr>
            <p:cNvPr id="261" name="CustomShape 6"/>
            <p:cNvSpPr/>
            <p:nvPr/>
          </p:nvSpPr>
          <p:spPr>
            <a:xfrm flipH="1">
              <a:off x="7016040" y="2726280"/>
              <a:ext cx="1039680" cy="1711800"/>
            </a:xfrm>
            <a:custGeom>
              <a:avLst/>
              <a:gdLst/>
              <a:ahLst/>
              <a:rect l="l" t="t" r="r" b="b"/>
              <a:pathLst>
                <a:path w="47221" h="77630">
                  <a:moveTo>
                    <a:pt x="46173" y="1"/>
                  </a:moveTo>
                  <a:lnTo>
                    <a:pt x="0" y="76974"/>
                  </a:lnTo>
                  <a:cubicBezTo>
                    <a:pt x="322" y="77201"/>
                    <a:pt x="655" y="77427"/>
                    <a:pt x="988" y="77629"/>
                  </a:cubicBezTo>
                  <a:lnTo>
                    <a:pt x="47220" y="548"/>
                  </a:lnTo>
                  <a:cubicBezTo>
                    <a:pt x="46887" y="358"/>
                    <a:pt x="46530" y="179"/>
                    <a:pt x="46173" y="1"/>
                  </a:cubicBezTo>
                  <a:close/>
                </a:path>
              </a:pathLst>
            </a:custGeom>
            <a:solidFill>
              <a:schemeClr val="accent5"/>
            </a:solidFill>
            <a:ln>
              <a:noFill/>
            </a:ln>
          </p:spPr>
          <p:style>
            <a:lnRef idx="0"/>
            <a:fillRef idx="0"/>
            <a:effectRef idx="0"/>
            <a:fontRef idx="minor"/>
          </p:style>
        </p:sp>
        <p:sp>
          <p:nvSpPr>
            <p:cNvPr id="262" name="CustomShape 7"/>
            <p:cNvSpPr/>
            <p:nvPr/>
          </p:nvSpPr>
          <p:spPr>
            <a:xfrm flipH="1">
              <a:off x="7380720" y="2619720"/>
              <a:ext cx="943560" cy="1551960"/>
            </a:xfrm>
            <a:custGeom>
              <a:avLst/>
              <a:gdLst/>
              <a:ahLst/>
              <a:rect l="l" t="t" r="r" b="b"/>
              <a:pathLst>
                <a:path w="42876" h="70403">
                  <a:moveTo>
                    <a:pt x="41566" y="1"/>
                  </a:moveTo>
                  <a:lnTo>
                    <a:pt x="1" y="69307"/>
                  </a:lnTo>
                  <a:cubicBezTo>
                    <a:pt x="239" y="69688"/>
                    <a:pt x="477" y="70045"/>
                    <a:pt x="727" y="70402"/>
                  </a:cubicBezTo>
                  <a:lnTo>
                    <a:pt x="42875" y="132"/>
                  </a:lnTo>
                  <a:cubicBezTo>
                    <a:pt x="42447" y="96"/>
                    <a:pt x="42018" y="48"/>
                    <a:pt x="41566" y="1"/>
                  </a:cubicBezTo>
                  <a:close/>
                </a:path>
              </a:pathLst>
            </a:custGeom>
            <a:solidFill>
              <a:schemeClr val="accent5"/>
            </a:solidFill>
            <a:ln>
              <a:noFill/>
            </a:ln>
          </p:spPr>
          <p:style>
            <a:lnRef idx="0"/>
            <a:fillRef idx="0"/>
            <a:effectRef idx="0"/>
            <a:fontRef idx="minor"/>
          </p:style>
        </p:sp>
        <p:sp>
          <p:nvSpPr>
            <p:cNvPr id="263" name="CustomShape 8"/>
            <p:cNvSpPr/>
            <p:nvPr/>
          </p:nvSpPr>
          <p:spPr>
            <a:xfrm flipH="1">
              <a:off x="7464240" y="2616120"/>
              <a:ext cx="903240" cy="1485360"/>
            </a:xfrm>
            <a:custGeom>
              <a:avLst/>
              <a:gdLst/>
              <a:ahLst/>
              <a:rect l="l" t="t" r="r" b="b"/>
              <a:pathLst>
                <a:path w="41053" h="67379">
                  <a:moveTo>
                    <a:pt x="39696" y="1"/>
                  </a:moveTo>
                  <a:lnTo>
                    <a:pt x="0" y="66188"/>
                  </a:lnTo>
                  <a:cubicBezTo>
                    <a:pt x="215" y="66592"/>
                    <a:pt x="453" y="66973"/>
                    <a:pt x="679" y="67378"/>
                  </a:cubicBezTo>
                  <a:lnTo>
                    <a:pt x="41053" y="37"/>
                  </a:lnTo>
                  <a:cubicBezTo>
                    <a:pt x="40601" y="25"/>
                    <a:pt x="40148" y="1"/>
                    <a:pt x="39696" y="1"/>
                  </a:cubicBezTo>
                  <a:close/>
                </a:path>
              </a:pathLst>
            </a:custGeom>
            <a:solidFill>
              <a:schemeClr val="accent5"/>
            </a:solidFill>
            <a:ln>
              <a:noFill/>
            </a:ln>
          </p:spPr>
          <p:style>
            <a:lnRef idx="0"/>
            <a:fillRef idx="0"/>
            <a:effectRef idx="0"/>
            <a:fontRef idx="minor"/>
          </p:style>
        </p:sp>
        <p:sp>
          <p:nvSpPr>
            <p:cNvPr id="264" name="CustomShape 9"/>
            <p:cNvSpPr/>
            <p:nvPr/>
          </p:nvSpPr>
          <p:spPr>
            <a:xfrm flipH="1">
              <a:off x="7082640" y="2694600"/>
              <a:ext cx="1032480" cy="1701000"/>
            </a:xfrm>
            <a:custGeom>
              <a:avLst/>
              <a:gdLst/>
              <a:ahLst/>
              <a:rect l="l" t="t" r="r" b="b"/>
              <a:pathLst>
                <a:path w="46900" h="77141">
                  <a:moveTo>
                    <a:pt x="45804" y="0"/>
                  </a:moveTo>
                  <a:lnTo>
                    <a:pt x="0" y="76390"/>
                  </a:lnTo>
                  <a:cubicBezTo>
                    <a:pt x="310" y="76640"/>
                    <a:pt x="620" y="76879"/>
                    <a:pt x="941" y="77140"/>
                  </a:cubicBezTo>
                  <a:lnTo>
                    <a:pt x="46899" y="488"/>
                  </a:lnTo>
                  <a:cubicBezTo>
                    <a:pt x="46542" y="321"/>
                    <a:pt x="46185" y="143"/>
                    <a:pt x="45804" y="0"/>
                  </a:cubicBezTo>
                  <a:close/>
                </a:path>
              </a:pathLst>
            </a:custGeom>
            <a:solidFill>
              <a:schemeClr val="accent5"/>
            </a:solidFill>
            <a:ln>
              <a:noFill/>
            </a:ln>
          </p:spPr>
          <p:style>
            <a:lnRef idx="0"/>
            <a:fillRef idx="0"/>
            <a:effectRef idx="0"/>
            <a:fontRef idx="minor"/>
          </p:style>
        </p:sp>
        <p:sp>
          <p:nvSpPr>
            <p:cNvPr id="265" name="CustomShape 10"/>
            <p:cNvSpPr/>
            <p:nvPr/>
          </p:nvSpPr>
          <p:spPr>
            <a:xfrm flipH="1">
              <a:off x="7152480" y="2667960"/>
              <a:ext cx="1020240" cy="1679400"/>
            </a:xfrm>
            <a:custGeom>
              <a:avLst/>
              <a:gdLst/>
              <a:ahLst/>
              <a:rect l="l" t="t" r="r" b="b"/>
              <a:pathLst>
                <a:path w="46340" h="76153">
                  <a:moveTo>
                    <a:pt x="45185" y="0"/>
                  </a:moveTo>
                  <a:lnTo>
                    <a:pt x="1" y="75331"/>
                  </a:lnTo>
                  <a:cubicBezTo>
                    <a:pt x="299" y="75617"/>
                    <a:pt x="584" y="75879"/>
                    <a:pt x="894" y="76153"/>
                  </a:cubicBezTo>
                  <a:lnTo>
                    <a:pt x="46340" y="381"/>
                  </a:lnTo>
                  <a:cubicBezTo>
                    <a:pt x="45959" y="251"/>
                    <a:pt x="45578" y="131"/>
                    <a:pt x="45185" y="0"/>
                  </a:cubicBezTo>
                  <a:close/>
                </a:path>
              </a:pathLst>
            </a:custGeom>
            <a:solidFill>
              <a:schemeClr val="accent5"/>
            </a:solidFill>
            <a:ln>
              <a:noFill/>
            </a:ln>
          </p:spPr>
          <p:style>
            <a:lnRef idx="0"/>
            <a:fillRef idx="0"/>
            <a:effectRef idx="0"/>
            <a:fontRef idx="minor"/>
          </p:style>
        </p:sp>
        <p:sp>
          <p:nvSpPr>
            <p:cNvPr id="266" name="CustomShape 11"/>
            <p:cNvSpPr/>
            <p:nvPr/>
          </p:nvSpPr>
          <p:spPr>
            <a:xfrm flipH="1">
              <a:off x="7225200" y="2646000"/>
              <a:ext cx="1001160" cy="1648080"/>
            </a:xfrm>
            <a:custGeom>
              <a:avLst/>
              <a:gdLst/>
              <a:ahLst/>
              <a:rect l="l" t="t" r="r" b="b"/>
              <a:pathLst>
                <a:path w="45482" h="74748">
                  <a:moveTo>
                    <a:pt x="44291" y="0"/>
                  </a:moveTo>
                  <a:lnTo>
                    <a:pt x="0" y="73855"/>
                  </a:lnTo>
                  <a:cubicBezTo>
                    <a:pt x="274" y="74152"/>
                    <a:pt x="572" y="74450"/>
                    <a:pt x="845" y="74748"/>
                  </a:cubicBezTo>
                  <a:lnTo>
                    <a:pt x="45482" y="334"/>
                  </a:lnTo>
                  <a:cubicBezTo>
                    <a:pt x="45101" y="226"/>
                    <a:pt x="44696" y="107"/>
                    <a:pt x="44291" y="0"/>
                  </a:cubicBezTo>
                  <a:close/>
                </a:path>
              </a:pathLst>
            </a:custGeom>
            <a:solidFill>
              <a:schemeClr val="accent5"/>
            </a:solidFill>
            <a:ln>
              <a:noFill/>
            </a:ln>
          </p:spPr>
          <p:style>
            <a:lnRef idx="0"/>
            <a:fillRef idx="0"/>
            <a:effectRef idx="0"/>
            <a:fontRef idx="minor"/>
          </p:style>
        </p:sp>
        <p:sp>
          <p:nvSpPr>
            <p:cNvPr id="267" name="CustomShape 12"/>
            <p:cNvSpPr/>
            <p:nvPr/>
          </p:nvSpPr>
          <p:spPr>
            <a:xfrm flipH="1">
              <a:off x="7301160" y="2629800"/>
              <a:ext cx="975960" cy="1605960"/>
            </a:xfrm>
            <a:custGeom>
              <a:avLst/>
              <a:gdLst/>
              <a:ahLst/>
              <a:rect l="l" t="t" r="r" b="b"/>
              <a:pathLst>
                <a:path w="44339" h="72832">
                  <a:moveTo>
                    <a:pt x="43089" y="1"/>
                  </a:moveTo>
                  <a:lnTo>
                    <a:pt x="0" y="71843"/>
                  </a:lnTo>
                  <a:cubicBezTo>
                    <a:pt x="250" y="72165"/>
                    <a:pt x="524" y="72510"/>
                    <a:pt x="786" y="72831"/>
                  </a:cubicBezTo>
                  <a:lnTo>
                    <a:pt x="44339" y="227"/>
                  </a:lnTo>
                  <a:lnTo>
                    <a:pt x="43089" y="1"/>
                  </a:lnTo>
                  <a:close/>
                </a:path>
              </a:pathLst>
            </a:custGeom>
            <a:solidFill>
              <a:schemeClr val="accent5"/>
            </a:solidFill>
            <a:ln>
              <a:noFill/>
            </a:ln>
          </p:spPr>
          <p:style>
            <a:lnRef idx="0"/>
            <a:fillRef idx="0"/>
            <a:effectRef idx="0"/>
            <a:fontRef idx="minor"/>
          </p:style>
        </p:sp>
        <p:sp>
          <p:nvSpPr>
            <p:cNvPr id="268" name="CustomShape 13"/>
            <p:cNvSpPr/>
            <p:nvPr/>
          </p:nvSpPr>
          <p:spPr>
            <a:xfrm flipH="1">
              <a:off x="7970040" y="2736720"/>
              <a:ext cx="514440" cy="860040"/>
            </a:xfrm>
            <a:custGeom>
              <a:avLst/>
              <a:gdLst/>
              <a:ahLst/>
              <a:rect l="l" t="t" r="r" b="b"/>
              <a:pathLst>
                <a:path w="23468" h="39101">
                  <a:moveTo>
                    <a:pt x="23467" y="1"/>
                  </a:moveTo>
                  <a:cubicBezTo>
                    <a:pt x="22753" y="394"/>
                    <a:pt x="22039" y="811"/>
                    <a:pt x="21348" y="1239"/>
                  </a:cubicBezTo>
                  <a:lnTo>
                    <a:pt x="83" y="36660"/>
                  </a:lnTo>
                  <a:cubicBezTo>
                    <a:pt x="48" y="37458"/>
                    <a:pt x="12" y="38279"/>
                    <a:pt x="0" y="39101"/>
                  </a:cubicBezTo>
                  <a:lnTo>
                    <a:pt x="23467" y="1"/>
                  </a:lnTo>
                  <a:close/>
                </a:path>
              </a:pathLst>
            </a:custGeom>
            <a:solidFill>
              <a:schemeClr val="accent5"/>
            </a:solidFill>
            <a:ln>
              <a:noFill/>
            </a:ln>
          </p:spPr>
          <p:style>
            <a:lnRef idx="0"/>
            <a:fillRef idx="0"/>
            <a:effectRef idx="0"/>
            <a:fontRef idx="minor"/>
          </p:style>
        </p:sp>
        <p:sp>
          <p:nvSpPr>
            <p:cNvPr id="269" name="CustomShape 14"/>
            <p:cNvSpPr/>
            <p:nvPr/>
          </p:nvSpPr>
          <p:spPr>
            <a:xfrm flipH="1">
              <a:off x="7551360" y="2617920"/>
              <a:ext cx="854640" cy="1405440"/>
            </a:xfrm>
            <a:custGeom>
              <a:avLst/>
              <a:gdLst/>
              <a:ahLst/>
              <a:rect l="l" t="t" r="r" b="b"/>
              <a:pathLst>
                <a:path w="38851" h="63771">
                  <a:moveTo>
                    <a:pt x="38851" y="0"/>
                  </a:moveTo>
                  <a:lnTo>
                    <a:pt x="38851" y="0"/>
                  </a:lnTo>
                  <a:cubicBezTo>
                    <a:pt x="38351" y="24"/>
                    <a:pt x="37875" y="72"/>
                    <a:pt x="37398" y="96"/>
                  </a:cubicBezTo>
                  <a:lnTo>
                    <a:pt x="1" y="62460"/>
                  </a:lnTo>
                  <a:cubicBezTo>
                    <a:pt x="191" y="62901"/>
                    <a:pt x="394" y="63341"/>
                    <a:pt x="596" y="63770"/>
                  </a:cubicBezTo>
                  <a:lnTo>
                    <a:pt x="38851" y="0"/>
                  </a:lnTo>
                  <a:close/>
                </a:path>
              </a:pathLst>
            </a:custGeom>
            <a:solidFill>
              <a:schemeClr val="accent5"/>
            </a:solidFill>
            <a:ln>
              <a:noFill/>
            </a:ln>
          </p:spPr>
          <p:style>
            <a:lnRef idx="0"/>
            <a:fillRef idx="0"/>
            <a:effectRef idx="0"/>
            <a:fontRef idx="minor"/>
          </p:style>
        </p:sp>
        <p:sp>
          <p:nvSpPr>
            <p:cNvPr id="270" name="CustomShape 15"/>
            <p:cNvSpPr/>
            <p:nvPr/>
          </p:nvSpPr>
          <p:spPr>
            <a:xfrm flipH="1">
              <a:off x="7850520" y="2681640"/>
              <a:ext cx="630720" cy="1047600"/>
            </a:xfrm>
            <a:custGeom>
              <a:avLst/>
              <a:gdLst/>
              <a:ahLst/>
              <a:rect l="l" t="t" r="r" b="b"/>
              <a:pathLst>
                <a:path w="28731" h="47578">
                  <a:moveTo>
                    <a:pt x="28731" y="1"/>
                  </a:moveTo>
                  <a:lnTo>
                    <a:pt x="28731" y="1"/>
                  </a:lnTo>
                  <a:cubicBezTo>
                    <a:pt x="28123" y="239"/>
                    <a:pt x="27516" y="477"/>
                    <a:pt x="26909" y="751"/>
                  </a:cubicBezTo>
                  <a:lnTo>
                    <a:pt x="1" y="45613"/>
                  </a:lnTo>
                  <a:cubicBezTo>
                    <a:pt x="60" y="46268"/>
                    <a:pt x="120" y="46923"/>
                    <a:pt x="191" y="47578"/>
                  </a:cubicBezTo>
                  <a:lnTo>
                    <a:pt x="28731" y="1"/>
                  </a:lnTo>
                  <a:close/>
                </a:path>
              </a:pathLst>
            </a:custGeom>
            <a:solidFill>
              <a:schemeClr val="accent5"/>
            </a:solidFill>
            <a:ln>
              <a:noFill/>
            </a:ln>
          </p:spPr>
          <p:style>
            <a:lnRef idx="0"/>
            <a:fillRef idx="0"/>
            <a:effectRef idx="0"/>
            <a:fontRef idx="minor"/>
          </p:style>
        </p:sp>
        <p:sp>
          <p:nvSpPr>
            <p:cNvPr id="271" name="CustomShape 16"/>
            <p:cNvSpPr/>
            <p:nvPr/>
          </p:nvSpPr>
          <p:spPr>
            <a:xfrm flipH="1">
              <a:off x="8115120" y="2833200"/>
              <a:ext cx="352800" cy="591480"/>
            </a:xfrm>
            <a:custGeom>
              <a:avLst/>
              <a:gdLst/>
              <a:ahLst/>
              <a:rect l="l" t="t" r="r" b="b"/>
              <a:pathLst>
                <a:path w="16157" h="26957">
                  <a:moveTo>
                    <a:pt x="16157" y="1"/>
                  </a:moveTo>
                  <a:lnTo>
                    <a:pt x="16157" y="1"/>
                  </a:lnTo>
                  <a:cubicBezTo>
                    <a:pt x="15169" y="810"/>
                    <a:pt x="14192" y="1644"/>
                    <a:pt x="13276" y="2525"/>
                  </a:cubicBezTo>
                  <a:lnTo>
                    <a:pt x="845" y="23253"/>
                  </a:lnTo>
                  <a:cubicBezTo>
                    <a:pt x="524" y="24468"/>
                    <a:pt x="238" y="25706"/>
                    <a:pt x="0" y="26956"/>
                  </a:cubicBezTo>
                  <a:lnTo>
                    <a:pt x="16157" y="1"/>
                  </a:lnTo>
                  <a:close/>
                </a:path>
              </a:pathLst>
            </a:custGeom>
            <a:solidFill>
              <a:schemeClr val="accent5"/>
            </a:solidFill>
            <a:ln>
              <a:noFill/>
            </a:ln>
          </p:spPr>
          <p:style>
            <a:lnRef idx="0"/>
            <a:fillRef idx="0"/>
            <a:effectRef idx="0"/>
            <a:fontRef idx="minor"/>
          </p:style>
        </p:sp>
        <p:sp>
          <p:nvSpPr>
            <p:cNvPr id="272" name="CustomShape 17"/>
            <p:cNvSpPr/>
            <p:nvPr/>
          </p:nvSpPr>
          <p:spPr>
            <a:xfrm flipH="1">
              <a:off x="7742880" y="2647080"/>
              <a:ext cx="722520" cy="1193400"/>
            </a:xfrm>
            <a:custGeom>
              <a:avLst/>
              <a:gdLst/>
              <a:ahLst/>
              <a:rect l="l" t="t" r="r" b="b"/>
              <a:pathLst>
                <a:path w="32874" h="54175">
                  <a:moveTo>
                    <a:pt x="32873" y="1"/>
                  </a:moveTo>
                  <a:lnTo>
                    <a:pt x="32873" y="1"/>
                  </a:lnTo>
                  <a:cubicBezTo>
                    <a:pt x="32314" y="144"/>
                    <a:pt x="31754" y="310"/>
                    <a:pt x="31206" y="477"/>
                  </a:cubicBezTo>
                  <a:lnTo>
                    <a:pt x="0" y="52507"/>
                  </a:lnTo>
                  <a:cubicBezTo>
                    <a:pt x="119" y="53067"/>
                    <a:pt x="238" y="53627"/>
                    <a:pt x="369" y="54174"/>
                  </a:cubicBezTo>
                  <a:lnTo>
                    <a:pt x="32873" y="1"/>
                  </a:lnTo>
                  <a:close/>
                </a:path>
              </a:pathLst>
            </a:custGeom>
            <a:solidFill>
              <a:schemeClr val="accent5"/>
            </a:solidFill>
            <a:ln>
              <a:noFill/>
            </a:ln>
          </p:spPr>
          <p:style>
            <a:lnRef idx="0"/>
            <a:fillRef idx="0"/>
            <a:effectRef idx="0"/>
            <a:fontRef idx="minor"/>
          </p:style>
        </p:sp>
        <p:sp>
          <p:nvSpPr>
            <p:cNvPr id="273" name="CustomShape 18"/>
            <p:cNvSpPr/>
            <p:nvPr/>
          </p:nvSpPr>
          <p:spPr>
            <a:xfrm flipH="1">
              <a:off x="7643880" y="2626920"/>
              <a:ext cx="795240" cy="1310040"/>
            </a:xfrm>
            <a:custGeom>
              <a:avLst/>
              <a:gdLst/>
              <a:ahLst/>
              <a:rect l="l" t="t" r="r" b="b"/>
              <a:pathLst>
                <a:path w="36160" h="59448">
                  <a:moveTo>
                    <a:pt x="36160" y="0"/>
                  </a:moveTo>
                  <a:cubicBezTo>
                    <a:pt x="35648" y="71"/>
                    <a:pt x="35136" y="179"/>
                    <a:pt x="34612" y="262"/>
                  </a:cubicBezTo>
                  <a:lnTo>
                    <a:pt x="1" y="57983"/>
                  </a:lnTo>
                  <a:cubicBezTo>
                    <a:pt x="144" y="58471"/>
                    <a:pt x="322" y="58960"/>
                    <a:pt x="489" y="59448"/>
                  </a:cubicBezTo>
                  <a:lnTo>
                    <a:pt x="36160" y="0"/>
                  </a:lnTo>
                  <a:close/>
                </a:path>
              </a:pathLst>
            </a:custGeom>
            <a:solidFill>
              <a:schemeClr val="accent5"/>
            </a:solidFill>
            <a:ln>
              <a:noFill/>
            </a:ln>
          </p:spPr>
          <p:style>
            <a:lnRef idx="0"/>
            <a:fillRef idx="0"/>
            <a:effectRef idx="0"/>
            <a:fontRef idx="minor"/>
          </p:style>
        </p:sp>
        <p:sp>
          <p:nvSpPr>
            <p:cNvPr id="274" name="CustomShape 19"/>
            <p:cNvSpPr/>
            <p:nvPr/>
          </p:nvSpPr>
          <p:spPr>
            <a:xfrm flipH="1">
              <a:off x="6508440" y="3444480"/>
              <a:ext cx="667080" cy="1104480"/>
            </a:xfrm>
            <a:custGeom>
              <a:avLst/>
              <a:gdLst/>
              <a:ahLst/>
              <a:rect l="l" t="t" r="r" b="b"/>
              <a:pathLst>
                <a:path w="30362" h="50162">
                  <a:moveTo>
                    <a:pt x="30088" y="1"/>
                  </a:moveTo>
                  <a:lnTo>
                    <a:pt x="1" y="50162"/>
                  </a:lnTo>
                  <a:cubicBezTo>
                    <a:pt x="596" y="49971"/>
                    <a:pt x="1179" y="49769"/>
                    <a:pt x="1751" y="49543"/>
                  </a:cubicBezTo>
                  <a:lnTo>
                    <a:pt x="30362" y="1846"/>
                  </a:lnTo>
                  <a:cubicBezTo>
                    <a:pt x="30290" y="1215"/>
                    <a:pt x="30195" y="608"/>
                    <a:pt x="30088" y="1"/>
                  </a:cubicBezTo>
                  <a:close/>
                </a:path>
              </a:pathLst>
            </a:custGeom>
            <a:solidFill>
              <a:schemeClr val="accent5"/>
            </a:solidFill>
            <a:ln>
              <a:noFill/>
            </a:ln>
          </p:spPr>
          <p:style>
            <a:lnRef idx="0"/>
            <a:fillRef idx="0"/>
            <a:effectRef idx="0"/>
            <a:fontRef idx="minor"/>
          </p:style>
        </p:sp>
        <p:sp>
          <p:nvSpPr>
            <p:cNvPr id="275" name="CustomShape 20"/>
            <p:cNvSpPr/>
            <p:nvPr/>
          </p:nvSpPr>
          <p:spPr>
            <a:xfrm flipH="1">
              <a:off x="6500520" y="3567600"/>
              <a:ext cx="560160" cy="935280"/>
            </a:xfrm>
            <a:custGeom>
              <a:avLst/>
              <a:gdLst/>
              <a:ahLst/>
              <a:rect l="l" t="t" r="r" b="b"/>
              <a:pathLst>
                <a:path w="25540" h="42507">
                  <a:moveTo>
                    <a:pt x="25492" y="1"/>
                  </a:moveTo>
                  <a:lnTo>
                    <a:pt x="1" y="42506"/>
                  </a:lnTo>
                  <a:cubicBezTo>
                    <a:pt x="668" y="42185"/>
                    <a:pt x="1346" y="41851"/>
                    <a:pt x="2001" y="41494"/>
                  </a:cubicBezTo>
                  <a:lnTo>
                    <a:pt x="25528" y="2227"/>
                  </a:lnTo>
                  <a:cubicBezTo>
                    <a:pt x="25528" y="2120"/>
                    <a:pt x="25540" y="2025"/>
                    <a:pt x="25540" y="1942"/>
                  </a:cubicBezTo>
                  <a:cubicBezTo>
                    <a:pt x="25540" y="1287"/>
                    <a:pt x="25528" y="644"/>
                    <a:pt x="25492" y="1"/>
                  </a:cubicBezTo>
                  <a:close/>
                </a:path>
              </a:pathLst>
            </a:custGeom>
            <a:solidFill>
              <a:schemeClr val="accent5"/>
            </a:solidFill>
            <a:ln>
              <a:noFill/>
            </a:ln>
          </p:spPr>
          <p:style>
            <a:lnRef idx="0"/>
            <a:fillRef idx="0"/>
            <a:effectRef idx="0"/>
            <a:fontRef idx="minor"/>
          </p:style>
        </p:sp>
        <p:sp>
          <p:nvSpPr>
            <p:cNvPr id="276" name="CustomShape 21"/>
            <p:cNvSpPr/>
            <p:nvPr/>
          </p:nvSpPr>
          <p:spPr>
            <a:xfrm flipH="1">
              <a:off x="6528960" y="3339000"/>
              <a:ext cx="750240" cy="1238760"/>
            </a:xfrm>
            <a:custGeom>
              <a:avLst/>
              <a:gdLst/>
              <a:ahLst/>
              <a:rect l="l" t="t" r="r" b="b"/>
              <a:pathLst>
                <a:path w="34136" h="56222">
                  <a:moveTo>
                    <a:pt x="33719" y="0"/>
                  </a:moveTo>
                  <a:lnTo>
                    <a:pt x="1" y="56222"/>
                  </a:lnTo>
                  <a:cubicBezTo>
                    <a:pt x="537" y="56102"/>
                    <a:pt x="1072" y="55983"/>
                    <a:pt x="1608" y="55852"/>
                  </a:cubicBezTo>
                  <a:lnTo>
                    <a:pt x="34136" y="1584"/>
                  </a:lnTo>
                  <a:cubicBezTo>
                    <a:pt x="34005" y="1048"/>
                    <a:pt x="33874" y="512"/>
                    <a:pt x="33719" y="0"/>
                  </a:cubicBezTo>
                  <a:close/>
                </a:path>
              </a:pathLst>
            </a:custGeom>
            <a:solidFill>
              <a:schemeClr val="accent5"/>
            </a:solidFill>
            <a:ln>
              <a:noFill/>
            </a:ln>
          </p:spPr>
          <p:style>
            <a:lnRef idx="0"/>
            <a:fillRef idx="0"/>
            <a:effectRef idx="0"/>
            <a:fontRef idx="minor"/>
          </p:style>
        </p:sp>
        <p:sp>
          <p:nvSpPr>
            <p:cNvPr id="277" name="CustomShape 22"/>
            <p:cNvSpPr/>
            <p:nvPr/>
          </p:nvSpPr>
          <p:spPr>
            <a:xfrm flipH="1">
              <a:off x="6952320" y="2763000"/>
              <a:ext cx="1040400" cy="1714320"/>
            </a:xfrm>
            <a:custGeom>
              <a:avLst/>
              <a:gdLst/>
              <a:ahLst/>
              <a:rect l="l" t="t" r="r" b="b"/>
              <a:pathLst>
                <a:path w="47257" h="77737">
                  <a:moveTo>
                    <a:pt x="46257" y="1"/>
                  </a:moveTo>
                  <a:lnTo>
                    <a:pt x="1" y="77141"/>
                  </a:lnTo>
                  <a:cubicBezTo>
                    <a:pt x="346" y="77332"/>
                    <a:pt x="679" y="77534"/>
                    <a:pt x="1025" y="77736"/>
                  </a:cubicBezTo>
                  <a:lnTo>
                    <a:pt x="47257" y="644"/>
                  </a:lnTo>
                  <a:cubicBezTo>
                    <a:pt x="46923" y="429"/>
                    <a:pt x="46602" y="203"/>
                    <a:pt x="46257" y="1"/>
                  </a:cubicBezTo>
                  <a:close/>
                </a:path>
              </a:pathLst>
            </a:custGeom>
            <a:solidFill>
              <a:schemeClr val="accent5"/>
            </a:solidFill>
            <a:ln>
              <a:noFill/>
            </a:ln>
          </p:spPr>
          <p:style>
            <a:lnRef idx="0"/>
            <a:fillRef idx="0"/>
            <a:effectRef idx="0"/>
            <a:fontRef idx="minor"/>
          </p:style>
        </p:sp>
        <p:sp>
          <p:nvSpPr>
            <p:cNvPr id="278" name="CustomShape 23"/>
            <p:cNvSpPr/>
            <p:nvPr/>
          </p:nvSpPr>
          <p:spPr>
            <a:xfrm flipH="1">
              <a:off x="6557400" y="3246120"/>
              <a:ext cx="818280" cy="1347480"/>
            </a:xfrm>
            <a:custGeom>
              <a:avLst/>
              <a:gdLst/>
              <a:ahLst/>
              <a:rect l="l" t="t" r="r" b="b"/>
              <a:pathLst>
                <a:path w="37208" h="61139">
                  <a:moveTo>
                    <a:pt x="36671" y="0"/>
                  </a:moveTo>
                  <a:lnTo>
                    <a:pt x="0" y="61139"/>
                  </a:lnTo>
                  <a:cubicBezTo>
                    <a:pt x="500" y="61079"/>
                    <a:pt x="988" y="61020"/>
                    <a:pt x="1488" y="60948"/>
                  </a:cubicBezTo>
                  <a:lnTo>
                    <a:pt x="37207" y="1417"/>
                  </a:lnTo>
                  <a:cubicBezTo>
                    <a:pt x="37040" y="941"/>
                    <a:pt x="36862" y="477"/>
                    <a:pt x="36671" y="0"/>
                  </a:cubicBezTo>
                  <a:close/>
                </a:path>
              </a:pathLst>
            </a:custGeom>
            <a:solidFill>
              <a:schemeClr val="accent5"/>
            </a:solidFill>
            <a:ln>
              <a:noFill/>
            </a:ln>
          </p:spPr>
          <p:style>
            <a:lnRef idx="0"/>
            <a:fillRef idx="0"/>
            <a:effectRef idx="0"/>
            <a:fontRef idx="minor"/>
          </p:style>
        </p:sp>
        <p:sp>
          <p:nvSpPr>
            <p:cNvPr id="279" name="CustomShape 24"/>
            <p:cNvSpPr/>
            <p:nvPr/>
          </p:nvSpPr>
          <p:spPr>
            <a:xfrm flipH="1">
              <a:off x="6506640" y="3720600"/>
              <a:ext cx="421200" cy="705240"/>
            </a:xfrm>
            <a:custGeom>
              <a:avLst/>
              <a:gdLst/>
              <a:ahLst/>
              <a:rect l="l" t="t" r="r" b="b"/>
              <a:pathLst>
                <a:path w="19241" h="32088">
                  <a:moveTo>
                    <a:pt x="19241" y="0"/>
                  </a:moveTo>
                  <a:lnTo>
                    <a:pt x="1" y="32088"/>
                  </a:lnTo>
                  <a:cubicBezTo>
                    <a:pt x="846" y="31504"/>
                    <a:pt x="1679" y="30873"/>
                    <a:pt x="2489" y="30242"/>
                  </a:cubicBezTo>
                  <a:lnTo>
                    <a:pt x="18800" y="3048"/>
                  </a:lnTo>
                  <a:cubicBezTo>
                    <a:pt x="18979" y="2036"/>
                    <a:pt x="19146" y="1024"/>
                    <a:pt x="19241" y="0"/>
                  </a:cubicBezTo>
                  <a:close/>
                </a:path>
              </a:pathLst>
            </a:custGeom>
            <a:solidFill>
              <a:schemeClr val="accent5"/>
            </a:solidFill>
            <a:ln>
              <a:noFill/>
            </a:ln>
          </p:spPr>
          <p:style>
            <a:lnRef idx="0"/>
            <a:fillRef idx="0"/>
            <a:effectRef idx="0"/>
            <a:fontRef idx="minor"/>
          </p:style>
        </p:sp>
        <p:sp>
          <p:nvSpPr>
            <p:cNvPr id="280" name="CustomShape 25"/>
            <p:cNvSpPr/>
            <p:nvPr/>
          </p:nvSpPr>
          <p:spPr>
            <a:xfrm flipH="1">
              <a:off x="6564960" y="3962880"/>
              <a:ext cx="176040" cy="295920"/>
            </a:xfrm>
            <a:custGeom>
              <a:avLst/>
              <a:gdLst/>
              <a:ahLst/>
              <a:rect l="l" t="t" r="r" b="b"/>
              <a:pathLst>
                <a:path w="8157" h="13586">
                  <a:moveTo>
                    <a:pt x="8157" y="0"/>
                  </a:moveTo>
                  <a:lnTo>
                    <a:pt x="1" y="13585"/>
                  </a:lnTo>
                  <a:cubicBezTo>
                    <a:pt x="3466" y="9608"/>
                    <a:pt x="6252" y="5013"/>
                    <a:pt x="8157" y="0"/>
                  </a:cubicBezTo>
                  <a:close/>
                </a:path>
              </a:pathLst>
            </a:custGeom>
            <a:solidFill>
              <a:schemeClr val="accent5"/>
            </a:solidFill>
            <a:ln>
              <a:noFill/>
            </a:ln>
          </p:spPr>
          <p:style>
            <a:lnRef idx="0"/>
            <a:fillRef idx="0"/>
            <a:effectRef idx="0"/>
            <a:fontRef idx="minor"/>
          </p:style>
        </p:sp>
        <p:sp>
          <p:nvSpPr>
            <p:cNvPr id="281" name="CustomShape 26"/>
            <p:cNvSpPr/>
            <p:nvPr/>
          </p:nvSpPr>
          <p:spPr>
            <a:xfrm flipH="1">
              <a:off x="6592680" y="3163320"/>
              <a:ext cx="873360" cy="1436400"/>
            </a:xfrm>
            <a:custGeom>
              <a:avLst/>
              <a:gdLst/>
              <a:ahLst/>
              <a:rect l="l" t="t" r="r" b="b"/>
              <a:pathLst>
                <a:path w="39696" h="65164">
                  <a:moveTo>
                    <a:pt x="39088" y="1"/>
                  </a:moveTo>
                  <a:lnTo>
                    <a:pt x="0" y="65164"/>
                  </a:lnTo>
                  <a:cubicBezTo>
                    <a:pt x="476" y="65152"/>
                    <a:pt x="941" y="65152"/>
                    <a:pt x="1417" y="65116"/>
                  </a:cubicBezTo>
                  <a:lnTo>
                    <a:pt x="39696" y="1275"/>
                  </a:lnTo>
                  <a:cubicBezTo>
                    <a:pt x="39505" y="834"/>
                    <a:pt x="39291" y="418"/>
                    <a:pt x="39088" y="1"/>
                  </a:cubicBezTo>
                  <a:close/>
                </a:path>
              </a:pathLst>
            </a:custGeom>
            <a:solidFill>
              <a:schemeClr val="accent5"/>
            </a:solidFill>
            <a:ln>
              <a:noFill/>
            </a:ln>
          </p:spPr>
          <p:style>
            <a:lnRef idx="0"/>
            <a:fillRef idx="0"/>
            <a:effectRef idx="0"/>
            <a:fontRef idx="minor"/>
          </p:style>
        </p:sp>
        <p:sp>
          <p:nvSpPr>
            <p:cNvPr id="282" name="CustomShape 27"/>
            <p:cNvSpPr/>
            <p:nvPr/>
          </p:nvSpPr>
          <p:spPr>
            <a:xfrm flipH="1">
              <a:off x="6833520" y="2850840"/>
              <a:ext cx="1025280" cy="1688400"/>
            </a:xfrm>
            <a:custGeom>
              <a:avLst/>
              <a:gdLst/>
              <a:ahLst/>
              <a:rect l="l" t="t" r="r" b="b"/>
              <a:pathLst>
                <a:path w="46566" h="76570">
                  <a:moveTo>
                    <a:pt x="45660" y="0"/>
                  </a:moveTo>
                  <a:lnTo>
                    <a:pt x="0" y="76117"/>
                  </a:lnTo>
                  <a:lnTo>
                    <a:pt x="1107" y="76569"/>
                  </a:lnTo>
                  <a:lnTo>
                    <a:pt x="46565" y="786"/>
                  </a:lnTo>
                  <a:cubicBezTo>
                    <a:pt x="46268" y="512"/>
                    <a:pt x="45970" y="262"/>
                    <a:pt x="45660" y="0"/>
                  </a:cubicBezTo>
                  <a:close/>
                </a:path>
              </a:pathLst>
            </a:custGeom>
            <a:solidFill>
              <a:schemeClr val="accent5"/>
            </a:solidFill>
            <a:ln>
              <a:noFill/>
            </a:ln>
          </p:spPr>
          <p:style>
            <a:lnRef idx="0"/>
            <a:fillRef idx="0"/>
            <a:effectRef idx="0"/>
            <a:fontRef idx="minor"/>
          </p:style>
        </p:sp>
        <p:sp>
          <p:nvSpPr>
            <p:cNvPr id="283" name="CustomShape 28"/>
            <p:cNvSpPr/>
            <p:nvPr/>
          </p:nvSpPr>
          <p:spPr>
            <a:xfrm flipH="1">
              <a:off x="6891480" y="2804040"/>
              <a:ext cx="1035720" cy="1706040"/>
            </a:xfrm>
            <a:custGeom>
              <a:avLst/>
              <a:gdLst/>
              <a:ahLst/>
              <a:rect l="l" t="t" r="r" b="b"/>
              <a:pathLst>
                <a:path w="47042" h="77368">
                  <a:moveTo>
                    <a:pt x="46089" y="1"/>
                  </a:moveTo>
                  <a:lnTo>
                    <a:pt x="0" y="76856"/>
                  </a:lnTo>
                  <a:cubicBezTo>
                    <a:pt x="358" y="77034"/>
                    <a:pt x="715" y="77201"/>
                    <a:pt x="1072" y="77368"/>
                  </a:cubicBezTo>
                  <a:lnTo>
                    <a:pt x="47042" y="715"/>
                  </a:lnTo>
                  <a:cubicBezTo>
                    <a:pt x="46732" y="477"/>
                    <a:pt x="46399" y="239"/>
                    <a:pt x="46089" y="1"/>
                  </a:cubicBezTo>
                  <a:close/>
                </a:path>
              </a:pathLst>
            </a:custGeom>
            <a:solidFill>
              <a:schemeClr val="accent5"/>
            </a:solidFill>
            <a:ln>
              <a:noFill/>
            </a:ln>
          </p:spPr>
          <p:style>
            <a:lnRef idx="0"/>
            <a:fillRef idx="0"/>
            <a:effectRef idx="0"/>
            <a:fontRef idx="minor"/>
          </p:style>
        </p:sp>
        <p:sp>
          <p:nvSpPr>
            <p:cNvPr id="284" name="CustomShape 29"/>
            <p:cNvSpPr/>
            <p:nvPr/>
          </p:nvSpPr>
          <p:spPr>
            <a:xfrm flipH="1">
              <a:off x="6778440" y="2901600"/>
              <a:ext cx="1008720" cy="1661040"/>
            </a:xfrm>
            <a:custGeom>
              <a:avLst/>
              <a:gdLst/>
              <a:ahLst/>
              <a:rect l="l" t="t" r="r" b="b"/>
              <a:pathLst>
                <a:path w="45828" h="75331">
                  <a:moveTo>
                    <a:pt x="44982" y="0"/>
                  </a:moveTo>
                  <a:lnTo>
                    <a:pt x="1" y="74986"/>
                  </a:lnTo>
                  <a:cubicBezTo>
                    <a:pt x="394" y="75105"/>
                    <a:pt x="786" y="75212"/>
                    <a:pt x="1179" y="75331"/>
                  </a:cubicBezTo>
                  <a:lnTo>
                    <a:pt x="45828" y="881"/>
                  </a:lnTo>
                  <a:cubicBezTo>
                    <a:pt x="45542" y="584"/>
                    <a:pt x="45256" y="298"/>
                    <a:pt x="44982" y="0"/>
                  </a:cubicBezTo>
                  <a:close/>
                </a:path>
              </a:pathLst>
            </a:custGeom>
            <a:solidFill>
              <a:schemeClr val="accent5"/>
            </a:solidFill>
            <a:ln>
              <a:noFill/>
            </a:ln>
          </p:spPr>
          <p:style>
            <a:lnRef idx="0"/>
            <a:fillRef idx="0"/>
            <a:effectRef idx="0"/>
            <a:fontRef idx="minor"/>
          </p:style>
        </p:sp>
        <p:sp>
          <p:nvSpPr>
            <p:cNvPr id="285" name="CustomShape 30"/>
            <p:cNvSpPr/>
            <p:nvPr/>
          </p:nvSpPr>
          <p:spPr>
            <a:xfrm flipH="1">
              <a:off x="6678000" y="3020040"/>
              <a:ext cx="956160" cy="1573200"/>
            </a:xfrm>
            <a:custGeom>
              <a:avLst/>
              <a:gdLst/>
              <a:ahLst/>
              <a:rect l="l" t="t" r="r" b="b"/>
              <a:pathLst>
                <a:path w="43447" h="71354">
                  <a:moveTo>
                    <a:pt x="42708" y="0"/>
                  </a:moveTo>
                  <a:lnTo>
                    <a:pt x="0" y="71187"/>
                  </a:lnTo>
                  <a:cubicBezTo>
                    <a:pt x="441" y="71247"/>
                    <a:pt x="857" y="71306"/>
                    <a:pt x="1286" y="71354"/>
                  </a:cubicBezTo>
                  <a:lnTo>
                    <a:pt x="43446" y="1060"/>
                  </a:lnTo>
                  <a:cubicBezTo>
                    <a:pt x="43196" y="702"/>
                    <a:pt x="42958" y="357"/>
                    <a:pt x="42708" y="0"/>
                  </a:cubicBezTo>
                  <a:close/>
                </a:path>
              </a:pathLst>
            </a:custGeom>
            <a:solidFill>
              <a:schemeClr val="accent5"/>
            </a:solidFill>
            <a:ln>
              <a:noFill/>
            </a:ln>
          </p:spPr>
          <p:style>
            <a:lnRef idx="0"/>
            <a:fillRef idx="0"/>
            <a:effectRef idx="0"/>
            <a:fontRef idx="minor"/>
          </p:style>
        </p:sp>
        <p:sp>
          <p:nvSpPr>
            <p:cNvPr id="286" name="CustomShape 31"/>
            <p:cNvSpPr/>
            <p:nvPr/>
          </p:nvSpPr>
          <p:spPr>
            <a:xfrm flipH="1">
              <a:off x="6726600" y="2958120"/>
              <a:ext cx="985680" cy="1622880"/>
            </a:xfrm>
            <a:custGeom>
              <a:avLst/>
              <a:gdLst/>
              <a:ahLst/>
              <a:rect l="l" t="t" r="r" b="b"/>
              <a:pathLst>
                <a:path w="44781" h="73605">
                  <a:moveTo>
                    <a:pt x="43971" y="0"/>
                  </a:moveTo>
                  <a:lnTo>
                    <a:pt x="1" y="73330"/>
                  </a:lnTo>
                  <a:cubicBezTo>
                    <a:pt x="406" y="73426"/>
                    <a:pt x="811" y="73521"/>
                    <a:pt x="1227" y="73604"/>
                  </a:cubicBezTo>
                  <a:lnTo>
                    <a:pt x="44780" y="953"/>
                  </a:lnTo>
                  <a:cubicBezTo>
                    <a:pt x="44518" y="631"/>
                    <a:pt x="44245" y="333"/>
                    <a:pt x="43971" y="0"/>
                  </a:cubicBezTo>
                  <a:close/>
                </a:path>
              </a:pathLst>
            </a:custGeom>
            <a:solidFill>
              <a:schemeClr val="accent5"/>
            </a:solidFill>
            <a:ln>
              <a:noFill/>
            </a:ln>
          </p:spPr>
          <p:style>
            <a:lnRef idx="0"/>
            <a:fillRef idx="0"/>
            <a:effectRef idx="0"/>
            <a:fontRef idx="minor"/>
          </p:style>
        </p:sp>
        <p:sp>
          <p:nvSpPr>
            <p:cNvPr id="287" name="CustomShape 32"/>
            <p:cNvSpPr/>
            <p:nvPr/>
          </p:nvSpPr>
          <p:spPr>
            <a:xfrm flipH="1">
              <a:off x="6633360" y="3088080"/>
              <a:ext cx="918720" cy="1511280"/>
            </a:xfrm>
            <a:custGeom>
              <a:avLst/>
              <a:gdLst/>
              <a:ahLst/>
              <a:rect l="l" t="t" r="r" b="b"/>
              <a:pathLst>
                <a:path w="41757" h="68557">
                  <a:moveTo>
                    <a:pt x="41077" y="1"/>
                  </a:moveTo>
                  <a:lnTo>
                    <a:pt x="1" y="68497"/>
                  </a:lnTo>
                  <a:cubicBezTo>
                    <a:pt x="441" y="68521"/>
                    <a:pt x="894" y="68533"/>
                    <a:pt x="1334" y="68557"/>
                  </a:cubicBezTo>
                  <a:lnTo>
                    <a:pt x="41756" y="1168"/>
                  </a:lnTo>
                  <a:cubicBezTo>
                    <a:pt x="41530" y="775"/>
                    <a:pt x="41316" y="394"/>
                    <a:pt x="41077" y="1"/>
                  </a:cubicBezTo>
                  <a:close/>
                </a:path>
              </a:pathLst>
            </a:custGeom>
            <a:solidFill>
              <a:schemeClr val="accent5"/>
            </a:solidFill>
            <a:ln>
              <a:noFill/>
            </a:ln>
          </p:spPr>
          <p:style>
            <a:lnRef idx="0"/>
            <a:fillRef idx="0"/>
            <a:effectRef idx="0"/>
            <a:fontRef idx="minor"/>
          </p:style>
        </p:sp>
      </p:grpSp>
      <p:sp>
        <p:nvSpPr>
          <p:cNvPr id="288" name="CustomShape 33"/>
          <p:cNvSpPr/>
          <p:nvPr/>
        </p:nvSpPr>
        <p:spPr>
          <a:xfrm flipH="1">
            <a:off x="-4680" y="2651760"/>
            <a:ext cx="2466360" cy="2486160"/>
          </a:xfrm>
          <a:custGeom>
            <a:avLst/>
            <a:gdLst/>
            <a:ahLst/>
            <a:rect l="l" t="t" r="r" b="b"/>
            <a:pathLst>
              <a:path w="132100" h="133178">
                <a:moveTo>
                  <a:pt x="96436" y="1"/>
                </a:moveTo>
                <a:cubicBezTo>
                  <a:pt x="96077" y="1"/>
                  <a:pt x="95717" y="3"/>
                  <a:pt x="95357" y="7"/>
                </a:cubicBezTo>
                <a:cubicBezTo>
                  <a:pt x="42434" y="602"/>
                  <a:pt x="0" y="44000"/>
                  <a:pt x="607" y="96947"/>
                </a:cubicBezTo>
                <a:cubicBezTo>
                  <a:pt x="762" y="109806"/>
                  <a:pt x="3429" y="122034"/>
                  <a:pt x="8144" y="133178"/>
                </a:cubicBezTo>
                <a:lnTo>
                  <a:pt x="29563" y="133178"/>
                </a:lnTo>
                <a:cubicBezTo>
                  <a:pt x="23515" y="122379"/>
                  <a:pt x="20015" y="109949"/>
                  <a:pt x="19872" y="96721"/>
                </a:cubicBezTo>
                <a:cubicBezTo>
                  <a:pt x="19395" y="54418"/>
                  <a:pt x="53281" y="19747"/>
                  <a:pt x="95584" y="19271"/>
                </a:cubicBezTo>
                <a:cubicBezTo>
                  <a:pt x="95889" y="19268"/>
                  <a:pt x="96195" y="19266"/>
                  <a:pt x="96500" y="19266"/>
                </a:cubicBezTo>
                <a:cubicBezTo>
                  <a:pt x="109340" y="19266"/>
                  <a:pt x="121458" y="22440"/>
                  <a:pt x="132100" y="28046"/>
                </a:cubicBezTo>
                <a:lnTo>
                  <a:pt x="132100" y="6853"/>
                </a:lnTo>
                <a:cubicBezTo>
                  <a:pt x="121079" y="2431"/>
                  <a:pt x="109035" y="1"/>
                  <a:pt x="96436" y="1"/>
                </a:cubicBezTo>
                <a:close/>
              </a:path>
            </a:pathLst>
          </a:custGeom>
          <a:gradFill rotWithShape="0">
            <a:gsLst>
              <a:gs pos="0">
                <a:srgbClr val="496ccc"/>
              </a:gs>
              <a:gs pos="100000">
                <a:srgbClr val="5bd5e4"/>
              </a:gs>
            </a:gsLst>
            <a:lin ang="5406000"/>
          </a:gradFill>
          <a:ln>
            <a:noFill/>
          </a:ln>
        </p:spPr>
        <p:style>
          <a:lnRef idx="0"/>
          <a:fillRef idx="0"/>
          <a:effectRef idx="0"/>
          <a:fontRef idx="minor"/>
        </p:style>
      </p:sp>
      <p:sp>
        <p:nvSpPr>
          <p:cNvPr id="289" name="PlaceHolder 34"/>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90" name="PlaceHolder 3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22b38"/>
        </a:solidFill>
      </p:bgPr>
    </p:bg>
    <p:spTree>
      <p:nvGrpSpPr>
        <p:cNvPr id="1" name=""/>
        <p:cNvGrpSpPr/>
        <p:nvPr/>
      </p:nvGrpSpPr>
      <p:grpSpPr>
        <a:xfrm>
          <a:off x="0" y="0"/>
          <a:ext cx="0" cy="0"/>
          <a:chOff x="0" y="0"/>
          <a:chExt cx="0" cy="0"/>
        </a:xfrm>
      </p:grpSpPr>
      <p:grpSp>
        <p:nvGrpSpPr>
          <p:cNvPr id="327" name="Group 1"/>
          <p:cNvGrpSpPr/>
          <p:nvPr/>
        </p:nvGrpSpPr>
        <p:grpSpPr>
          <a:xfrm>
            <a:off x="-1550160" y="-720"/>
            <a:ext cx="6153480" cy="5139360"/>
            <a:chOff x="-1550160" y="-720"/>
            <a:chExt cx="6153480" cy="5139360"/>
          </a:xfrm>
        </p:grpSpPr>
        <p:sp>
          <p:nvSpPr>
            <p:cNvPr id="328" name="CustomShape 2"/>
            <p:cNvSpPr/>
            <p:nvPr/>
          </p:nvSpPr>
          <p:spPr>
            <a:xfrm>
              <a:off x="-1550160" y="-720"/>
              <a:ext cx="6153480" cy="5139360"/>
            </a:xfrm>
            <a:custGeom>
              <a:avLst/>
              <a:gdLst/>
              <a:ahLst/>
              <a:rect l="l" t="t" r="r" b="b"/>
              <a:pathLst>
                <a:path w="192430" h="160735">
                  <a:moveTo>
                    <a:pt x="96238" y="3781"/>
                  </a:moveTo>
                  <a:cubicBezTo>
                    <a:pt x="138129" y="3781"/>
                    <a:pt x="172335" y="37489"/>
                    <a:pt x="172808" y="79486"/>
                  </a:cubicBezTo>
                  <a:cubicBezTo>
                    <a:pt x="173272" y="121789"/>
                    <a:pt x="139387" y="156460"/>
                    <a:pt x="97096" y="156936"/>
                  </a:cubicBezTo>
                  <a:cubicBezTo>
                    <a:pt x="96802" y="156939"/>
                    <a:pt x="96509" y="156941"/>
                    <a:pt x="96216" y="156941"/>
                  </a:cubicBezTo>
                  <a:cubicBezTo>
                    <a:pt x="54313" y="156941"/>
                    <a:pt x="20119" y="123233"/>
                    <a:pt x="19646" y="81236"/>
                  </a:cubicBezTo>
                  <a:cubicBezTo>
                    <a:pt x="19170" y="38933"/>
                    <a:pt x="53055" y="4263"/>
                    <a:pt x="95358" y="3786"/>
                  </a:cubicBezTo>
                  <a:cubicBezTo>
                    <a:pt x="95652" y="3783"/>
                    <a:pt x="95945" y="3781"/>
                    <a:pt x="96238" y="3781"/>
                  </a:cubicBezTo>
                  <a:close/>
                  <a:moveTo>
                    <a:pt x="43959" y="0"/>
                  </a:moveTo>
                  <a:cubicBezTo>
                    <a:pt x="17408" y="17300"/>
                    <a:pt x="1" y="47411"/>
                    <a:pt x="382" y="81463"/>
                  </a:cubicBezTo>
                  <a:cubicBezTo>
                    <a:pt x="751" y="114740"/>
                    <a:pt x="18051" y="143851"/>
                    <a:pt x="43982" y="160734"/>
                  </a:cubicBezTo>
                  <a:lnTo>
                    <a:pt x="148460" y="160734"/>
                  </a:lnTo>
                  <a:cubicBezTo>
                    <a:pt x="175023" y="143434"/>
                    <a:pt x="192430" y="113335"/>
                    <a:pt x="192049" y="79284"/>
                  </a:cubicBezTo>
                  <a:cubicBezTo>
                    <a:pt x="191680" y="46006"/>
                    <a:pt x="174380" y="16895"/>
                    <a:pt x="148436" y="0"/>
                  </a:cubicBezTo>
                  <a:close/>
                </a:path>
              </a:pathLst>
            </a:custGeom>
            <a:solidFill>
              <a:schemeClr val="accent5"/>
            </a:solidFill>
            <a:ln>
              <a:noFill/>
            </a:ln>
          </p:spPr>
          <p:style>
            <a:lnRef idx="0"/>
            <a:fillRef idx="0"/>
            <a:effectRef idx="0"/>
            <a:fontRef idx="minor"/>
          </p:style>
        </p:sp>
        <p:sp>
          <p:nvSpPr>
            <p:cNvPr id="329" name="CustomShape 3"/>
            <p:cNvSpPr/>
            <p:nvPr/>
          </p:nvSpPr>
          <p:spPr>
            <a:xfrm>
              <a:off x="-429480" y="410040"/>
              <a:ext cx="4416480" cy="4317120"/>
            </a:xfrm>
            <a:custGeom>
              <a:avLst/>
              <a:gdLst/>
              <a:ahLst/>
              <a:rect l="l" t="t" r="r" b="b"/>
              <a:pathLst>
                <a:path w="138149" h="135049">
                  <a:moveTo>
                    <a:pt x="61251" y="1"/>
                  </a:moveTo>
                  <a:cubicBezTo>
                    <a:pt x="35818" y="1"/>
                    <a:pt x="11463" y="14442"/>
                    <a:pt x="0" y="39012"/>
                  </a:cubicBezTo>
                  <a:lnTo>
                    <a:pt x="9549" y="43465"/>
                  </a:lnTo>
                  <a:cubicBezTo>
                    <a:pt x="19218" y="22732"/>
                    <a:pt x="39770" y="10546"/>
                    <a:pt x="61229" y="10546"/>
                  </a:cubicBezTo>
                  <a:cubicBezTo>
                    <a:pt x="69284" y="10546"/>
                    <a:pt x="77466" y="12263"/>
                    <a:pt x="85249" y="15890"/>
                  </a:cubicBezTo>
                  <a:cubicBezTo>
                    <a:pt x="113764" y="29177"/>
                    <a:pt x="126111" y="63062"/>
                    <a:pt x="112824" y="91578"/>
                  </a:cubicBezTo>
                  <a:cubicBezTo>
                    <a:pt x="103161" y="112313"/>
                    <a:pt x="82607" y="124506"/>
                    <a:pt x="61146" y="124506"/>
                  </a:cubicBezTo>
                  <a:cubicBezTo>
                    <a:pt x="53095" y="124506"/>
                    <a:pt x="44915" y="122790"/>
                    <a:pt x="37136" y="119164"/>
                  </a:cubicBezTo>
                  <a:lnTo>
                    <a:pt x="32683" y="128713"/>
                  </a:lnTo>
                  <a:cubicBezTo>
                    <a:pt x="41909" y="133013"/>
                    <a:pt x="51609" y="135049"/>
                    <a:pt x="61156" y="135049"/>
                  </a:cubicBezTo>
                  <a:cubicBezTo>
                    <a:pt x="86585" y="135049"/>
                    <a:pt x="110935" y="120606"/>
                    <a:pt x="122396" y="96031"/>
                  </a:cubicBezTo>
                  <a:cubicBezTo>
                    <a:pt x="138148" y="62253"/>
                    <a:pt x="123516" y="22081"/>
                    <a:pt x="89714" y="6329"/>
                  </a:cubicBezTo>
                  <a:cubicBezTo>
                    <a:pt x="80490" y="2034"/>
                    <a:pt x="70795" y="1"/>
                    <a:pt x="61251" y="1"/>
                  </a:cubicBezTo>
                  <a:close/>
                </a:path>
              </a:pathLst>
            </a:custGeom>
            <a:gradFill rotWithShape="0">
              <a:gsLst>
                <a:gs pos="0">
                  <a:srgbClr val="496ccc"/>
                </a:gs>
                <a:gs pos="100000">
                  <a:srgbClr val="5bd5e4"/>
                </a:gs>
              </a:gsLst>
              <a:lin ang="2700000"/>
            </a:gradFill>
            <a:ln>
              <a:noFill/>
            </a:ln>
          </p:spPr>
          <p:style>
            <a:lnRef idx="0"/>
            <a:fillRef idx="0"/>
            <a:effectRef idx="0"/>
            <a:fontRef idx="minor"/>
          </p:style>
        </p:sp>
      </p:grpSp>
      <p:grpSp>
        <p:nvGrpSpPr>
          <p:cNvPr id="330" name="Group 4"/>
          <p:cNvGrpSpPr/>
          <p:nvPr/>
        </p:nvGrpSpPr>
        <p:grpSpPr>
          <a:xfrm>
            <a:off x="6783120" y="3686040"/>
            <a:ext cx="1778760" cy="1456560"/>
            <a:chOff x="6783120" y="3686040"/>
            <a:chExt cx="1778760" cy="1456560"/>
          </a:xfrm>
        </p:grpSpPr>
        <p:sp>
          <p:nvSpPr>
            <p:cNvPr id="331" name="CustomShape 5"/>
            <p:cNvSpPr/>
            <p:nvPr/>
          </p:nvSpPr>
          <p:spPr>
            <a:xfrm rot="10800000">
              <a:off x="7218720" y="3686040"/>
              <a:ext cx="1343160" cy="1456560"/>
            </a:xfrm>
            <a:custGeom>
              <a:avLst/>
              <a:gdLst/>
              <a:ahLst/>
              <a:rect l="l" t="t" r="r" b="b"/>
              <a:pathLst>
                <a:path w="33279" h="36081">
                  <a:moveTo>
                    <a:pt x="6370" y="0"/>
                  </a:moveTo>
                  <a:cubicBezTo>
                    <a:pt x="1346" y="6382"/>
                    <a:pt x="1" y="15312"/>
                    <a:pt x="3680" y="23205"/>
                  </a:cubicBezTo>
                  <a:cubicBezTo>
                    <a:pt x="7454" y="31317"/>
                    <a:pt x="15496" y="36080"/>
                    <a:pt x="23889" y="36080"/>
                  </a:cubicBezTo>
                  <a:cubicBezTo>
                    <a:pt x="27038" y="36080"/>
                    <a:pt x="30237" y="35409"/>
                    <a:pt x="33279" y="33993"/>
                  </a:cubicBezTo>
                  <a:lnTo>
                    <a:pt x="31814" y="30837"/>
                  </a:lnTo>
                  <a:cubicBezTo>
                    <a:pt x="29240" y="32037"/>
                    <a:pt x="26536" y="32604"/>
                    <a:pt x="23876" y="32604"/>
                  </a:cubicBezTo>
                  <a:cubicBezTo>
                    <a:pt x="16792" y="32604"/>
                    <a:pt x="10017" y="28579"/>
                    <a:pt x="6823" y="21741"/>
                  </a:cubicBezTo>
                  <a:cubicBezTo>
                    <a:pt x="3275" y="14157"/>
                    <a:pt x="5263" y="5406"/>
                    <a:pt x="11097" y="0"/>
                  </a:cubicBezTo>
                  <a:close/>
                </a:path>
              </a:pathLst>
            </a:custGeom>
            <a:solidFill>
              <a:schemeClr val="accent5"/>
            </a:solidFill>
            <a:ln>
              <a:noFill/>
            </a:ln>
          </p:spPr>
          <p:style>
            <a:lnRef idx="0"/>
            <a:fillRef idx="0"/>
            <a:effectRef idx="0"/>
            <a:fontRef idx="minor"/>
          </p:style>
        </p:sp>
        <p:sp>
          <p:nvSpPr>
            <p:cNvPr id="332" name="CustomShape 6"/>
            <p:cNvSpPr/>
            <p:nvPr/>
          </p:nvSpPr>
          <p:spPr>
            <a:xfrm rot="10800000">
              <a:off x="6783120" y="4909320"/>
              <a:ext cx="295560" cy="233280"/>
            </a:xfrm>
            <a:custGeom>
              <a:avLst/>
              <a:gdLst/>
              <a:ahLst/>
              <a:rect l="l" t="t" r="r" b="b"/>
              <a:pathLst>
                <a:path w="7406" h="5870">
                  <a:moveTo>
                    <a:pt x="0" y="0"/>
                  </a:moveTo>
                  <a:cubicBezTo>
                    <a:pt x="1738" y="1619"/>
                    <a:pt x="3203" y="3584"/>
                    <a:pt x="4251" y="5870"/>
                  </a:cubicBezTo>
                  <a:lnTo>
                    <a:pt x="7406" y="4394"/>
                  </a:lnTo>
                  <a:cubicBezTo>
                    <a:pt x="6656" y="2798"/>
                    <a:pt x="5751" y="1322"/>
                    <a:pt x="4715" y="0"/>
                  </a:cubicBezTo>
                  <a:close/>
                </a:path>
              </a:pathLst>
            </a:custGeom>
            <a:solidFill>
              <a:schemeClr val="accent5"/>
            </a:solidFill>
            <a:ln>
              <a:noFill/>
            </a:ln>
          </p:spPr>
          <p:style>
            <a:lnRef idx="0"/>
            <a:fillRef idx="0"/>
            <a:effectRef idx="0"/>
            <a:fontRef idx="minor"/>
          </p:style>
        </p:sp>
      </p:grpSp>
      <p:grpSp>
        <p:nvGrpSpPr>
          <p:cNvPr id="333" name="Group 7"/>
          <p:cNvGrpSpPr/>
          <p:nvPr/>
        </p:nvGrpSpPr>
        <p:grpSpPr>
          <a:xfrm>
            <a:off x="3806280" y="68760"/>
            <a:ext cx="1527120" cy="1526760"/>
            <a:chOff x="3806280" y="68760"/>
            <a:chExt cx="1527120" cy="1526760"/>
          </a:xfrm>
        </p:grpSpPr>
        <p:sp>
          <p:nvSpPr>
            <p:cNvPr id="334" name="CustomShape 8"/>
            <p:cNvSpPr/>
            <p:nvPr/>
          </p:nvSpPr>
          <p:spPr>
            <a:xfrm>
              <a:off x="4136760" y="153720"/>
              <a:ext cx="799560" cy="1317600"/>
            </a:xfrm>
            <a:custGeom>
              <a:avLst/>
              <a:gdLst/>
              <a:ahLst/>
              <a:rect l="l" t="t" r="r" b="b"/>
              <a:pathLst>
                <a:path w="54889" h="90274">
                  <a:moveTo>
                    <a:pt x="53674" y="1"/>
                  </a:moveTo>
                  <a:lnTo>
                    <a:pt x="1" y="89500"/>
                  </a:lnTo>
                  <a:cubicBezTo>
                    <a:pt x="382" y="89762"/>
                    <a:pt x="763" y="90012"/>
                    <a:pt x="1155" y="90274"/>
                  </a:cubicBezTo>
                  <a:lnTo>
                    <a:pt x="54888" y="643"/>
                  </a:lnTo>
                  <a:cubicBezTo>
                    <a:pt x="54495" y="417"/>
                    <a:pt x="54079" y="215"/>
                    <a:pt x="53674" y="1"/>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35" name="CustomShape 9"/>
            <p:cNvSpPr/>
            <p:nvPr/>
          </p:nvSpPr>
          <p:spPr>
            <a:xfrm>
              <a:off x="3929760" y="71640"/>
              <a:ext cx="725760" cy="1194480"/>
            </a:xfrm>
            <a:custGeom>
              <a:avLst/>
              <a:gdLst/>
              <a:ahLst/>
              <a:rect l="l" t="t" r="r" b="b"/>
              <a:pathLst>
                <a:path w="49841" h="81845">
                  <a:moveTo>
                    <a:pt x="48328" y="1"/>
                  </a:moveTo>
                  <a:lnTo>
                    <a:pt x="1" y="80582"/>
                  </a:lnTo>
                  <a:cubicBezTo>
                    <a:pt x="287" y="81011"/>
                    <a:pt x="549" y="81427"/>
                    <a:pt x="846" y="81844"/>
                  </a:cubicBezTo>
                  <a:lnTo>
                    <a:pt x="49840" y="155"/>
                  </a:lnTo>
                  <a:cubicBezTo>
                    <a:pt x="49340" y="96"/>
                    <a:pt x="48828" y="48"/>
                    <a:pt x="48328" y="1"/>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36" name="CustomShape 10"/>
            <p:cNvSpPr/>
            <p:nvPr/>
          </p:nvSpPr>
          <p:spPr>
            <a:xfrm>
              <a:off x="3896640" y="68760"/>
              <a:ext cx="694800" cy="1143000"/>
            </a:xfrm>
            <a:custGeom>
              <a:avLst/>
              <a:gdLst/>
              <a:ahLst/>
              <a:rect l="l" t="t" r="r" b="b"/>
              <a:pathLst>
                <a:path w="47733" h="78332">
                  <a:moveTo>
                    <a:pt x="46149" y="0"/>
                  </a:moveTo>
                  <a:lnTo>
                    <a:pt x="1" y="76950"/>
                  </a:lnTo>
                  <a:cubicBezTo>
                    <a:pt x="251" y="77415"/>
                    <a:pt x="501" y="77867"/>
                    <a:pt x="775" y="78331"/>
                  </a:cubicBezTo>
                  <a:lnTo>
                    <a:pt x="47733" y="48"/>
                  </a:lnTo>
                  <a:cubicBezTo>
                    <a:pt x="47209" y="36"/>
                    <a:pt x="46673" y="0"/>
                    <a:pt x="46149" y="0"/>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37" name="CustomShape 11"/>
            <p:cNvSpPr/>
            <p:nvPr/>
          </p:nvSpPr>
          <p:spPr>
            <a:xfrm>
              <a:off x="4090680" y="129240"/>
              <a:ext cx="794160" cy="1309320"/>
            </a:xfrm>
            <a:custGeom>
              <a:avLst/>
              <a:gdLst/>
              <a:ahLst/>
              <a:rect l="l" t="t" r="r" b="b"/>
              <a:pathLst>
                <a:path w="54531" h="89691">
                  <a:moveTo>
                    <a:pt x="53269" y="1"/>
                  </a:moveTo>
                  <a:lnTo>
                    <a:pt x="0" y="88821"/>
                  </a:lnTo>
                  <a:cubicBezTo>
                    <a:pt x="358" y="89119"/>
                    <a:pt x="739" y="89405"/>
                    <a:pt x="1096" y="89690"/>
                  </a:cubicBezTo>
                  <a:lnTo>
                    <a:pt x="54531" y="572"/>
                  </a:lnTo>
                  <a:cubicBezTo>
                    <a:pt x="54114" y="370"/>
                    <a:pt x="53698" y="179"/>
                    <a:pt x="53269" y="1"/>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38" name="CustomShape 12"/>
            <p:cNvSpPr/>
            <p:nvPr/>
          </p:nvSpPr>
          <p:spPr>
            <a:xfrm>
              <a:off x="4046760" y="108720"/>
              <a:ext cx="784800" cy="1292400"/>
            </a:xfrm>
            <a:custGeom>
              <a:avLst/>
              <a:gdLst/>
              <a:ahLst/>
              <a:rect l="l" t="t" r="r" b="b"/>
              <a:pathLst>
                <a:path w="53876" h="88536">
                  <a:moveTo>
                    <a:pt x="52530" y="1"/>
                  </a:moveTo>
                  <a:lnTo>
                    <a:pt x="0" y="87583"/>
                  </a:lnTo>
                  <a:cubicBezTo>
                    <a:pt x="345" y="87904"/>
                    <a:pt x="679" y="88226"/>
                    <a:pt x="1024" y="88535"/>
                  </a:cubicBezTo>
                  <a:lnTo>
                    <a:pt x="53876" y="441"/>
                  </a:lnTo>
                  <a:cubicBezTo>
                    <a:pt x="53423" y="275"/>
                    <a:pt x="52983" y="144"/>
                    <a:pt x="52530" y="1"/>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39" name="CustomShape 13"/>
            <p:cNvSpPr/>
            <p:nvPr/>
          </p:nvSpPr>
          <p:spPr>
            <a:xfrm>
              <a:off x="4005000" y="91800"/>
              <a:ext cx="770040" cy="1268280"/>
            </a:xfrm>
            <a:custGeom>
              <a:avLst/>
              <a:gdLst/>
              <a:ahLst/>
              <a:rect l="l" t="t" r="r" b="b"/>
              <a:pathLst>
                <a:path w="52877" h="86893">
                  <a:moveTo>
                    <a:pt x="51495" y="1"/>
                  </a:moveTo>
                  <a:lnTo>
                    <a:pt x="0" y="85868"/>
                  </a:lnTo>
                  <a:cubicBezTo>
                    <a:pt x="310" y="86214"/>
                    <a:pt x="655" y="86547"/>
                    <a:pt x="989" y="86892"/>
                  </a:cubicBezTo>
                  <a:lnTo>
                    <a:pt x="52876" y="382"/>
                  </a:lnTo>
                  <a:cubicBezTo>
                    <a:pt x="52424" y="239"/>
                    <a:pt x="51971" y="120"/>
                    <a:pt x="51495" y="1"/>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40" name="CustomShape 14"/>
            <p:cNvSpPr/>
            <p:nvPr/>
          </p:nvSpPr>
          <p:spPr>
            <a:xfrm>
              <a:off x="3966120" y="79560"/>
              <a:ext cx="750240" cy="1235880"/>
            </a:xfrm>
            <a:custGeom>
              <a:avLst/>
              <a:gdLst/>
              <a:ahLst/>
              <a:rect l="l" t="t" r="r" b="b"/>
              <a:pathLst>
                <a:path w="51531" h="84690">
                  <a:moveTo>
                    <a:pt x="50090" y="0"/>
                  </a:moveTo>
                  <a:lnTo>
                    <a:pt x="0" y="83523"/>
                  </a:lnTo>
                  <a:cubicBezTo>
                    <a:pt x="298" y="83916"/>
                    <a:pt x="596" y="84297"/>
                    <a:pt x="905" y="84689"/>
                  </a:cubicBezTo>
                  <a:lnTo>
                    <a:pt x="51531" y="250"/>
                  </a:lnTo>
                  <a:cubicBezTo>
                    <a:pt x="51054" y="167"/>
                    <a:pt x="50566" y="72"/>
                    <a:pt x="50090" y="0"/>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41" name="CustomShape 15"/>
            <p:cNvSpPr/>
            <p:nvPr/>
          </p:nvSpPr>
          <p:spPr>
            <a:xfrm>
              <a:off x="3806280" y="161640"/>
              <a:ext cx="395280" cy="661680"/>
            </a:xfrm>
            <a:custGeom>
              <a:avLst/>
              <a:gdLst/>
              <a:ahLst/>
              <a:rect l="l" t="t" r="r" b="b"/>
              <a:pathLst>
                <a:path w="27278" h="45483">
                  <a:moveTo>
                    <a:pt x="27278" y="0"/>
                  </a:moveTo>
                  <a:lnTo>
                    <a:pt x="27278" y="0"/>
                  </a:lnTo>
                  <a:cubicBezTo>
                    <a:pt x="26444" y="465"/>
                    <a:pt x="25611" y="941"/>
                    <a:pt x="24813" y="1453"/>
                  </a:cubicBezTo>
                  <a:lnTo>
                    <a:pt x="107" y="42636"/>
                  </a:lnTo>
                  <a:cubicBezTo>
                    <a:pt x="48" y="43577"/>
                    <a:pt x="12" y="44530"/>
                    <a:pt x="0" y="45482"/>
                  </a:cubicBezTo>
                  <a:lnTo>
                    <a:pt x="27278" y="0"/>
                  </a:ln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42" name="CustomShape 16"/>
            <p:cNvSpPr/>
            <p:nvPr/>
          </p:nvSpPr>
          <p:spPr>
            <a:xfrm>
              <a:off x="3866760" y="69840"/>
              <a:ext cx="657360" cy="1081800"/>
            </a:xfrm>
            <a:custGeom>
              <a:avLst/>
              <a:gdLst/>
              <a:ahLst/>
              <a:rect l="l" t="t" r="r" b="b"/>
              <a:pathLst>
                <a:path w="45174" h="74165">
                  <a:moveTo>
                    <a:pt x="45173" y="1"/>
                  </a:moveTo>
                  <a:lnTo>
                    <a:pt x="45173" y="1"/>
                  </a:lnTo>
                  <a:cubicBezTo>
                    <a:pt x="44613" y="36"/>
                    <a:pt x="44054" y="72"/>
                    <a:pt x="43494" y="132"/>
                  </a:cubicBezTo>
                  <a:lnTo>
                    <a:pt x="1" y="72640"/>
                  </a:lnTo>
                  <a:cubicBezTo>
                    <a:pt x="227" y="73164"/>
                    <a:pt x="465" y="73653"/>
                    <a:pt x="691" y="74164"/>
                  </a:cubicBezTo>
                  <a:lnTo>
                    <a:pt x="45173" y="1"/>
                  </a:ln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43" name="CustomShape 17"/>
            <p:cNvSpPr/>
            <p:nvPr/>
          </p:nvSpPr>
          <p:spPr>
            <a:xfrm>
              <a:off x="3808800" y="119520"/>
              <a:ext cx="484920" cy="806040"/>
            </a:xfrm>
            <a:custGeom>
              <a:avLst/>
              <a:gdLst/>
              <a:ahLst/>
              <a:rect l="l" t="t" r="r" b="b"/>
              <a:pathLst>
                <a:path w="33410" h="55329">
                  <a:moveTo>
                    <a:pt x="33410" y="0"/>
                  </a:moveTo>
                  <a:lnTo>
                    <a:pt x="33410" y="0"/>
                  </a:lnTo>
                  <a:cubicBezTo>
                    <a:pt x="32695" y="262"/>
                    <a:pt x="31981" y="560"/>
                    <a:pt x="31291" y="857"/>
                  </a:cubicBezTo>
                  <a:lnTo>
                    <a:pt x="1" y="53042"/>
                  </a:lnTo>
                  <a:cubicBezTo>
                    <a:pt x="60" y="53816"/>
                    <a:pt x="132" y="54566"/>
                    <a:pt x="239" y="55328"/>
                  </a:cubicBezTo>
                  <a:lnTo>
                    <a:pt x="33410" y="0"/>
                  </a:ln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44" name="CustomShape 18"/>
            <p:cNvSpPr/>
            <p:nvPr/>
          </p:nvSpPr>
          <p:spPr>
            <a:xfrm>
              <a:off x="3819240" y="236160"/>
              <a:ext cx="271080" cy="454680"/>
            </a:xfrm>
            <a:custGeom>
              <a:avLst/>
              <a:gdLst/>
              <a:ahLst/>
              <a:rect l="l" t="t" r="r" b="b"/>
              <a:pathLst>
                <a:path w="18801" h="31338">
                  <a:moveTo>
                    <a:pt x="18800" y="0"/>
                  </a:moveTo>
                  <a:cubicBezTo>
                    <a:pt x="17634" y="917"/>
                    <a:pt x="16514" y="1905"/>
                    <a:pt x="15431" y="2929"/>
                  </a:cubicBezTo>
                  <a:lnTo>
                    <a:pt x="977" y="27015"/>
                  </a:lnTo>
                  <a:cubicBezTo>
                    <a:pt x="596" y="28432"/>
                    <a:pt x="262" y="29873"/>
                    <a:pt x="0" y="31337"/>
                  </a:cubicBezTo>
                  <a:lnTo>
                    <a:pt x="18800" y="0"/>
                  </a:ln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45" name="CustomShape 19"/>
            <p:cNvSpPr/>
            <p:nvPr/>
          </p:nvSpPr>
          <p:spPr>
            <a:xfrm>
              <a:off x="3821040" y="92520"/>
              <a:ext cx="555480" cy="918000"/>
            </a:xfrm>
            <a:custGeom>
              <a:avLst/>
              <a:gdLst/>
              <a:ahLst/>
              <a:rect l="l" t="t" r="r" b="b"/>
              <a:pathLst>
                <a:path w="38220" h="62985">
                  <a:moveTo>
                    <a:pt x="38219" y="0"/>
                  </a:moveTo>
                  <a:lnTo>
                    <a:pt x="38219" y="0"/>
                  </a:lnTo>
                  <a:cubicBezTo>
                    <a:pt x="37564" y="167"/>
                    <a:pt x="36933" y="358"/>
                    <a:pt x="36291" y="548"/>
                  </a:cubicBezTo>
                  <a:lnTo>
                    <a:pt x="0" y="61056"/>
                  </a:lnTo>
                  <a:cubicBezTo>
                    <a:pt x="131" y="61710"/>
                    <a:pt x="286" y="62341"/>
                    <a:pt x="453" y="62984"/>
                  </a:cubicBezTo>
                  <a:lnTo>
                    <a:pt x="38219" y="0"/>
                  </a:ln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46" name="CustomShape 20"/>
            <p:cNvSpPr/>
            <p:nvPr/>
          </p:nvSpPr>
          <p:spPr>
            <a:xfrm>
              <a:off x="3841560" y="77400"/>
              <a:ext cx="611280" cy="1008000"/>
            </a:xfrm>
            <a:custGeom>
              <a:avLst/>
              <a:gdLst/>
              <a:ahLst/>
              <a:rect l="l" t="t" r="r" b="b"/>
              <a:pathLst>
                <a:path w="42030" h="69129">
                  <a:moveTo>
                    <a:pt x="42029" y="1"/>
                  </a:moveTo>
                  <a:cubicBezTo>
                    <a:pt x="41434" y="84"/>
                    <a:pt x="40839" y="203"/>
                    <a:pt x="40243" y="310"/>
                  </a:cubicBezTo>
                  <a:lnTo>
                    <a:pt x="0" y="67414"/>
                  </a:lnTo>
                  <a:cubicBezTo>
                    <a:pt x="179" y="67997"/>
                    <a:pt x="369" y="68557"/>
                    <a:pt x="572" y="69128"/>
                  </a:cubicBezTo>
                  <a:lnTo>
                    <a:pt x="42029" y="1"/>
                  </a:ln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47" name="CustomShape 21"/>
            <p:cNvSpPr/>
            <p:nvPr/>
          </p:nvSpPr>
          <p:spPr>
            <a:xfrm>
              <a:off x="4814640" y="706680"/>
              <a:ext cx="512640" cy="849960"/>
            </a:xfrm>
            <a:custGeom>
              <a:avLst/>
              <a:gdLst/>
              <a:ahLst/>
              <a:rect l="l" t="t" r="r" b="b"/>
              <a:pathLst>
                <a:path w="35303" h="58329">
                  <a:moveTo>
                    <a:pt x="34981" y="0"/>
                  </a:moveTo>
                  <a:lnTo>
                    <a:pt x="0" y="58329"/>
                  </a:lnTo>
                  <a:cubicBezTo>
                    <a:pt x="679" y="58103"/>
                    <a:pt x="1369" y="57865"/>
                    <a:pt x="2036" y="57603"/>
                  </a:cubicBezTo>
                  <a:lnTo>
                    <a:pt x="35302" y="2167"/>
                  </a:lnTo>
                  <a:cubicBezTo>
                    <a:pt x="35207" y="1429"/>
                    <a:pt x="35100" y="715"/>
                    <a:pt x="34981" y="0"/>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48" name="CustomShape 22"/>
            <p:cNvSpPr/>
            <p:nvPr/>
          </p:nvSpPr>
          <p:spPr>
            <a:xfrm>
              <a:off x="4902840" y="801360"/>
              <a:ext cx="430560" cy="719640"/>
            </a:xfrm>
            <a:custGeom>
              <a:avLst/>
              <a:gdLst/>
              <a:ahLst/>
              <a:rect l="l" t="t" r="r" b="b"/>
              <a:pathLst>
                <a:path w="29707" h="49424">
                  <a:moveTo>
                    <a:pt x="29647" y="0"/>
                  </a:moveTo>
                  <a:lnTo>
                    <a:pt x="1" y="49423"/>
                  </a:lnTo>
                  <a:cubicBezTo>
                    <a:pt x="775" y="49054"/>
                    <a:pt x="1549" y="48649"/>
                    <a:pt x="2311" y="48244"/>
                  </a:cubicBezTo>
                  <a:lnTo>
                    <a:pt x="29695" y="2608"/>
                  </a:lnTo>
                  <a:cubicBezTo>
                    <a:pt x="29695" y="2489"/>
                    <a:pt x="29707" y="2382"/>
                    <a:pt x="29707" y="2263"/>
                  </a:cubicBezTo>
                  <a:cubicBezTo>
                    <a:pt x="29707" y="1501"/>
                    <a:pt x="29671" y="750"/>
                    <a:pt x="29647" y="0"/>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49" name="CustomShape 23"/>
            <p:cNvSpPr/>
            <p:nvPr/>
          </p:nvSpPr>
          <p:spPr>
            <a:xfrm>
              <a:off x="4734360" y="625680"/>
              <a:ext cx="577080" cy="952920"/>
            </a:xfrm>
            <a:custGeom>
              <a:avLst/>
              <a:gdLst/>
              <a:ahLst/>
              <a:rect l="l" t="t" r="r" b="b"/>
              <a:pathLst>
                <a:path w="39696" h="65366">
                  <a:moveTo>
                    <a:pt x="39196" y="1"/>
                  </a:moveTo>
                  <a:lnTo>
                    <a:pt x="0" y="65366"/>
                  </a:lnTo>
                  <a:cubicBezTo>
                    <a:pt x="619" y="65235"/>
                    <a:pt x="1250" y="65104"/>
                    <a:pt x="1858" y="64937"/>
                  </a:cubicBezTo>
                  <a:lnTo>
                    <a:pt x="39696" y="1858"/>
                  </a:lnTo>
                  <a:cubicBezTo>
                    <a:pt x="39541" y="1239"/>
                    <a:pt x="39374" y="632"/>
                    <a:pt x="39196" y="1"/>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50" name="CustomShape 24"/>
            <p:cNvSpPr/>
            <p:nvPr/>
          </p:nvSpPr>
          <p:spPr>
            <a:xfrm>
              <a:off x="4185000" y="182160"/>
              <a:ext cx="800280" cy="1319040"/>
            </a:xfrm>
            <a:custGeom>
              <a:avLst/>
              <a:gdLst/>
              <a:ahLst/>
              <a:rect l="l" t="t" r="r" b="b"/>
              <a:pathLst>
                <a:path w="54948" h="90369">
                  <a:moveTo>
                    <a:pt x="53781" y="0"/>
                  </a:moveTo>
                  <a:lnTo>
                    <a:pt x="1" y="89678"/>
                  </a:lnTo>
                  <a:cubicBezTo>
                    <a:pt x="394" y="89916"/>
                    <a:pt x="786" y="90142"/>
                    <a:pt x="1191" y="90369"/>
                  </a:cubicBezTo>
                  <a:lnTo>
                    <a:pt x="54948" y="739"/>
                  </a:lnTo>
                  <a:cubicBezTo>
                    <a:pt x="54555" y="488"/>
                    <a:pt x="54174" y="238"/>
                    <a:pt x="53781" y="0"/>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51" name="CustomShape 25"/>
            <p:cNvSpPr/>
            <p:nvPr/>
          </p:nvSpPr>
          <p:spPr>
            <a:xfrm>
              <a:off x="4660200" y="554400"/>
              <a:ext cx="628920" cy="1036440"/>
            </a:xfrm>
            <a:custGeom>
              <a:avLst/>
              <a:gdLst/>
              <a:ahLst/>
              <a:rect l="l" t="t" r="r" b="b"/>
              <a:pathLst>
                <a:path w="43244" h="71057">
                  <a:moveTo>
                    <a:pt x="42625" y="0"/>
                  </a:moveTo>
                  <a:lnTo>
                    <a:pt x="0" y="71056"/>
                  </a:lnTo>
                  <a:cubicBezTo>
                    <a:pt x="572" y="70997"/>
                    <a:pt x="1155" y="70925"/>
                    <a:pt x="1738" y="70842"/>
                  </a:cubicBezTo>
                  <a:lnTo>
                    <a:pt x="43244" y="1631"/>
                  </a:lnTo>
                  <a:cubicBezTo>
                    <a:pt x="43053" y="1084"/>
                    <a:pt x="42839" y="536"/>
                    <a:pt x="42625" y="0"/>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52" name="CustomShape 26"/>
            <p:cNvSpPr/>
            <p:nvPr/>
          </p:nvSpPr>
          <p:spPr>
            <a:xfrm>
              <a:off x="5005440" y="919800"/>
              <a:ext cx="323280" cy="541800"/>
            </a:xfrm>
            <a:custGeom>
              <a:avLst/>
              <a:gdLst/>
              <a:ahLst/>
              <a:rect l="l" t="t" r="r" b="b"/>
              <a:pathLst>
                <a:path w="22361" h="37291">
                  <a:moveTo>
                    <a:pt x="22360" y="1"/>
                  </a:moveTo>
                  <a:lnTo>
                    <a:pt x="1" y="37291"/>
                  </a:lnTo>
                  <a:cubicBezTo>
                    <a:pt x="989" y="36612"/>
                    <a:pt x="1941" y="35898"/>
                    <a:pt x="2882" y="35148"/>
                  </a:cubicBezTo>
                  <a:lnTo>
                    <a:pt x="21848" y="3537"/>
                  </a:lnTo>
                  <a:cubicBezTo>
                    <a:pt x="22051" y="2358"/>
                    <a:pt x="22229" y="1191"/>
                    <a:pt x="22360" y="1"/>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53" name="CustomShape 27"/>
            <p:cNvSpPr/>
            <p:nvPr/>
          </p:nvSpPr>
          <p:spPr>
            <a:xfrm>
              <a:off x="5149440" y="1105920"/>
              <a:ext cx="134640" cy="227160"/>
            </a:xfrm>
            <a:custGeom>
              <a:avLst/>
              <a:gdLst/>
              <a:ahLst/>
              <a:rect l="l" t="t" r="r" b="b"/>
              <a:pathLst>
                <a:path w="9478" h="15812">
                  <a:moveTo>
                    <a:pt x="9478" y="1"/>
                  </a:moveTo>
                  <a:lnTo>
                    <a:pt x="0" y="15812"/>
                  </a:lnTo>
                  <a:cubicBezTo>
                    <a:pt x="4024" y="11180"/>
                    <a:pt x="7263" y="5858"/>
                    <a:pt x="9478" y="1"/>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54" name="CustomShape 28"/>
            <p:cNvSpPr/>
            <p:nvPr/>
          </p:nvSpPr>
          <p:spPr>
            <a:xfrm>
              <a:off x="4590720" y="490320"/>
              <a:ext cx="671400" cy="1105200"/>
            </a:xfrm>
            <a:custGeom>
              <a:avLst/>
              <a:gdLst/>
              <a:ahLst/>
              <a:rect l="l" t="t" r="r" b="b"/>
              <a:pathLst>
                <a:path w="46150" h="75760">
                  <a:moveTo>
                    <a:pt x="45435" y="1"/>
                  </a:moveTo>
                  <a:lnTo>
                    <a:pt x="1" y="75760"/>
                  </a:lnTo>
                  <a:cubicBezTo>
                    <a:pt x="548" y="75748"/>
                    <a:pt x="1084" y="75724"/>
                    <a:pt x="1632" y="75700"/>
                  </a:cubicBezTo>
                  <a:lnTo>
                    <a:pt x="46149" y="1477"/>
                  </a:lnTo>
                  <a:lnTo>
                    <a:pt x="45435" y="1"/>
                  </a:ln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55" name="CustomShape 29"/>
            <p:cNvSpPr/>
            <p:nvPr/>
          </p:nvSpPr>
          <p:spPr>
            <a:xfrm>
              <a:off x="4288320" y="249840"/>
              <a:ext cx="788760" cy="1299240"/>
            </a:xfrm>
            <a:custGeom>
              <a:avLst/>
              <a:gdLst/>
              <a:ahLst/>
              <a:rect l="l" t="t" r="r" b="b"/>
              <a:pathLst>
                <a:path w="54150" h="89012">
                  <a:moveTo>
                    <a:pt x="53090" y="1"/>
                  </a:moveTo>
                  <a:lnTo>
                    <a:pt x="0" y="88512"/>
                  </a:lnTo>
                  <a:cubicBezTo>
                    <a:pt x="429" y="88690"/>
                    <a:pt x="869" y="88869"/>
                    <a:pt x="1298" y="89012"/>
                  </a:cubicBezTo>
                  <a:lnTo>
                    <a:pt x="54150" y="918"/>
                  </a:lnTo>
                  <a:cubicBezTo>
                    <a:pt x="53804" y="596"/>
                    <a:pt x="53447" y="299"/>
                    <a:pt x="53090" y="1"/>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56" name="CustomShape 30"/>
            <p:cNvSpPr/>
            <p:nvPr/>
          </p:nvSpPr>
          <p:spPr>
            <a:xfrm>
              <a:off x="4235400" y="214200"/>
              <a:ext cx="797040" cy="1312920"/>
            </a:xfrm>
            <a:custGeom>
              <a:avLst/>
              <a:gdLst/>
              <a:ahLst/>
              <a:rect l="l" t="t" r="r" b="b"/>
              <a:pathLst>
                <a:path w="54722" h="89940">
                  <a:moveTo>
                    <a:pt x="53602" y="0"/>
                  </a:moveTo>
                  <a:lnTo>
                    <a:pt x="1" y="89356"/>
                  </a:lnTo>
                  <a:cubicBezTo>
                    <a:pt x="417" y="89571"/>
                    <a:pt x="846" y="89749"/>
                    <a:pt x="1251" y="89940"/>
                  </a:cubicBezTo>
                  <a:lnTo>
                    <a:pt x="54722" y="822"/>
                  </a:lnTo>
                  <a:cubicBezTo>
                    <a:pt x="54341" y="536"/>
                    <a:pt x="53972" y="274"/>
                    <a:pt x="53602" y="0"/>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57" name="CustomShape 31"/>
            <p:cNvSpPr/>
            <p:nvPr/>
          </p:nvSpPr>
          <p:spPr>
            <a:xfrm>
              <a:off x="4343400" y="289080"/>
              <a:ext cx="776160" cy="1278000"/>
            </a:xfrm>
            <a:custGeom>
              <a:avLst/>
              <a:gdLst/>
              <a:ahLst/>
              <a:rect l="l" t="t" r="r" b="b"/>
              <a:pathLst>
                <a:path w="53281" h="87560">
                  <a:moveTo>
                    <a:pt x="52293" y="1"/>
                  </a:moveTo>
                  <a:lnTo>
                    <a:pt x="0" y="87178"/>
                  </a:lnTo>
                  <a:cubicBezTo>
                    <a:pt x="453" y="87309"/>
                    <a:pt x="917" y="87440"/>
                    <a:pt x="1370" y="87559"/>
                  </a:cubicBezTo>
                  <a:lnTo>
                    <a:pt x="53281" y="1013"/>
                  </a:lnTo>
                  <a:cubicBezTo>
                    <a:pt x="52959" y="679"/>
                    <a:pt x="52626" y="334"/>
                    <a:pt x="52293" y="1"/>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58" name="CustomShape 32"/>
            <p:cNvSpPr/>
            <p:nvPr/>
          </p:nvSpPr>
          <p:spPr>
            <a:xfrm>
              <a:off x="4461480" y="380160"/>
              <a:ext cx="735120" cy="1210680"/>
            </a:xfrm>
            <a:custGeom>
              <a:avLst/>
              <a:gdLst/>
              <a:ahLst/>
              <a:rect l="l" t="t" r="r" b="b"/>
              <a:pathLst>
                <a:path w="50496" h="82952">
                  <a:moveTo>
                    <a:pt x="49638" y="1"/>
                  </a:moveTo>
                  <a:lnTo>
                    <a:pt x="1" y="82761"/>
                  </a:lnTo>
                  <a:cubicBezTo>
                    <a:pt x="489" y="82832"/>
                    <a:pt x="1001" y="82892"/>
                    <a:pt x="1489" y="82951"/>
                  </a:cubicBezTo>
                  <a:lnTo>
                    <a:pt x="50495" y="1215"/>
                  </a:lnTo>
                  <a:cubicBezTo>
                    <a:pt x="50210" y="799"/>
                    <a:pt x="49936" y="406"/>
                    <a:pt x="49638" y="1"/>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59" name="CustomShape 33"/>
            <p:cNvSpPr/>
            <p:nvPr/>
          </p:nvSpPr>
          <p:spPr>
            <a:xfrm>
              <a:off x="4401360" y="332280"/>
              <a:ext cx="758160" cy="1248840"/>
            </a:xfrm>
            <a:custGeom>
              <a:avLst/>
              <a:gdLst/>
              <a:ahLst/>
              <a:rect l="l" t="t" r="r" b="b"/>
              <a:pathLst>
                <a:path w="52067" h="85559">
                  <a:moveTo>
                    <a:pt x="51114" y="0"/>
                  </a:moveTo>
                  <a:lnTo>
                    <a:pt x="0" y="85249"/>
                  </a:lnTo>
                  <a:cubicBezTo>
                    <a:pt x="477" y="85356"/>
                    <a:pt x="929" y="85475"/>
                    <a:pt x="1405" y="85559"/>
                  </a:cubicBezTo>
                  <a:lnTo>
                    <a:pt x="52066" y="1108"/>
                  </a:lnTo>
                  <a:cubicBezTo>
                    <a:pt x="51757" y="727"/>
                    <a:pt x="51447" y="370"/>
                    <a:pt x="51114" y="0"/>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360" name="CustomShape 34"/>
            <p:cNvSpPr/>
            <p:nvPr/>
          </p:nvSpPr>
          <p:spPr>
            <a:xfrm>
              <a:off x="4524120" y="432720"/>
              <a:ext cx="706680" cy="1162800"/>
            </a:xfrm>
            <a:custGeom>
              <a:avLst/>
              <a:gdLst/>
              <a:ahLst/>
              <a:rect l="l" t="t" r="r" b="b"/>
              <a:pathLst>
                <a:path w="48554" h="79701">
                  <a:moveTo>
                    <a:pt x="47756" y="1"/>
                  </a:moveTo>
                  <a:lnTo>
                    <a:pt x="0" y="79617"/>
                  </a:lnTo>
                  <a:cubicBezTo>
                    <a:pt x="512" y="79653"/>
                    <a:pt x="1036" y="79665"/>
                    <a:pt x="1560" y="79701"/>
                  </a:cubicBezTo>
                  <a:lnTo>
                    <a:pt x="48554" y="1334"/>
                  </a:lnTo>
                  <a:cubicBezTo>
                    <a:pt x="48292" y="894"/>
                    <a:pt x="48042" y="429"/>
                    <a:pt x="47756" y="1"/>
                  </a:cubicBezTo>
                  <a:close/>
                </a:path>
              </a:pathLst>
            </a:custGeom>
            <a:gradFill rotWithShape="0">
              <a:gsLst>
                <a:gs pos="0">
                  <a:srgbClr val="496ccc"/>
                </a:gs>
                <a:gs pos="100000">
                  <a:srgbClr val="5bd5e4"/>
                </a:gs>
              </a:gsLst>
              <a:lin ang="5400000"/>
            </a:gradFill>
            <a:ln>
              <a:noFill/>
            </a:ln>
          </p:spPr>
          <p:style>
            <a:lnRef idx="0"/>
            <a:fillRef idx="0"/>
            <a:effectRef idx="0"/>
            <a:fontRef idx="minor"/>
          </p:style>
        </p:sp>
      </p:grpSp>
      <p:sp>
        <p:nvSpPr>
          <p:cNvPr id="361" name="PlaceHolder 35"/>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62" name="PlaceHolder 3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22b38"/>
        </a:solidFill>
      </p:bgPr>
    </p:bg>
    <p:spTree>
      <p:nvGrpSpPr>
        <p:cNvPr id="1" name=""/>
        <p:cNvGrpSpPr/>
        <p:nvPr/>
      </p:nvGrpSpPr>
      <p:grpSpPr>
        <a:xfrm>
          <a:off x="0" y="0"/>
          <a:ext cx="0" cy="0"/>
          <a:chOff x="0" y="0"/>
          <a:chExt cx="0" cy="0"/>
        </a:xfrm>
      </p:grpSpPr>
      <p:grpSp>
        <p:nvGrpSpPr>
          <p:cNvPr id="399" name="Group 1"/>
          <p:cNvGrpSpPr/>
          <p:nvPr/>
        </p:nvGrpSpPr>
        <p:grpSpPr>
          <a:xfrm>
            <a:off x="7262280" y="3265200"/>
            <a:ext cx="1440360" cy="1441080"/>
            <a:chOff x="7262280" y="3265200"/>
            <a:chExt cx="1440360" cy="1441080"/>
          </a:xfrm>
        </p:grpSpPr>
        <p:sp>
          <p:nvSpPr>
            <p:cNvPr id="400" name="CustomShape 2"/>
            <p:cNvSpPr/>
            <p:nvPr/>
          </p:nvSpPr>
          <p:spPr>
            <a:xfrm>
              <a:off x="7636320" y="3383280"/>
              <a:ext cx="754560" cy="1243080"/>
            </a:xfrm>
            <a:custGeom>
              <a:avLst/>
              <a:gdLst/>
              <a:ahLst/>
              <a:rect l="l" t="t" r="r" b="b"/>
              <a:pathLst>
                <a:path w="23718" h="38982">
                  <a:moveTo>
                    <a:pt x="23217" y="1"/>
                  </a:moveTo>
                  <a:lnTo>
                    <a:pt x="0" y="38696"/>
                  </a:lnTo>
                  <a:cubicBezTo>
                    <a:pt x="179" y="38791"/>
                    <a:pt x="357" y="38874"/>
                    <a:pt x="524" y="38981"/>
                  </a:cubicBezTo>
                  <a:lnTo>
                    <a:pt x="23717" y="334"/>
                  </a:lnTo>
                  <a:cubicBezTo>
                    <a:pt x="23551" y="215"/>
                    <a:pt x="23384" y="108"/>
                    <a:pt x="23217" y="1"/>
                  </a:cubicBezTo>
                  <a:close/>
                </a:path>
              </a:pathLst>
            </a:custGeom>
            <a:solidFill>
              <a:schemeClr val="accent5"/>
            </a:solidFill>
            <a:ln>
              <a:noFill/>
            </a:ln>
          </p:spPr>
          <p:style>
            <a:lnRef idx="0"/>
            <a:fillRef idx="0"/>
            <a:effectRef idx="0"/>
            <a:fontRef idx="minor"/>
          </p:style>
        </p:sp>
        <p:sp>
          <p:nvSpPr>
            <p:cNvPr id="401" name="CustomShape 3"/>
            <p:cNvSpPr/>
            <p:nvPr/>
          </p:nvSpPr>
          <p:spPr>
            <a:xfrm>
              <a:off x="7902000" y="3576960"/>
              <a:ext cx="684000" cy="1126440"/>
            </a:xfrm>
            <a:custGeom>
              <a:avLst/>
              <a:gdLst/>
              <a:ahLst/>
              <a:rect l="l" t="t" r="r" b="b"/>
              <a:pathLst>
                <a:path w="21516" h="35339">
                  <a:moveTo>
                    <a:pt x="21146" y="1"/>
                  </a:moveTo>
                  <a:lnTo>
                    <a:pt x="1" y="35279"/>
                  </a:lnTo>
                  <a:cubicBezTo>
                    <a:pt x="215" y="35315"/>
                    <a:pt x="429" y="35327"/>
                    <a:pt x="656" y="35339"/>
                  </a:cubicBezTo>
                  <a:lnTo>
                    <a:pt x="21515" y="549"/>
                  </a:lnTo>
                  <a:cubicBezTo>
                    <a:pt x="21396" y="370"/>
                    <a:pt x="21277" y="168"/>
                    <a:pt x="21146" y="1"/>
                  </a:cubicBezTo>
                  <a:close/>
                </a:path>
              </a:pathLst>
            </a:custGeom>
            <a:solidFill>
              <a:schemeClr val="accent5"/>
            </a:solidFill>
            <a:ln>
              <a:noFill/>
            </a:ln>
          </p:spPr>
          <p:style>
            <a:lnRef idx="0"/>
            <a:fillRef idx="0"/>
            <a:effectRef idx="0"/>
            <a:fontRef idx="minor"/>
          </p:style>
        </p:sp>
        <p:sp>
          <p:nvSpPr>
            <p:cNvPr id="402" name="CustomShape 4"/>
            <p:cNvSpPr/>
            <p:nvPr/>
          </p:nvSpPr>
          <p:spPr>
            <a:xfrm>
              <a:off x="7962120" y="3628440"/>
              <a:ext cx="655560" cy="1077840"/>
            </a:xfrm>
            <a:custGeom>
              <a:avLst/>
              <a:gdLst/>
              <a:ahLst/>
              <a:rect l="l" t="t" r="r" b="b"/>
              <a:pathLst>
                <a:path w="20623" h="33826">
                  <a:moveTo>
                    <a:pt x="20277" y="0"/>
                  </a:moveTo>
                  <a:lnTo>
                    <a:pt x="1" y="33814"/>
                  </a:lnTo>
                  <a:cubicBezTo>
                    <a:pt x="227" y="33814"/>
                    <a:pt x="453" y="33826"/>
                    <a:pt x="692" y="33826"/>
                  </a:cubicBezTo>
                  <a:lnTo>
                    <a:pt x="20623" y="596"/>
                  </a:lnTo>
                  <a:cubicBezTo>
                    <a:pt x="20515" y="381"/>
                    <a:pt x="20396" y="191"/>
                    <a:pt x="20277" y="0"/>
                  </a:cubicBezTo>
                  <a:close/>
                </a:path>
              </a:pathLst>
            </a:custGeom>
            <a:solidFill>
              <a:schemeClr val="accent5"/>
            </a:solidFill>
            <a:ln>
              <a:noFill/>
            </a:ln>
          </p:spPr>
          <p:style>
            <a:lnRef idx="0"/>
            <a:fillRef idx="0"/>
            <a:effectRef idx="0"/>
            <a:fontRef idx="minor"/>
          </p:style>
        </p:sp>
        <p:sp>
          <p:nvSpPr>
            <p:cNvPr id="403" name="CustomShape 5"/>
            <p:cNvSpPr/>
            <p:nvPr/>
          </p:nvSpPr>
          <p:spPr>
            <a:xfrm>
              <a:off x="7684920" y="3413880"/>
              <a:ext cx="749160" cy="1235160"/>
            </a:xfrm>
            <a:custGeom>
              <a:avLst/>
              <a:gdLst/>
              <a:ahLst/>
              <a:rect l="l" t="t" r="r" b="b"/>
              <a:pathLst>
                <a:path w="23551" h="38743">
                  <a:moveTo>
                    <a:pt x="23086" y="0"/>
                  </a:moveTo>
                  <a:lnTo>
                    <a:pt x="0" y="38493"/>
                  </a:lnTo>
                  <a:cubicBezTo>
                    <a:pt x="179" y="38576"/>
                    <a:pt x="357" y="38648"/>
                    <a:pt x="548" y="38743"/>
                  </a:cubicBezTo>
                  <a:lnTo>
                    <a:pt x="23551" y="369"/>
                  </a:lnTo>
                  <a:cubicBezTo>
                    <a:pt x="23408" y="250"/>
                    <a:pt x="23241" y="119"/>
                    <a:pt x="23086" y="0"/>
                  </a:cubicBezTo>
                  <a:close/>
                </a:path>
              </a:pathLst>
            </a:custGeom>
            <a:solidFill>
              <a:schemeClr val="accent5"/>
            </a:solidFill>
            <a:ln>
              <a:noFill/>
            </a:ln>
          </p:spPr>
          <p:style>
            <a:lnRef idx="0"/>
            <a:fillRef idx="0"/>
            <a:effectRef idx="0"/>
            <a:fontRef idx="minor"/>
          </p:style>
        </p:sp>
        <p:sp>
          <p:nvSpPr>
            <p:cNvPr id="404" name="CustomShape 6"/>
            <p:cNvSpPr/>
            <p:nvPr/>
          </p:nvSpPr>
          <p:spPr>
            <a:xfrm>
              <a:off x="7735320" y="3449160"/>
              <a:ext cx="740520" cy="1219320"/>
            </a:xfrm>
            <a:custGeom>
              <a:avLst/>
              <a:gdLst/>
              <a:ahLst/>
              <a:rect l="l" t="t" r="r" b="b"/>
              <a:pathLst>
                <a:path w="23278" h="38244">
                  <a:moveTo>
                    <a:pt x="22837" y="0"/>
                  </a:moveTo>
                  <a:lnTo>
                    <a:pt x="1" y="38053"/>
                  </a:lnTo>
                  <a:cubicBezTo>
                    <a:pt x="203" y="38124"/>
                    <a:pt x="394" y="38184"/>
                    <a:pt x="584" y="38243"/>
                  </a:cubicBezTo>
                  <a:lnTo>
                    <a:pt x="23277" y="417"/>
                  </a:lnTo>
                  <a:cubicBezTo>
                    <a:pt x="23135" y="274"/>
                    <a:pt x="22980" y="131"/>
                    <a:pt x="22837" y="0"/>
                  </a:cubicBezTo>
                  <a:close/>
                </a:path>
              </a:pathLst>
            </a:custGeom>
            <a:solidFill>
              <a:schemeClr val="accent5"/>
            </a:solidFill>
            <a:ln>
              <a:noFill/>
            </a:ln>
          </p:spPr>
          <p:style>
            <a:lnRef idx="0"/>
            <a:fillRef idx="0"/>
            <a:effectRef idx="0"/>
            <a:fontRef idx="minor"/>
          </p:style>
        </p:sp>
        <p:sp>
          <p:nvSpPr>
            <p:cNvPr id="405" name="CustomShape 7"/>
            <p:cNvSpPr/>
            <p:nvPr/>
          </p:nvSpPr>
          <p:spPr>
            <a:xfrm>
              <a:off x="7788600" y="3487680"/>
              <a:ext cx="726840" cy="1196280"/>
            </a:xfrm>
            <a:custGeom>
              <a:avLst/>
              <a:gdLst/>
              <a:ahLst/>
              <a:rect l="l" t="t" r="r" b="b"/>
              <a:pathLst>
                <a:path w="22849" h="37530">
                  <a:moveTo>
                    <a:pt x="22420" y="1"/>
                  </a:moveTo>
                  <a:lnTo>
                    <a:pt x="1" y="37374"/>
                  </a:lnTo>
                  <a:cubicBezTo>
                    <a:pt x="203" y="37434"/>
                    <a:pt x="405" y="37494"/>
                    <a:pt x="596" y="37529"/>
                  </a:cubicBezTo>
                  <a:lnTo>
                    <a:pt x="22849" y="441"/>
                  </a:lnTo>
                  <a:cubicBezTo>
                    <a:pt x="22718" y="298"/>
                    <a:pt x="22563" y="144"/>
                    <a:pt x="22420" y="1"/>
                  </a:cubicBezTo>
                  <a:close/>
                </a:path>
              </a:pathLst>
            </a:custGeom>
            <a:solidFill>
              <a:schemeClr val="accent5"/>
            </a:solidFill>
            <a:ln>
              <a:noFill/>
            </a:ln>
          </p:spPr>
          <p:style>
            <a:lnRef idx="0"/>
            <a:fillRef idx="0"/>
            <a:effectRef idx="0"/>
            <a:fontRef idx="minor"/>
          </p:style>
        </p:sp>
        <p:sp>
          <p:nvSpPr>
            <p:cNvPr id="406" name="CustomShape 8"/>
            <p:cNvSpPr/>
            <p:nvPr/>
          </p:nvSpPr>
          <p:spPr>
            <a:xfrm>
              <a:off x="7843680" y="3530160"/>
              <a:ext cx="708120" cy="1166400"/>
            </a:xfrm>
            <a:custGeom>
              <a:avLst/>
              <a:gdLst/>
              <a:ahLst/>
              <a:rect l="l" t="t" r="r" b="b"/>
              <a:pathLst>
                <a:path w="22265" h="36589">
                  <a:moveTo>
                    <a:pt x="21884" y="0"/>
                  </a:moveTo>
                  <a:lnTo>
                    <a:pt x="0" y="36469"/>
                  </a:lnTo>
                  <a:cubicBezTo>
                    <a:pt x="214" y="36505"/>
                    <a:pt x="417" y="36541"/>
                    <a:pt x="631" y="36588"/>
                  </a:cubicBezTo>
                  <a:lnTo>
                    <a:pt x="22265" y="512"/>
                  </a:lnTo>
                  <a:cubicBezTo>
                    <a:pt x="22134" y="346"/>
                    <a:pt x="22015" y="167"/>
                    <a:pt x="21884" y="0"/>
                  </a:cubicBezTo>
                  <a:close/>
                </a:path>
              </a:pathLst>
            </a:custGeom>
            <a:solidFill>
              <a:schemeClr val="accent5"/>
            </a:solidFill>
            <a:ln>
              <a:noFill/>
            </a:ln>
          </p:spPr>
          <p:style>
            <a:lnRef idx="0"/>
            <a:fillRef idx="0"/>
            <a:effectRef idx="0"/>
            <a:fontRef idx="minor"/>
          </p:style>
        </p:sp>
        <p:sp>
          <p:nvSpPr>
            <p:cNvPr id="407" name="CustomShape 9"/>
            <p:cNvSpPr/>
            <p:nvPr/>
          </p:nvSpPr>
          <p:spPr>
            <a:xfrm>
              <a:off x="8329680" y="3994200"/>
              <a:ext cx="372960" cy="624240"/>
            </a:xfrm>
            <a:custGeom>
              <a:avLst/>
              <a:gdLst/>
              <a:ahLst/>
              <a:rect l="l" t="t" r="r" b="b"/>
              <a:pathLst>
                <a:path w="11788" h="19646">
                  <a:moveTo>
                    <a:pt x="11788" y="0"/>
                  </a:moveTo>
                  <a:lnTo>
                    <a:pt x="0" y="19645"/>
                  </a:lnTo>
                  <a:cubicBezTo>
                    <a:pt x="358" y="19443"/>
                    <a:pt x="715" y="19241"/>
                    <a:pt x="1072" y="19014"/>
                  </a:cubicBezTo>
                  <a:lnTo>
                    <a:pt x="11740" y="1227"/>
                  </a:lnTo>
                  <a:cubicBezTo>
                    <a:pt x="11776" y="834"/>
                    <a:pt x="11788" y="417"/>
                    <a:pt x="11788" y="0"/>
                  </a:cubicBezTo>
                  <a:close/>
                </a:path>
              </a:pathLst>
            </a:custGeom>
            <a:solidFill>
              <a:schemeClr val="accent5"/>
            </a:solidFill>
            <a:ln>
              <a:noFill/>
            </a:ln>
          </p:spPr>
          <p:style>
            <a:lnRef idx="0"/>
            <a:fillRef idx="0"/>
            <a:effectRef idx="0"/>
            <a:fontRef idx="minor"/>
          </p:style>
        </p:sp>
        <p:sp>
          <p:nvSpPr>
            <p:cNvPr id="408" name="CustomShape 10"/>
            <p:cNvSpPr/>
            <p:nvPr/>
          </p:nvSpPr>
          <p:spPr>
            <a:xfrm>
              <a:off x="8025480" y="3684240"/>
              <a:ext cx="619560" cy="1020600"/>
            </a:xfrm>
            <a:custGeom>
              <a:avLst/>
              <a:gdLst/>
              <a:ahLst/>
              <a:rect l="l" t="t" r="r" b="b"/>
              <a:pathLst>
                <a:path w="19503" h="32029">
                  <a:moveTo>
                    <a:pt x="19205" y="0"/>
                  </a:moveTo>
                  <a:lnTo>
                    <a:pt x="0" y="32028"/>
                  </a:lnTo>
                  <a:cubicBezTo>
                    <a:pt x="238" y="32016"/>
                    <a:pt x="488" y="32004"/>
                    <a:pt x="727" y="31969"/>
                  </a:cubicBezTo>
                  <a:lnTo>
                    <a:pt x="19503" y="655"/>
                  </a:lnTo>
                  <a:cubicBezTo>
                    <a:pt x="19419" y="429"/>
                    <a:pt x="19312" y="215"/>
                    <a:pt x="19205" y="0"/>
                  </a:cubicBezTo>
                  <a:close/>
                </a:path>
              </a:pathLst>
            </a:custGeom>
            <a:solidFill>
              <a:schemeClr val="accent5"/>
            </a:solidFill>
            <a:ln>
              <a:noFill/>
            </a:ln>
          </p:spPr>
          <p:style>
            <a:lnRef idx="0"/>
            <a:fillRef idx="0"/>
            <a:effectRef idx="0"/>
            <a:fontRef idx="minor"/>
          </p:style>
        </p:sp>
        <p:sp>
          <p:nvSpPr>
            <p:cNvPr id="409" name="CustomShape 11"/>
            <p:cNvSpPr/>
            <p:nvPr/>
          </p:nvSpPr>
          <p:spPr>
            <a:xfrm>
              <a:off x="8242920" y="3898800"/>
              <a:ext cx="457560" cy="759960"/>
            </a:xfrm>
            <a:custGeom>
              <a:avLst/>
              <a:gdLst/>
              <a:ahLst/>
              <a:rect l="l" t="t" r="r" b="b"/>
              <a:pathLst>
                <a:path w="14432" h="23885">
                  <a:moveTo>
                    <a:pt x="14324" y="1"/>
                  </a:moveTo>
                  <a:lnTo>
                    <a:pt x="1" y="23885"/>
                  </a:lnTo>
                  <a:cubicBezTo>
                    <a:pt x="310" y="23765"/>
                    <a:pt x="608" y="23646"/>
                    <a:pt x="918" y="23515"/>
                  </a:cubicBezTo>
                  <a:lnTo>
                    <a:pt x="14431" y="977"/>
                  </a:lnTo>
                  <a:cubicBezTo>
                    <a:pt x="14407" y="655"/>
                    <a:pt x="14372" y="322"/>
                    <a:pt x="14324" y="1"/>
                  </a:cubicBezTo>
                  <a:close/>
                </a:path>
              </a:pathLst>
            </a:custGeom>
            <a:solidFill>
              <a:schemeClr val="accent5"/>
            </a:solidFill>
            <a:ln>
              <a:noFill/>
            </a:ln>
          </p:spPr>
          <p:style>
            <a:lnRef idx="0"/>
            <a:fillRef idx="0"/>
            <a:effectRef idx="0"/>
            <a:fontRef idx="minor"/>
          </p:style>
        </p:sp>
        <p:sp>
          <p:nvSpPr>
            <p:cNvPr id="410" name="CustomShape 12"/>
            <p:cNvSpPr/>
            <p:nvPr/>
          </p:nvSpPr>
          <p:spPr>
            <a:xfrm>
              <a:off x="8435160" y="4119840"/>
              <a:ext cx="255600" cy="428400"/>
            </a:xfrm>
            <a:custGeom>
              <a:avLst/>
              <a:gdLst/>
              <a:ahLst/>
              <a:rect l="l" t="t" r="r" b="b"/>
              <a:pathLst>
                <a:path w="8121" h="13526">
                  <a:moveTo>
                    <a:pt x="8121" y="0"/>
                  </a:moveTo>
                  <a:lnTo>
                    <a:pt x="1" y="13526"/>
                  </a:lnTo>
                  <a:cubicBezTo>
                    <a:pt x="501" y="13121"/>
                    <a:pt x="977" y="12704"/>
                    <a:pt x="1453" y="12264"/>
                  </a:cubicBezTo>
                  <a:lnTo>
                    <a:pt x="7692" y="1858"/>
                  </a:lnTo>
                  <a:cubicBezTo>
                    <a:pt x="7859" y="1250"/>
                    <a:pt x="8001" y="619"/>
                    <a:pt x="8121" y="0"/>
                  </a:cubicBezTo>
                  <a:close/>
                </a:path>
              </a:pathLst>
            </a:custGeom>
            <a:solidFill>
              <a:schemeClr val="accent5"/>
            </a:solidFill>
            <a:ln>
              <a:noFill/>
            </a:ln>
          </p:spPr>
          <p:style>
            <a:lnRef idx="0"/>
            <a:fillRef idx="0"/>
            <a:effectRef idx="0"/>
            <a:fontRef idx="minor"/>
          </p:style>
        </p:sp>
        <p:sp>
          <p:nvSpPr>
            <p:cNvPr id="411" name="CustomShape 13"/>
            <p:cNvSpPr/>
            <p:nvPr/>
          </p:nvSpPr>
          <p:spPr>
            <a:xfrm>
              <a:off x="8164800" y="3817440"/>
              <a:ext cx="523800" cy="866160"/>
            </a:xfrm>
            <a:custGeom>
              <a:avLst/>
              <a:gdLst/>
              <a:ahLst/>
              <a:rect l="l" t="t" r="r" b="b"/>
              <a:pathLst>
                <a:path w="16503" h="27207">
                  <a:moveTo>
                    <a:pt x="16312" y="1"/>
                  </a:moveTo>
                  <a:lnTo>
                    <a:pt x="0" y="27206"/>
                  </a:lnTo>
                  <a:cubicBezTo>
                    <a:pt x="274" y="27135"/>
                    <a:pt x="548" y="27052"/>
                    <a:pt x="834" y="26968"/>
                  </a:cubicBezTo>
                  <a:lnTo>
                    <a:pt x="16502" y="834"/>
                  </a:lnTo>
                  <a:cubicBezTo>
                    <a:pt x="16443" y="548"/>
                    <a:pt x="16383" y="263"/>
                    <a:pt x="16312" y="1"/>
                  </a:cubicBezTo>
                  <a:close/>
                </a:path>
              </a:pathLst>
            </a:custGeom>
            <a:solidFill>
              <a:schemeClr val="accent5"/>
            </a:solidFill>
            <a:ln>
              <a:noFill/>
            </a:ln>
          </p:spPr>
          <p:style>
            <a:lnRef idx="0"/>
            <a:fillRef idx="0"/>
            <a:effectRef idx="0"/>
            <a:fontRef idx="minor"/>
          </p:style>
        </p:sp>
        <p:sp>
          <p:nvSpPr>
            <p:cNvPr id="412" name="CustomShape 14"/>
            <p:cNvSpPr/>
            <p:nvPr/>
          </p:nvSpPr>
          <p:spPr>
            <a:xfrm>
              <a:off x="8092800" y="3746880"/>
              <a:ext cx="576720" cy="951480"/>
            </a:xfrm>
            <a:custGeom>
              <a:avLst/>
              <a:gdLst/>
              <a:ahLst/>
              <a:rect l="l" t="t" r="r" b="b"/>
              <a:pathLst>
                <a:path w="18158" h="29873">
                  <a:moveTo>
                    <a:pt x="17908" y="0"/>
                  </a:moveTo>
                  <a:lnTo>
                    <a:pt x="1" y="29873"/>
                  </a:lnTo>
                  <a:cubicBezTo>
                    <a:pt x="251" y="29825"/>
                    <a:pt x="525" y="29778"/>
                    <a:pt x="775" y="29730"/>
                  </a:cubicBezTo>
                  <a:lnTo>
                    <a:pt x="18158" y="738"/>
                  </a:lnTo>
                  <a:cubicBezTo>
                    <a:pt x="18086" y="488"/>
                    <a:pt x="17991" y="250"/>
                    <a:pt x="17908" y="0"/>
                  </a:cubicBezTo>
                  <a:close/>
                </a:path>
              </a:pathLst>
            </a:custGeom>
            <a:solidFill>
              <a:schemeClr val="accent5"/>
            </a:solidFill>
            <a:ln>
              <a:noFill/>
            </a:ln>
          </p:spPr>
          <p:style>
            <a:lnRef idx="0"/>
            <a:fillRef idx="0"/>
            <a:effectRef idx="0"/>
            <a:fontRef idx="minor"/>
          </p:style>
        </p:sp>
        <p:sp>
          <p:nvSpPr>
            <p:cNvPr id="413" name="CustomShape 15"/>
            <p:cNvSpPr/>
            <p:nvPr/>
          </p:nvSpPr>
          <p:spPr>
            <a:xfrm>
              <a:off x="7268040" y="3301920"/>
              <a:ext cx="483480" cy="802080"/>
            </a:xfrm>
            <a:custGeom>
              <a:avLst/>
              <a:gdLst/>
              <a:ahLst/>
              <a:rect l="l" t="t" r="r" b="b"/>
              <a:pathLst>
                <a:path w="15241" h="25207">
                  <a:moveTo>
                    <a:pt x="15241" y="1"/>
                  </a:moveTo>
                  <a:cubicBezTo>
                    <a:pt x="14943" y="108"/>
                    <a:pt x="14645" y="215"/>
                    <a:pt x="14360" y="322"/>
                  </a:cubicBezTo>
                  <a:lnTo>
                    <a:pt x="1" y="24277"/>
                  </a:lnTo>
                  <a:cubicBezTo>
                    <a:pt x="48" y="24587"/>
                    <a:pt x="84" y="24908"/>
                    <a:pt x="132" y="25206"/>
                  </a:cubicBezTo>
                  <a:lnTo>
                    <a:pt x="15241" y="1"/>
                  </a:lnTo>
                  <a:close/>
                </a:path>
              </a:pathLst>
            </a:custGeom>
            <a:solidFill>
              <a:schemeClr val="accent5"/>
            </a:solidFill>
            <a:ln>
              <a:noFill/>
            </a:ln>
          </p:spPr>
          <p:style>
            <a:lnRef idx="0"/>
            <a:fillRef idx="0"/>
            <a:effectRef idx="0"/>
            <a:fontRef idx="minor"/>
          </p:style>
        </p:sp>
        <p:sp>
          <p:nvSpPr>
            <p:cNvPr id="414" name="CustomShape 16"/>
            <p:cNvSpPr/>
            <p:nvPr/>
          </p:nvSpPr>
          <p:spPr>
            <a:xfrm>
              <a:off x="7262280" y="3336120"/>
              <a:ext cx="406080" cy="678600"/>
            </a:xfrm>
            <a:custGeom>
              <a:avLst/>
              <a:gdLst/>
              <a:ahLst/>
              <a:rect l="l" t="t" r="r" b="b"/>
              <a:pathLst>
                <a:path w="12824" h="21348">
                  <a:moveTo>
                    <a:pt x="12823" y="0"/>
                  </a:moveTo>
                  <a:lnTo>
                    <a:pt x="12823" y="0"/>
                  </a:lnTo>
                  <a:cubicBezTo>
                    <a:pt x="12490" y="167"/>
                    <a:pt x="12156" y="334"/>
                    <a:pt x="11835" y="512"/>
                  </a:cubicBezTo>
                  <a:lnTo>
                    <a:pt x="0" y="20229"/>
                  </a:lnTo>
                  <a:lnTo>
                    <a:pt x="0" y="20384"/>
                  </a:lnTo>
                  <a:cubicBezTo>
                    <a:pt x="0" y="20705"/>
                    <a:pt x="12" y="21038"/>
                    <a:pt x="24" y="21348"/>
                  </a:cubicBezTo>
                  <a:lnTo>
                    <a:pt x="12823" y="0"/>
                  </a:lnTo>
                  <a:close/>
                </a:path>
              </a:pathLst>
            </a:custGeom>
            <a:solidFill>
              <a:schemeClr val="accent5"/>
            </a:solidFill>
            <a:ln>
              <a:noFill/>
            </a:ln>
          </p:spPr>
          <p:style>
            <a:lnRef idx="0"/>
            <a:fillRef idx="0"/>
            <a:effectRef idx="0"/>
            <a:fontRef idx="minor"/>
          </p:style>
        </p:sp>
        <p:sp>
          <p:nvSpPr>
            <p:cNvPr id="415" name="CustomShape 17"/>
            <p:cNvSpPr/>
            <p:nvPr/>
          </p:nvSpPr>
          <p:spPr>
            <a:xfrm>
              <a:off x="7282800" y="3282120"/>
              <a:ext cx="544320" cy="898920"/>
            </a:xfrm>
            <a:custGeom>
              <a:avLst/>
              <a:gdLst/>
              <a:ahLst/>
              <a:rect l="l" t="t" r="r" b="b"/>
              <a:pathLst>
                <a:path w="17146" h="28231">
                  <a:moveTo>
                    <a:pt x="17145" y="0"/>
                  </a:moveTo>
                  <a:lnTo>
                    <a:pt x="16335" y="179"/>
                  </a:lnTo>
                  <a:lnTo>
                    <a:pt x="0" y="27432"/>
                  </a:lnTo>
                  <a:cubicBezTo>
                    <a:pt x="60" y="27694"/>
                    <a:pt x="131" y="27968"/>
                    <a:pt x="203" y="28230"/>
                  </a:cubicBezTo>
                  <a:lnTo>
                    <a:pt x="17145" y="0"/>
                  </a:lnTo>
                  <a:close/>
                </a:path>
              </a:pathLst>
            </a:custGeom>
            <a:solidFill>
              <a:schemeClr val="accent5"/>
            </a:solidFill>
            <a:ln>
              <a:noFill/>
            </a:ln>
          </p:spPr>
          <p:style>
            <a:lnRef idx="0"/>
            <a:fillRef idx="0"/>
            <a:effectRef idx="0"/>
            <a:fontRef idx="minor"/>
          </p:style>
        </p:sp>
        <p:sp>
          <p:nvSpPr>
            <p:cNvPr id="416" name="CustomShape 18"/>
            <p:cNvSpPr/>
            <p:nvPr/>
          </p:nvSpPr>
          <p:spPr>
            <a:xfrm>
              <a:off x="7590240" y="3354840"/>
              <a:ext cx="755280" cy="1244880"/>
            </a:xfrm>
            <a:custGeom>
              <a:avLst/>
              <a:gdLst/>
              <a:ahLst/>
              <a:rect l="l" t="t" r="r" b="b"/>
              <a:pathLst>
                <a:path w="23742" h="39041">
                  <a:moveTo>
                    <a:pt x="23218" y="1"/>
                  </a:moveTo>
                  <a:lnTo>
                    <a:pt x="0" y="38708"/>
                  </a:lnTo>
                  <a:cubicBezTo>
                    <a:pt x="167" y="38815"/>
                    <a:pt x="322" y="38934"/>
                    <a:pt x="512" y="39041"/>
                  </a:cubicBezTo>
                  <a:lnTo>
                    <a:pt x="23742" y="298"/>
                  </a:lnTo>
                  <a:cubicBezTo>
                    <a:pt x="23575" y="191"/>
                    <a:pt x="23396" y="108"/>
                    <a:pt x="23218" y="1"/>
                  </a:cubicBezTo>
                  <a:close/>
                </a:path>
              </a:pathLst>
            </a:custGeom>
            <a:solidFill>
              <a:schemeClr val="accent5"/>
            </a:solidFill>
            <a:ln>
              <a:noFill/>
            </a:ln>
          </p:spPr>
          <p:style>
            <a:lnRef idx="0"/>
            <a:fillRef idx="0"/>
            <a:effectRef idx="0"/>
            <a:fontRef idx="minor"/>
          </p:style>
        </p:sp>
        <p:sp>
          <p:nvSpPr>
            <p:cNvPr id="417" name="CustomShape 19"/>
            <p:cNvSpPr/>
            <p:nvPr/>
          </p:nvSpPr>
          <p:spPr>
            <a:xfrm>
              <a:off x="7303680" y="3270240"/>
              <a:ext cx="592920" cy="977760"/>
            </a:xfrm>
            <a:custGeom>
              <a:avLst/>
              <a:gdLst/>
              <a:ahLst/>
              <a:rect l="l" t="t" r="r" b="b"/>
              <a:pathLst>
                <a:path w="18670" h="30695">
                  <a:moveTo>
                    <a:pt x="18670" y="0"/>
                  </a:moveTo>
                  <a:lnTo>
                    <a:pt x="18670" y="0"/>
                  </a:lnTo>
                  <a:cubicBezTo>
                    <a:pt x="18420" y="24"/>
                    <a:pt x="18170" y="60"/>
                    <a:pt x="17932" y="84"/>
                  </a:cubicBezTo>
                  <a:lnTo>
                    <a:pt x="1" y="29980"/>
                  </a:lnTo>
                  <a:lnTo>
                    <a:pt x="263" y="30695"/>
                  </a:lnTo>
                  <a:lnTo>
                    <a:pt x="18670" y="0"/>
                  </a:lnTo>
                  <a:close/>
                </a:path>
              </a:pathLst>
            </a:custGeom>
            <a:solidFill>
              <a:schemeClr val="accent5"/>
            </a:solidFill>
            <a:ln>
              <a:noFill/>
            </a:ln>
          </p:spPr>
          <p:style>
            <a:lnRef idx="0"/>
            <a:fillRef idx="0"/>
            <a:effectRef idx="0"/>
            <a:fontRef idx="minor"/>
          </p:style>
        </p:sp>
        <p:sp>
          <p:nvSpPr>
            <p:cNvPr id="418" name="CustomShape 20"/>
            <p:cNvSpPr/>
            <p:nvPr/>
          </p:nvSpPr>
          <p:spPr>
            <a:xfrm>
              <a:off x="7266600" y="3392640"/>
              <a:ext cx="304560" cy="510840"/>
            </a:xfrm>
            <a:custGeom>
              <a:avLst/>
              <a:gdLst/>
              <a:ahLst/>
              <a:rect l="l" t="t" r="r" b="b"/>
              <a:pathLst>
                <a:path w="9657" h="16098">
                  <a:moveTo>
                    <a:pt x="9656" y="0"/>
                  </a:moveTo>
                  <a:cubicBezTo>
                    <a:pt x="9227" y="298"/>
                    <a:pt x="8811" y="607"/>
                    <a:pt x="8406" y="917"/>
                  </a:cubicBezTo>
                  <a:lnTo>
                    <a:pt x="226" y="14573"/>
                  </a:lnTo>
                  <a:cubicBezTo>
                    <a:pt x="131" y="15074"/>
                    <a:pt x="60" y="15586"/>
                    <a:pt x="0" y="16097"/>
                  </a:cubicBezTo>
                  <a:lnTo>
                    <a:pt x="9656" y="0"/>
                  </a:lnTo>
                  <a:close/>
                </a:path>
              </a:pathLst>
            </a:custGeom>
            <a:solidFill>
              <a:schemeClr val="accent5"/>
            </a:solidFill>
            <a:ln>
              <a:noFill/>
            </a:ln>
          </p:spPr>
          <p:style>
            <a:lnRef idx="0"/>
            <a:fillRef idx="0"/>
            <a:effectRef idx="0"/>
            <a:fontRef idx="minor"/>
          </p:style>
        </p:sp>
        <p:sp>
          <p:nvSpPr>
            <p:cNvPr id="419" name="CustomShape 21"/>
            <p:cNvSpPr/>
            <p:nvPr/>
          </p:nvSpPr>
          <p:spPr>
            <a:xfrm>
              <a:off x="7308720" y="3513240"/>
              <a:ext cx="126720" cy="214200"/>
            </a:xfrm>
            <a:custGeom>
              <a:avLst/>
              <a:gdLst/>
              <a:ahLst/>
              <a:rect l="l" t="t" r="r" b="b"/>
              <a:pathLst>
                <a:path w="4097" h="6835">
                  <a:moveTo>
                    <a:pt x="4096" y="1"/>
                  </a:moveTo>
                  <a:lnTo>
                    <a:pt x="4096" y="1"/>
                  </a:lnTo>
                  <a:cubicBezTo>
                    <a:pt x="2358" y="2001"/>
                    <a:pt x="953" y="4311"/>
                    <a:pt x="1" y="6835"/>
                  </a:cubicBezTo>
                  <a:lnTo>
                    <a:pt x="4096" y="1"/>
                  </a:lnTo>
                  <a:close/>
                </a:path>
              </a:pathLst>
            </a:custGeom>
            <a:solidFill>
              <a:schemeClr val="accent5"/>
            </a:solidFill>
            <a:ln>
              <a:noFill/>
            </a:ln>
          </p:spPr>
          <p:style>
            <a:lnRef idx="0"/>
            <a:fillRef idx="0"/>
            <a:effectRef idx="0"/>
            <a:fontRef idx="minor"/>
          </p:style>
        </p:sp>
        <p:sp>
          <p:nvSpPr>
            <p:cNvPr id="420" name="CustomShape 22"/>
            <p:cNvSpPr/>
            <p:nvPr/>
          </p:nvSpPr>
          <p:spPr>
            <a:xfrm>
              <a:off x="7328880" y="3265200"/>
              <a:ext cx="633960" cy="1042920"/>
            </a:xfrm>
            <a:custGeom>
              <a:avLst/>
              <a:gdLst/>
              <a:ahLst/>
              <a:rect l="l" t="t" r="r" b="b"/>
              <a:pathLst>
                <a:path w="19944" h="32731">
                  <a:moveTo>
                    <a:pt x="19944" y="1"/>
                  </a:moveTo>
                  <a:cubicBezTo>
                    <a:pt x="19706" y="1"/>
                    <a:pt x="19467" y="12"/>
                    <a:pt x="19241" y="36"/>
                  </a:cubicBezTo>
                  <a:lnTo>
                    <a:pt x="1" y="32088"/>
                  </a:lnTo>
                  <a:cubicBezTo>
                    <a:pt x="108" y="32302"/>
                    <a:pt x="203" y="32516"/>
                    <a:pt x="310" y="32731"/>
                  </a:cubicBezTo>
                  <a:lnTo>
                    <a:pt x="19944" y="1"/>
                  </a:lnTo>
                  <a:close/>
                </a:path>
              </a:pathLst>
            </a:custGeom>
            <a:solidFill>
              <a:schemeClr val="accent5"/>
            </a:solidFill>
            <a:ln>
              <a:noFill/>
            </a:ln>
          </p:spPr>
          <p:style>
            <a:lnRef idx="0"/>
            <a:fillRef idx="0"/>
            <a:effectRef idx="0"/>
            <a:fontRef idx="minor"/>
          </p:style>
        </p:sp>
        <p:sp>
          <p:nvSpPr>
            <p:cNvPr id="421" name="CustomShape 23"/>
            <p:cNvSpPr/>
            <p:nvPr/>
          </p:nvSpPr>
          <p:spPr>
            <a:xfrm>
              <a:off x="7503840" y="3309480"/>
              <a:ext cx="744120" cy="1226160"/>
            </a:xfrm>
            <a:custGeom>
              <a:avLst/>
              <a:gdLst/>
              <a:ahLst/>
              <a:rect l="l" t="t" r="r" b="b"/>
              <a:pathLst>
                <a:path w="23397" h="38458">
                  <a:moveTo>
                    <a:pt x="22825" y="1"/>
                  </a:moveTo>
                  <a:lnTo>
                    <a:pt x="1" y="38065"/>
                  </a:lnTo>
                  <a:cubicBezTo>
                    <a:pt x="144" y="38196"/>
                    <a:pt x="298" y="38327"/>
                    <a:pt x="453" y="38458"/>
                  </a:cubicBezTo>
                  <a:lnTo>
                    <a:pt x="23397" y="227"/>
                  </a:lnTo>
                  <a:cubicBezTo>
                    <a:pt x="23194" y="155"/>
                    <a:pt x="23016" y="84"/>
                    <a:pt x="22825" y="1"/>
                  </a:cubicBezTo>
                  <a:close/>
                </a:path>
              </a:pathLst>
            </a:custGeom>
            <a:solidFill>
              <a:schemeClr val="accent5"/>
            </a:solidFill>
            <a:ln>
              <a:noFill/>
            </a:ln>
          </p:spPr>
          <p:style>
            <a:lnRef idx="0"/>
            <a:fillRef idx="0"/>
            <a:effectRef idx="0"/>
            <a:fontRef idx="minor"/>
          </p:style>
        </p:sp>
        <p:sp>
          <p:nvSpPr>
            <p:cNvPr id="422" name="CustomShape 24"/>
            <p:cNvSpPr/>
            <p:nvPr/>
          </p:nvSpPr>
          <p:spPr>
            <a:xfrm>
              <a:off x="7545960" y="3330360"/>
              <a:ext cx="751320" cy="1238760"/>
            </a:xfrm>
            <a:custGeom>
              <a:avLst/>
              <a:gdLst/>
              <a:ahLst/>
              <a:rect l="l" t="t" r="r" b="b"/>
              <a:pathLst>
                <a:path w="23623" h="38851">
                  <a:moveTo>
                    <a:pt x="23087" y="1"/>
                  </a:moveTo>
                  <a:lnTo>
                    <a:pt x="0" y="38493"/>
                  </a:lnTo>
                  <a:cubicBezTo>
                    <a:pt x="167" y="38612"/>
                    <a:pt x="310" y="38732"/>
                    <a:pt x="477" y="38851"/>
                  </a:cubicBezTo>
                  <a:lnTo>
                    <a:pt x="23622" y="262"/>
                  </a:lnTo>
                  <a:cubicBezTo>
                    <a:pt x="23444" y="167"/>
                    <a:pt x="23265" y="96"/>
                    <a:pt x="23087" y="1"/>
                  </a:cubicBezTo>
                  <a:close/>
                </a:path>
              </a:pathLst>
            </a:custGeom>
            <a:solidFill>
              <a:schemeClr val="accent5"/>
            </a:solidFill>
            <a:ln>
              <a:noFill/>
            </a:ln>
          </p:spPr>
          <p:style>
            <a:lnRef idx="0"/>
            <a:fillRef idx="0"/>
            <a:effectRef idx="0"/>
            <a:fontRef idx="minor"/>
          </p:style>
        </p:sp>
        <p:sp>
          <p:nvSpPr>
            <p:cNvPr id="423" name="CustomShape 25"/>
            <p:cNvSpPr/>
            <p:nvPr/>
          </p:nvSpPr>
          <p:spPr>
            <a:xfrm>
              <a:off x="7463880" y="3292200"/>
              <a:ext cx="731520" cy="1206000"/>
            </a:xfrm>
            <a:custGeom>
              <a:avLst/>
              <a:gdLst/>
              <a:ahLst/>
              <a:rect l="l" t="t" r="r" b="b"/>
              <a:pathLst>
                <a:path w="23004" h="37827">
                  <a:moveTo>
                    <a:pt x="22408" y="1"/>
                  </a:moveTo>
                  <a:lnTo>
                    <a:pt x="1" y="37386"/>
                  </a:lnTo>
                  <a:cubicBezTo>
                    <a:pt x="143" y="37541"/>
                    <a:pt x="274" y="37684"/>
                    <a:pt x="429" y="37827"/>
                  </a:cubicBezTo>
                  <a:lnTo>
                    <a:pt x="23003" y="168"/>
                  </a:lnTo>
                  <a:cubicBezTo>
                    <a:pt x="22813" y="108"/>
                    <a:pt x="22622" y="49"/>
                    <a:pt x="22408" y="1"/>
                  </a:cubicBezTo>
                  <a:close/>
                </a:path>
              </a:pathLst>
            </a:custGeom>
            <a:solidFill>
              <a:schemeClr val="accent5"/>
            </a:solidFill>
            <a:ln>
              <a:noFill/>
            </a:ln>
          </p:spPr>
          <p:style>
            <a:lnRef idx="0"/>
            <a:fillRef idx="0"/>
            <a:effectRef idx="0"/>
            <a:fontRef idx="minor"/>
          </p:style>
        </p:sp>
        <p:sp>
          <p:nvSpPr>
            <p:cNvPr id="424" name="CustomShape 26"/>
            <p:cNvSpPr/>
            <p:nvPr/>
          </p:nvSpPr>
          <p:spPr>
            <a:xfrm>
              <a:off x="7390440" y="3270600"/>
              <a:ext cx="694080" cy="1141920"/>
            </a:xfrm>
            <a:custGeom>
              <a:avLst/>
              <a:gdLst/>
              <a:ahLst/>
              <a:rect l="l" t="t" r="r" b="b"/>
              <a:pathLst>
                <a:path w="21825" h="35827">
                  <a:moveTo>
                    <a:pt x="21182" y="0"/>
                  </a:moveTo>
                  <a:lnTo>
                    <a:pt x="1" y="35290"/>
                  </a:lnTo>
                  <a:cubicBezTo>
                    <a:pt x="120" y="35469"/>
                    <a:pt x="263" y="35636"/>
                    <a:pt x="382" y="35826"/>
                  </a:cubicBezTo>
                  <a:lnTo>
                    <a:pt x="21825" y="72"/>
                  </a:lnTo>
                  <a:cubicBezTo>
                    <a:pt x="21610" y="48"/>
                    <a:pt x="21396" y="12"/>
                    <a:pt x="21182" y="0"/>
                  </a:cubicBezTo>
                  <a:close/>
                </a:path>
              </a:pathLst>
            </a:custGeom>
            <a:solidFill>
              <a:schemeClr val="accent5"/>
            </a:solidFill>
            <a:ln>
              <a:noFill/>
            </a:ln>
          </p:spPr>
          <p:style>
            <a:lnRef idx="0"/>
            <a:fillRef idx="0"/>
            <a:effectRef idx="0"/>
            <a:fontRef idx="minor"/>
          </p:style>
        </p:sp>
        <p:sp>
          <p:nvSpPr>
            <p:cNvPr id="425" name="CustomShape 27"/>
            <p:cNvSpPr/>
            <p:nvPr/>
          </p:nvSpPr>
          <p:spPr>
            <a:xfrm>
              <a:off x="7426080" y="3278880"/>
              <a:ext cx="715320" cy="1178280"/>
            </a:xfrm>
            <a:custGeom>
              <a:avLst/>
              <a:gdLst/>
              <a:ahLst/>
              <a:rect l="l" t="t" r="r" b="b"/>
              <a:pathLst>
                <a:path w="22492" h="36958">
                  <a:moveTo>
                    <a:pt x="21873" y="0"/>
                  </a:moveTo>
                  <a:lnTo>
                    <a:pt x="1" y="36481"/>
                  </a:lnTo>
                  <a:cubicBezTo>
                    <a:pt x="132" y="36648"/>
                    <a:pt x="263" y="36790"/>
                    <a:pt x="394" y="36957"/>
                  </a:cubicBezTo>
                  <a:lnTo>
                    <a:pt x="22492" y="143"/>
                  </a:lnTo>
                  <a:cubicBezTo>
                    <a:pt x="22277" y="95"/>
                    <a:pt x="22087" y="48"/>
                    <a:pt x="21873" y="0"/>
                  </a:cubicBezTo>
                  <a:close/>
                </a:path>
              </a:pathLst>
            </a:custGeom>
            <a:solidFill>
              <a:schemeClr val="accent5"/>
            </a:solidFill>
            <a:ln>
              <a:noFill/>
            </a:ln>
          </p:spPr>
          <p:style>
            <a:lnRef idx="0"/>
            <a:fillRef idx="0"/>
            <a:effectRef idx="0"/>
            <a:fontRef idx="minor"/>
          </p:style>
        </p:sp>
        <p:sp>
          <p:nvSpPr>
            <p:cNvPr id="426" name="CustomShape 28"/>
            <p:cNvSpPr/>
            <p:nvPr/>
          </p:nvSpPr>
          <p:spPr>
            <a:xfrm>
              <a:off x="7358400" y="3265560"/>
              <a:ext cx="667080" cy="1097280"/>
            </a:xfrm>
            <a:custGeom>
              <a:avLst/>
              <a:gdLst/>
              <a:ahLst/>
              <a:rect l="l" t="t" r="r" b="b"/>
              <a:pathLst>
                <a:path w="20980" h="34434">
                  <a:moveTo>
                    <a:pt x="20301" y="0"/>
                  </a:moveTo>
                  <a:lnTo>
                    <a:pt x="1" y="33850"/>
                  </a:lnTo>
                  <a:cubicBezTo>
                    <a:pt x="120" y="34040"/>
                    <a:pt x="227" y="34231"/>
                    <a:pt x="346" y="34433"/>
                  </a:cubicBezTo>
                  <a:lnTo>
                    <a:pt x="20979" y="36"/>
                  </a:lnTo>
                  <a:cubicBezTo>
                    <a:pt x="20753" y="12"/>
                    <a:pt x="20527" y="12"/>
                    <a:pt x="20301" y="0"/>
                  </a:cubicBezTo>
                  <a:close/>
                </a:path>
              </a:pathLst>
            </a:custGeom>
            <a:solidFill>
              <a:schemeClr val="accent5"/>
            </a:solidFill>
            <a:ln>
              <a:noFill/>
            </a:ln>
          </p:spPr>
          <p:style>
            <a:lnRef idx="0"/>
            <a:fillRef idx="0"/>
            <a:effectRef idx="0"/>
            <a:fontRef idx="minor"/>
          </p:style>
        </p:sp>
      </p:grpSp>
      <p:sp>
        <p:nvSpPr>
          <p:cNvPr id="427" name="CustomShape 29"/>
          <p:cNvSpPr/>
          <p:nvPr/>
        </p:nvSpPr>
        <p:spPr>
          <a:xfrm>
            <a:off x="596520" y="720"/>
            <a:ext cx="1060560" cy="1150200"/>
          </a:xfrm>
          <a:custGeom>
            <a:avLst/>
            <a:gdLst/>
            <a:ahLst/>
            <a:rect l="l" t="t" r="r" b="b"/>
            <a:pathLst>
              <a:path w="33279" h="36081">
                <a:moveTo>
                  <a:pt x="6370" y="0"/>
                </a:moveTo>
                <a:cubicBezTo>
                  <a:pt x="1346" y="6382"/>
                  <a:pt x="1" y="15312"/>
                  <a:pt x="3680" y="23205"/>
                </a:cubicBezTo>
                <a:cubicBezTo>
                  <a:pt x="7454" y="31317"/>
                  <a:pt x="15496" y="36080"/>
                  <a:pt x="23889" y="36080"/>
                </a:cubicBezTo>
                <a:cubicBezTo>
                  <a:pt x="27038" y="36080"/>
                  <a:pt x="30237" y="35409"/>
                  <a:pt x="33279" y="33993"/>
                </a:cubicBezTo>
                <a:lnTo>
                  <a:pt x="31814" y="30837"/>
                </a:lnTo>
                <a:cubicBezTo>
                  <a:pt x="29240" y="32037"/>
                  <a:pt x="26536" y="32604"/>
                  <a:pt x="23876" y="32604"/>
                </a:cubicBezTo>
                <a:cubicBezTo>
                  <a:pt x="16792" y="32604"/>
                  <a:pt x="10017" y="28579"/>
                  <a:pt x="6823" y="21741"/>
                </a:cubicBezTo>
                <a:cubicBezTo>
                  <a:pt x="3275" y="14157"/>
                  <a:pt x="5263" y="5406"/>
                  <a:pt x="11097" y="0"/>
                </a:cubicBezTo>
                <a:close/>
              </a:path>
            </a:pathLst>
          </a:custGeom>
          <a:solidFill>
            <a:schemeClr val="accent4"/>
          </a:solidFill>
          <a:ln>
            <a:noFill/>
          </a:ln>
        </p:spPr>
        <p:style>
          <a:lnRef idx="0"/>
          <a:fillRef idx="0"/>
          <a:effectRef idx="0"/>
          <a:fontRef idx="minor"/>
        </p:style>
      </p:sp>
      <p:sp>
        <p:nvSpPr>
          <p:cNvPr id="428" name="CustomShape 30"/>
          <p:cNvSpPr/>
          <p:nvPr/>
        </p:nvSpPr>
        <p:spPr>
          <a:xfrm>
            <a:off x="1768680" y="720"/>
            <a:ext cx="232560" cy="183600"/>
          </a:xfrm>
          <a:custGeom>
            <a:avLst/>
            <a:gdLst/>
            <a:ahLst/>
            <a:rect l="l" t="t" r="r" b="b"/>
            <a:pathLst>
              <a:path w="7406" h="5870">
                <a:moveTo>
                  <a:pt x="0" y="0"/>
                </a:moveTo>
                <a:cubicBezTo>
                  <a:pt x="1738" y="1619"/>
                  <a:pt x="3203" y="3584"/>
                  <a:pt x="4251" y="5870"/>
                </a:cubicBezTo>
                <a:lnTo>
                  <a:pt x="7406" y="4394"/>
                </a:lnTo>
                <a:cubicBezTo>
                  <a:pt x="6656" y="2798"/>
                  <a:pt x="5751" y="1322"/>
                  <a:pt x="4715" y="0"/>
                </a:cubicBezTo>
                <a:close/>
              </a:path>
            </a:pathLst>
          </a:custGeom>
          <a:solidFill>
            <a:schemeClr val="accent4"/>
          </a:solidFill>
          <a:ln>
            <a:noFill/>
          </a:ln>
        </p:spPr>
        <p:style>
          <a:lnRef idx="0"/>
          <a:fillRef idx="0"/>
          <a:effectRef idx="0"/>
          <a:fontRef idx="minor"/>
        </p:style>
      </p:sp>
      <p:sp>
        <p:nvSpPr>
          <p:cNvPr id="429" name="CustomShape 31"/>
          <p:cNvSpPr/>
          <p:nvPr/>
        </p:nvSpPr>
        <p:spPr>
          <a:xfrm>
            <a:off x="7780320" y="-1440"/>
            <a:ext cx="1358280" cy="1358280"/>
          </a:xfrm>
          <a:custGeom>
            <a:avLst/>
            <a:gdLst/>
            <a:ahLst/>
            <a:rect l="l" t="t" r="r" b="b"/>
            <a:pathLst>
              <a:path w="60794" h="60794">
                <a:moveTo>
                  <a:pt x="1" y="0"/>
                </a:moveTo>
                <a:cubicBezTo>
                  <a:pt x="1" y="6906"/>
                  <a:pt x="1191" y="13930"/>
                  <a:pt x="3692" y="20812"/>
                </a:cubicBezTo>
                <a:cubicBezTo>
                  <a:pt x="12681" y="45482"/>
                  <a:pt x="35981" y="60793"/>
                  <a:pt x="60794" y="60793"/>
                </a:cubicBezTo>
                <a:lnTo>
                  <a:pt x="60794" y="45184"/>
                </a:lnTo>
                <a:cubicBezTo>
                  <a:pt x="42351" y="45184"/>
                  <a:pt x="25028" y="33802"/>
                  <a:pt x="18348" y="15466"/>
                </a:cubicBezTo>
                <a:cubicBezTo>
                  <a:pt x="16491" y="10358"/>
                  <a:pt x="15610" y="5132"/>
                  <a:pt x="15610" y="0"/>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430" name="PlaceHolder 32"/>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31" name="PlaceHolder 3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22b38"/>
        </a:solidFill>
      </p:bgPr>
    </p:bg>
    <p:spTree>
      <p:nvGrpSpPr>
        <p:cNvPr id="1" name=""/>
        <p:cNvGrpSpPr/>
        <p:nvPr/>
      </p:nvGrpSpPr>
      <p:grpSpPr>
        <a:xfrm>
          <a:off x="0" y="0"/>
          <a:ext cx="0" cy="0"/>
          <a:chOff x="0" y="0"/>
          <a:chExt cx="0" cy="0"/>
        </a:xfrm>
      </p:grpSpPr>
      <p:sp>
        <p:nvSpPr>
          <p:cNvPr id="46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6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22b38"/>
        </a:solidFill>
      </p:bgPr>
    </p:bg>
    <p:spTree>
      <p:nvGrpSpPr>
        <p:cNvPr id="1" name=""/>
        <p:cNvGrpSpPr/>
        <p:nvPr/>
      </p:nvGrpSpPr>
      <p:grpSpPr>
        <a:xfrm>
          <a:off x="0" y="0"/>
          <a:ext cx="0" cy="0"/>
          <a:chOff x="0" y="0"/>
          <a:chExt cx="0" cy="0"/>
        </a:xfrm>
      </p:grpSpPr>
      <p:grpSp>
        <p:nvGrpSpPr>
          <p:cNvPr id="506" name="Group 1"/>
          <p:cNvGrpSpPr/>
          <p:nvPr/>
        </p:nvGrpSpPr>
        <p:grpSpPr>
          <a:xfrm>
            <a:off x="0" y="360"/>
            <a:ext cx="8499240" cy="5138640"/>
            <a:chOff x="0" y="360"/>
            <a:chExt cx="8499240" cy="5138640"/>
          </a:xfrm>
        </p:grpSpPr>
        <p:sp>
          <p:nvSpPr>
            <p:cNvPr id="507" name="CustomShape 2"/>
            <p:cNvSpPr/>
            <p:nvPr/>
          </p:nvSpPr>
          <p:spPr>
            <a:xfrm>
              <a:off x="0" y="360"/>
              <a:ext cx="1330200" cy="1330560"/>
            </a:xfrm>
            <a:custGeom>
              <a:avLst/>
              <a:gdLst/>
              <a:ahLst/>
              <a:rect l="l" t="t" r="r" b="b"/>
              <a:pathLst>
                <a:path w="106133" h="106145">
                  <a:moveTo>
                    <a:pt x="78891" y="0"/>
                  </a:moveTo>
                  <a:lnTo>
                    <a:pt x="78891" y="12"/>
                  </a:lnTo>
                  <a:cubicBezTo>
                    <a:pt x="78891" y="32219"/>
                    <a:pt x="59007" y="62448"/>
                    <a:pt x="27003" y="74117"/>
                  </a:cubicBezTo>
                  <a:cubicBezTo>
                    <a:pt x="18120" y="77343"/>
                    <a:pt x="9047" y="78891"/>
                    <a:pt x="103" y="78891"/>
                  </a:cubicBezTo>
                  <a:cubicBezTo>
                    <a:pt x="69" y="78891"/>
                    <a:pt x="34" y="78891"/>
                    <a:pt x="0" y="78891"/>
                  </a:cubicBezTo>
                  <a:lnTo>
                    <a:pt x="0" y="106144"/>
                  </a:lnTo>
                  <a:cubicBezTo>
                    <a:pt x="12061" y="106144"/>
                    <a:pt x="24336" y="104073"/>
                    <a:pt x="36314" y="99703"/>
                  </a:cubicBezTo>
                  <a:cubicBezTo>
                    <a:pt x="79391" y="84011"/>
                    <a:pt x="106132" y="43327"/>
                    <a:pt x="106132" y="0"/>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508" name="CustomShape 3"/>
            <p:cNvSpPr/>
            <p:nvPr/>
          </p:nvSpPr>
          <p:spPr>
            <a:xfrm>
              <a:off x="3957480" y="1199520"/>
              <a:ext cx="4541760" cy="3939480"/>
            </a:xfrm>
            <a:custGeom>
              <a:avLst/>
              <a:gdLst/>
              <a:ahLst/>
              <a:rect l="l" t="t" r="r" b="b"/>
              <a:pathLst>
                <a:path w="142103" h="123271">
                  <a:moveTo>
                    <a:pt x="88723" y="0"/>
                  </a:moveTo>
                  <a:cubicBezTo>
                    <a:pt x="65125" y="0"/>
                    <a:pt x="41678" y="9999"/>
                    <a:pt x="25314" y="29413"/>
                  </a:cubicBezTo>
                  <a:cubicBezTo>
                    <a:pt x="2477" y="56464"/>
                    <a:pt x="1" y="94028"/>
                    <a:pt x="16301" y="123270"/>
                  </a:cubicBezTo>
                  <a:lnTo>
                    <a:pt x="20206" y="123270"/>
                  </a:lnTo>
                  <a:cubicBezTo>
                    <a:pt x="3549" y="94993"/>
                    <a:pt x="5561" y="58072"/>
                    <a:pt x="27909" y="31592"/>
                  </a:cubicBezTo>
                  <a:cubicBezTo>
                    <a:pt x="43603" y="12983"/>
                    <a:pt x="66084" y="3398"/>
                    <a:pt x="88711" y="3398"/>
                  </a:cubicBezTo>
                  <a:cubicBezTo>
                    <a:pt x="106820" y="3398"/>
                    <a:pt x="125022" y="9538"/>
                    <a:pt x="139911" y="22103"/>
                  </a:cubicBezTo>
                  <a:lnTo>
                    <a:pt x="142102" y="19496"/>
                  </a:lnTo>
                  <a:cubicBezTo>
                    <a:pt x="126577" y="6399"/>
                    <a:pt x="107601" y="0"/>
                    <a:pt x="88723" y="0"/>
                  </a:cubicBezTo>
                  <a:close/>
                </a:path>
              </a:pathLst>
            </a:custGeom>
            <a:solidFill>
              <a:schemeClr val="accent5"/>
            </a:solidFill>
            <a:ln>
              <a:noFill/>
            </a:ln>
          </p:spPr>
          <p:style>
            <a:lnRef idx="0"/>
            <a:fillRef idx="0"/>
            <a:effectRef idx="0"/>
            <a:fontRef idx="minor"/>
          </p:style>
        </p:sp>
      </p:grpSp>
      <p:sp>
        <p:nvSpPr>
          <p:cNvPr id="509" name="PlaceHolder 4"/>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0"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1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4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hyperlink" Target="mailto:raheemu6@gmail.com" TargetMode="External"/><Relationship Id="rId5" Type="http://schemas.openxmlformats.org/officeDocument/2006/relationships/slideLayout" Target="../slideLayouts/slideLayout13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85.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9" name="Google Shape;1004;p1" descr=""/>
          <p:cNvPicPr/>
          <p:nvPr/>
        </p:nvPicPr>
        <p:blipFill>
          <a:blip r:embed="rId1"/>
          <a:srcRect l="0" t="0" r="30874" b="0"/>
          <a:stretch/>
        </p:blipFill>
        <p:spPr>
          <a:xfrm>
            <a:off x="3810600" y="0"/>
            <a:ext cx="5328000" cy="5139360"/>
          </a:xfrm>
          <a:prstGeom prst="rect">
            <a:avLst/>
          </a:prstGeom>
          <a:ln>
            <a:noFill/>
          </a:ln>
        </p:spPr>
      </p:pic>
      <p:sp>
        <p:nvSpPr>
          <p:cNvPr id="850" name="CustomShape 1"/>
          <p:cNvSpPr/>
          <p:nvPr/>
        </p:nvSpPr>
        <p:spPr>
          <a:xfrm>
            <a:off x="-360" y="-1440"/>
            <a:ext cx="7998480" cy="5138640"/>
          </a:xfrm>
          <a:custGeom>
            <a:avLst/>
            <a:gdLst/>
            <a:ahLst/>
            <a:rect l="l" t="t" r="r" b="b"/>
            <a:pathLst>
              <a:path w="250103" h="160735">
                <a:moveTo>
                  <a:pt x="0" y="0"/>
                </a:moveTo>
                <a:lnTo>
                  <a:pt x="0" y="160734"/>
                </a:lnTo>
                <a:lnTo>
                  <a:pt x="250103" y="160734"/>
                </a:lnTo>
                <a:cubicBezTo>
                  <a:pt x="176332" y="144434"/>
                  <a:pt x="121146" y="78676"/>
                  <a:pt x="121146" y="0"/>
                </a:cubicBezTo>
                <a:close/>
              </a:path>
            </a:pathLst>
          </a:custGeom>
          <a:solidFill>
            <a:schemeClr val="accent6"/>
          </a:solidFill>
          <a:ln>
            <a:noFill/>
          </a:ln>
        </p:spPr>
        <p:style>
          <a:lnRef idx="0"/>
          <a:fillRef idx="0"/>
          <a:effectRef idx="0"/>
          <a:fontRef idx="minor"/>
        </p:style>
      </p:sp>
      <p:grpSp>
        <p:nvGrpSpPr>
          <p:cNvPr id="851" name="Group 2"/>
          <p:cNvGrpSpPr/>
          <p:nvPr/>
        </p:nvGrpSpPr>
        <p:grpSpPr>
          <a:xfrm>
            <a:off x="2568600" y="-1440"/>
            <a:ext cx="6570000" cy="5138640"/>
            <a:chOff x="2568600" y="-1440"/>
            <a:chExt cx="6570000" cy="5138640"/>
          </a:xfrm>
        </p:grpSpPr>
        <p:sp>
          <p:nvSpPr>
            <p:cNvPr id="852" name="CustomShape 3"/>
            <p:cNvSpPr/>
            <p:nvPr/>
          </p:nvSpPr>
          <p:spPr>
            <a:xfrm>
              <a:off x="2568600" y="-1440"/>
              <a:ext cx="5500080" cy="5138640"/>
            </a:xfrm>
            <a:custGeom>
              <a:avLst/>
              <a:gdLst/>
              <a:ahLst/>
              <a:rect l="l" t="t" r="r" b="b"/>
              <a:pathLst>
                <a:path w="172023" h="160735">
                  <a:moveTo>
                    <a:pt x="1" y="0"/>
                  </a:moveTo>
                  <a:cubicBezTo>
                    <a:pt x="37" y="61793"/>
                    <a:pt x="28100" y="121479"/>
                    <a:pt x="77475" y="160734"/>
                  </a:cubicBezTo>
                  <a:lnTo>
                    <a:pt x="172022" y="160734"/>
                  </a:lnTo>
                  <a:cubicBezTo>
                    <a:pt x="159902" y="158210"/>
                    <a:pt x="147853" y="154245"/>
                    <a:pt x="136149" y="148780"/>
                  </a:cubicBezTo>
                  <a:cubicBezTo>
                    <a:pt x="76439" y="120955"/>
                    <a:pt x="41327" y="61793"/>
                    <a:pt x="41292" y="0"/>
                  </a:cubicBezTo>
                  <a:close/>
                </a:path>
              </a:pathLst>
            </a:custGeom>
            <a:gradFill rotWithShape="0">
              <a:gsLst>
                <a:gs pos="0">
                  <a:srgbClr val="496ccc"/>
                </a:gs>
                <a:gs pos="100000">
                  <a:srgbClr val="5bd5e4"/>
                </a:gs>
              </a:gsLst>
              <a:lin ang="2700000"/>
            </a:gradFill>
            <a:ln>
              <a:noFill/>
            </a:ln>
          </p:spPr>
          <p:style>
            <a:lnRef idx="0"/>
            <a:fillRef idx="0"/>
            <a:effectRef idx="0"/>
            <a:fontRef idx="minor"/>
          </p:style>
        </p:sp>
        <p:sp>
          <p:nvSpPr>
            <p:cNvPr id="853" name="CustomShape 4"/>
            <p:cNvSpPr/>
            <p:nvPr/>
          </p:nvSpPr>
          <p:spPr>
            <a:xfrm>
              <a:off x="7577640" y="3756960"/>
              <a:ext cx="1560960" cy="867960"/>
            </a:xfrm>
            <a:custGeom>
              <a:avLst/>
              <a:gdLst/>
              <a:ahLst/>
              <a:rect l="l" t="t" r="r" b="b"/>
              <a:pathLst>
                <a:path w="61103" h="34053">
                  <a:moveTo>
                    <a:pt x="9537" y="0"/>
                  </a:moveTo>
                  <a:lnTo>
                    <a:pt x="0" y="20479"/>
                  </a:lnTo>
                  <a:cubicBezTo>
                    <a:pt x="19761" y="29694"/>
                    <a:pt x="40556" y="34052"/>
                    <a:pt x="61019" y="34052"/>
                  </a:cubicBezTo>
                  <a:cubicBezTo>
                    <a:pt x="61047" y="34052"/>
                    <a:pt x="61075" y="34052"/>
                    <a:pt x="61103" y="34052"/>
                  </a:cubicBezTo>
                  <a:lnTo>
                    <a:pt x="61103" y="11466"/>
                  </a:lnTo>
                  <a:cubicBezTo>
                    <a:pt x="61075" y="11466"/>
                    <a:pt x="61047" y="11466"/>
                    <a:pt x="61020" y="11466"/>
                  </a:cubicBezTo>
                  <a:cubicBezTo>
                    <a:pt x="43759" y="11466"/>
                    <a:pt x="26227" y="7775"/>
                    <a:pt x="9537" y="0"/>
                  </a:cubicBezTo>
                  <a:close/>
                </a:path>
              </a:pathLst>
            </a:custGeom>
            <a:solidFill>
              <a:schemeClr val="accent1"/>
            </a:solidFill>
            <a:ln>
              <a:noFill/>
            </a:ln>
          </p:spPr>
          <p:style>
            <a:lnRef idx="0"/>
            <a:fillRef idx="0"/>
            <a:effectRef idx="0"/>
            <a:fontRef idx="minor"/>
          </p:style>
        </p:sp>
        <p:grpSp>
          <p:nvGrpSpPr>
            <p:cNvPr id="854" name="Group 5"/>
            <p:cNvGrpSpPr/>
            <p:nvPr/>
          </p:nvGrpSpPr>
          <p:grpSpPr>
            <a:xfrm>
              <a:off x="7685280" y="-1440"/>
              <a:ext cx="1453320" cy="1454040"/>
              <a:chOff x="7685280" y="-1440"/>
              <a:chExt cx="1453320" cy="1454040"/>
            </a:xfrm>
          </p:grpSpPr>
          <p:sp>
            <p:nvSpPr>
              <p:cNvPr id="855" name="CustomShape 6"/>
              <p:cNvSpPr/>
              <p:nvPr/>
            </p:nvSpPr>
            <p:spPr>
              <a:xfrm>
                <a:off x="8740440" y="1129320"/>
                <a:ext cx="397800" cy="278280"/>
              </a:xfrm>
              <a:custGeom>
                <a:avLst/>
                <a:gdLst/>
                <a:ahLst/>
                <a:rect l="l" t="t" r="r" b="b"/>
                <a:pathLst>
                  <a:path w="19420" h="13646">
                    <a:moveTo>
                      <a:pt x="19420" y="1"/>
                    </a:moveTo>
                    <a:lnTo>
                      <a:pt x="1" y="13121"/>
                    </a:lnTo>
                    <a:cubicBezTo>
                      <a:pt x="644" y="13312"/>
                      <a:pt x="1299" y="13479"/>
                      <a:pt x="1954" y="13645"/>
                    </a:cubicBezTo>
                    <a:lnTo>
                      <a:pt x="19420" y="1822"/>
                    </a:lnTo>
                    <a:lnTo>
                      <a:pt x="19420" y="1"/>
                    </a:lnTo>
                    <a:close/>
                  </a:path>
                </a:pathLst>
              </a:custGeom>
              <a:solidFill>
                <a:schemeClr val="accent1"/>
              </a:solidFill>
              <a:ln>
                <a:noFill/>
              </a:ln>
            </p:spPr>
            <p:style>
              <a:lnRef idx="0"/>
              <a:fillRef idx="0"/>
              <a:effectRef idx="0"/>
              <a:fontRef idx="minor"/>
            </p:style>
          </p:sp>
          <p:sp>
            <p:nvSpPr>
              <p:cNvPr id="856" name="CustomShape 7"/>
              <p:cNvSpPr/>
              <p:nvPr/>
            </p:nvSpPr>
            <p:spPr>
              <a:xfrm>
                <a:off x="8832240" y="1214280"/>
                <a:ext cx="306000" cy="214200"/>
              </a:xfrm>
              <a:custGeom>
                <a:avLst/>
                <a:gdLst/>
                <a:ahLst/>
                <a:rect l="l" t="t" r="r" b="b"/>
                <a:pathLst>
                  <a:path w="14990" h="10562">
                    <a:moveTo>
                      <a:pt x="14990" y="0"/>
                    </a:moveTo>
                    <a:lnTo>
                      <a:pt x="0" y="10133"/>
                    </a:lnTo>
                    <a:cubicBezTo>
                      <a:pt x="703" y="10275"/>
                      <a:pt x="1393" y="10442"/>
                      <a:pt x="2084" y="10561"/>
                    </a:cubicBezTo>
                    <a:lnTo>
                      <a:pt x="14990" y="1846"/>
                    </a:lnTo>
                    <a:lnTo>
                      <a:pt x="14990" y="0"/>
                    </a:lnTo>
                    <a:close/>
                  </a:path>
                </a:pathLst>
              </a:custGeom>
              <a:solidFill>
                <a:schemeClr val="accent1"/>
              </a:solidFill>
              <a:ln>
                <a:noFill/>
              </a:ln>
            </p:spPr>
            <p:style>
              <a:lnRef idx="0"/>
              <a:fillRef idx="0"/>
              <a:effectRef idx="0"/>
              <a:fontRef idx="minor"/>
            </p:style>
          </p:sp>
          <p:sp>
            <p:nvSpPr>
              <p:cNvPr id="857" name="CustomShape 8"/>
              <p:cNvSpPr/>
              <p:nvPr/>
            </p:nvSpPr>
            <p:spPr>
              <a:xfrm>
                <a:off x="8931600" y="1299240"/>
                <a:ext cx="206640" cy="144360"/>
              </a:xfrm>
              <a:custGeom>
                <a:avLst/>
                <a:gdLst/>
                <a:ahLst/>
                <a:rect l="l" t="t" r="r" b="b"/>
                <a:pathLst>
                  <a:path w="10192" h="7180">
                    <a:moveTo>
                      <a:pt x="10192" y="0"/>
                    </a:moveTo>
                    <a:lnTo>
                      <a:pt x="0" y="6882"/>
                    </a:lnTo>
                    <a:cubicBezTo>
                      <a:pt x="762" y="7001"/>
                      <a:pt x="1536" y="7108"/>
                      <a:pt x="2286" y="7180"/>
                    </a:cubicBezTo>
                    <a:lnTo>
                      <a:pt x="10192" y="1846"/>
                    </a:lnTo>
                    <a:lnTo>
                      <a:pt x="10192" y="0"/>
                    </a:lnTo>
                    <a:close/>
                  </a:path>
                </a:pathLst>
              </a:custGeom>
              <a:solidFill>
                <a:schemeClr val="accent1"/>
              </a:solidFill>
              <a:ln>
                <a:noFill/>
              </a:ln>
            </p:spPr>
            <p:style>
              <a:lnRef idx="0"/>
              <a:fillRef idx="0"/>
              <a:effectRef idx="0"/>
              <a:fontRef idx="minor"/>
            </p:style>
          </p:sp>
          <p:sp>
            <p:nvSpPr>
              <p:cNvPr id="858" name="CustomShape 9"/>
              <p:cNvSpPr/>
              <p:nvPr/>
            </p:nvSpPr>
            <p:spPr>
              <a:xfrm>
                <a:off x="8655480" y="1043640"/>
                <a:ext cx="483120" cy="338040"/>
              </a:xfrm>
              <a:custGeom>
                <a:avLst/>
                <a:gdLst/>
                <a:ahLst/>
                <a:rect l="l" t="t" r="r" b="b"/>
                <a:pathLst>
                  <a:path w="23539" h="16539">
                    <a:moveTo>
                      <a:pt x="23539" y="0"/>
                    </a:moveTo>
                    <a:lnTo>
                      <a:pt x="0" y="15931"/>
                    </a:lnTo>
                    <a:cubicBezTo>
                      <a:pt x="608" y="16133"/>
                      <a:pt x="1215" y="16348"/>
                      <a:pt x="1810" y="16538"/>
                    </a:cubicBezTo>
                    <a:lnTo>
                      <a:pt x="23539" y="1846"/>
                    </a:lnTo>
                    <a:lnTo>
                      <a:pt x="23539" y="0"/>
                    </a:lnTo>
                    <a:close/>
                  </a:path>
                </a:pathLst>
              </a:custGeom>
              <a:solidFill>
                <a:schemeClr val="accent1"/>
              </a:solidFill>
              <a:ln>
                <a:noFill/>
              </a:ln>
            </p:spPr>
            <p:style>
              <a:lnRef idx="0"/>
              <a:fillRef idx="0"/>
              <a:effectRef idx="0"/>
              <a:fontRef idx="minor"/>
            </p:style>
          </p:sp>
          <p:sp>
            <p:nvSpPr>
              <p:cNvPr id="859" name="CustomShape 10"/>
              <p:cNvSpPr/>
              <p:nvPr/>
            </p:nvSpPr>
            <p:spPr>
              <a:xfrm>
                <a:off x="7701840" y="-1440"/>
                <a:ext cx="393840" cy="260640"/>
              </a:xfrm>
              <a:custGeom>
                <a:avLst/>
                <a:gdLst/>
                <a:ahLst/>
                <a:rect l="l" t="t" r="r" b="b"/>
                <a:pathLst>
                  <a:path w="19230" h="12800">
                    <a:moveTo>
                      <a:pt x="16503" y="0"/>
                    </a:moveTo>
                    <a:lnTo>
                      <a:pt x="1" y="11168"/>
                    </a:lnTo>
                    <a:cubicBezTo>
                      <a:pt x="84" y="11716"/>
                      <a:pt x="191" y="12252"/>
                      <a:pt x="299" y="12799"/>
                    </a:cubicBezTo>
                    <a:lnTo>
                      <a:pt x="19230" y="0"/>
                    </a:lnTo>
                    <a:close/>
                  </a:path>
                </a:pathLst>
              </a:custGeom>
              <a:solidFill>
                <a:schemeClr val="accent1"/>
              </a:solidFill>
              <a:ln>
                <a:noFill/>
              </a:ln>
            </p:spPr>
            <p:style>
              <a:lnRef idx="0"/>
              <a:fillRef idx="0"/>
              <a:effectRef idx="0"/>
              <a:fontRef idx="minor"/>
            </p:style>
          </p:sp>
          <p:sp>
            <p:nvSpPr>
              <p:cNvPr id="860" name="CustomShape 11"/>
              <p:cNvSpPr/>
              <p:nvPr/>
            </p:nvSpPr>
            <p:spPr>
              <a:xfrm>
                <a:off x="7691400" y="-1440"/>
                <a:ext cx="278280" cy="183600"/>
              </a:xfrm>
              <a:custGeom>
                <a:avLst/>
                <a:gdLst/>
                <a:ahLst/>
                <a:rect l="l" t="t" r="r" b="b"/>
                <a:pathLst>
                  <a:path w="13646" h="9085">
                    <a:moveTo>
                      <a:pt x="10919" y="0"/>
                    </a:moveTo>
                    <a:lnTo>
                      <a:pt x="1" y="7382"/>
                    </a:lnTo>
                    <a:cubicBezTo>
                      <a:pt x="60" y="7953"/>
                      <a:pt x="132" y="8513"/>
                      <a:pt x="203" y="9084"/>
                    </a:cubicBezTo>
                    <a:lnTo>
                      <a:pt x="13645" y="0"/>
                    </a:lnTo>
                    <a:close/>
                  </a:path>
                </a:pathLst>
              </a:custGeom>
              <a:solidFill>
                <a:schemeClr val="accent1"/>
              </a:solidFill>
              <a:ln>
                <a:noFill/>
              </a:ln>
            </p:spPr>
            <p:style>
              <a:lnRef idx="0"/>
              <a:fillRef idx="0"/>
              <a:effectRef idx="0"/>
              <a:fontRef idx="minor"/>
            </p:style>
          </p:sp>
          <p:sp>
            <p:nvSpPr>
              <p:cNvPr id="861" name="CustomShape 12"/>
              <p:cNvSpPr/>
              <p:nvPr/>
            </p:nvSpPr>
            <p:spPr>
              <a:xfrm>
                <a:off x="7715520" y="-1440"/>
                <a:ext cx="1422720" cy="1353960"/>
              </a:xfrm>
              <a:custGeom>
                <a:avLst/>
                <a:gdLst/>
                <a:ahLst/>
                <a:rect l="l" t="t" r="r" b="b"/>
                <a:pathLst>
                  <a:path w="68926" h="65604">
                    <a:moveTo>
                      <a:pt x="19075" y="0"/>
                    </a:moveTo>
                    <a:cubicBezTo>
                      <a:pt x="19075" y="643"/>
                      <a:pt x="19086" y="1262"/>
                      <a:pt x="19098" y="1905"/>
                    </a:cubicBezTo>
                    <a:lnTo>
                      <a:pt x="1" y="14811"/>
                    </a:lnTo>
                    <a:cubicBezTo>
                      <a:pt x="120" y="15347"/>
                      <a:pt x="239" y="15871"/>
                      <a:pt x="382" y="16407"/>
                    </a:cubicBezTo>
                    <a:lnTo>
                      <a:pt x="19217" y="3679"/>
                    </a:lnTo>
                    <a:cubicBezTo>
                      <a:pt x="19277" y="4393"/>
                      <a:pt x="19336" y="5096"/>
                      <a:pt x="19432" y="5810"/>
                    </a:cubicBezTo>
                    <a:lnTo>
                      <a:pt x="894" y="18336"/>
                    </a:lnTo>
                    <a:cubicBezTo>
                      <a:pt x="1037" y="18859"/>
                      <a:pt x="1179" y="19360"/>
                      <a:pt x="1346" y="19883"/>
                    </a:cubicBezTo>
                    <a:lnTo>
                      <a:pt x="19670" y="7501"/>
                    </a:lnTo>
                    <a:cubicBezTo>
                      <a:pt x="19765" y="8180"/>
                      <a:pt x="19884" y="8858"/>
                      <a:pt x="20027" y="9537"/>
                    </a:cubicBezTo>
                    <a:lnTo>
                      <a:pt x="1930" y="21776"/>
                    </a:lnTo>
                    <a:cubicBezTo>
                      <a:pt x="2084" y="22277"/>
                      <a:pt x="2251" y="22777"/>
                      <a:pt x="2430" y="23277"/>
                    </a:cubicBezTo>
                    <a:lnTo>
                      <a:pt x="20360" y="11144"/>
                    </a:lnTo>
                    <a:cubicBezTo>
                      <a:pt x="20515" y="11799"/>
                      <a:pt x="20682" y="12442"/>
                      <a:pt x="20860" y="13085"/>
                    </a:cubicBezTo>
                    <a:lnTo>
                      <a:pt x="3096" y="25098"/>
                    </a:lnTo>
                    <a:cubicBezTo>
                      <a:pt x="3275" y="25586"/>
                      <a:pt x="3477" y="26063"/>
                      <a:pt x="3668" y="26551"/>
                    </a:cubicBezTo>
                    <a:lnTo>
                      <a:pt x="21301" y="14633"/>
                    </a:lnTo>
                    <a:cubicBezTo>
                      <a:pt x="21492" y="15252"/>
                      <a:pt x="21706" y="15871"/>
                      <a:pt x="21908" y="16490"/>
                    </a:cubicBezTo>
                    <a:lnTo>
                      <a:pt x="4430" y="28325"/>
                    </a:lnTo>
                    <a:cubicBezTo>
                      <a:pt x="4632" y="28801"/>
                      <a:pt x="4847" y="29277"/>
                      <a:pt x="5061" y="29742"/>
                    </a:cubicBezTo>
                    <a:lnTo>
                      <a:pt x="22468" y="17966"/>
                    </a:lnTo>
                    <a:cubicBezTo>
                      <a:pt x="22706" y="18562"/>
                      <a:pt x="22944" y="19157"/>
                      <a:pt x="23194" y="19752"/>
                    </a:cubicBezTo>
                    <a:lnTo>
                      <a:pt x="5894" y="31444"/>
                    </a:lnTo>
                    <a:cubicBezTo>
                      <a:pt x="6121" y="31909"/>
                      <a:pt x="6359" y="32373"/>
                      <a:pt x="6597" y="32814"/>
                    </a:cubicBezTo>
                    <a:lnTo>
                      <a:pt x="23837" y="21169"/>
                    </a:lnTo>
                    <a:cubicBezTo>
                      <a:pt x="24099" y="21741"/>
                      <a:pt x="24385" y="22312"/>
                      <a:pt x="24670" y="22872"/>
                    </a:cubicBezTo>
                    <a:lnTo>
                      <a:pt x="7490" y="34480"/>
                    </a:lnTo>
                    <a:cubicBezTo>
                      <a:pt x="7740" y="34933"/>
                      <a:pt x="7978" y="35373"/>
                      <a:pt x="8252" y="35814"/>
                    </a:cubicBezTo>
                    <a:lnTo>
                      <a:pt x="25385" y="24229"/>
                    </a:lnTo>
                    <a:cubicBezTo>
                      <a:pt x="25694" y="24777"/>
                      <a:pt x="26004" y="25336"/>
                      <a:pt x="26314" y="25872"/>
                    </a:cubicBezTo>
                    <a:lnTo>
                      <a:pt x="9216" y="37433"/>
                    </a:lnTo>
                    <a:cubicBezTo>
                      <a:pt x="9478" y="37862"/>
                      <a:pt x="9752" y="38290"/>
                      <a:pt x="10038" y="38731"/>
                    </a:cubicBezTo>
                    <a:lnTo>
                      <a:pt x="27123" y="27182"/>
                    </a:lnTo>
                    <a:cubicBezTo>
                      <a:pt x="27457" y="27694"/>
                      <a:pt x="27814" y="28218"/>
                      <a:pt x="28171" y="28742"/>
                    </a:cubicBezTo>
                    <a:lnTo>
                      <a:pt x="11085" y="40291"/>
                    </a:lnTo>
                    <a:cubicBezTo>
                      <a:pt x="11371" y="40707"/>
                      <a:pt x="11669" y="41124"/>
                      <a:pt x="11967" y="41541"/>
                    </a:cubicBezTo>
                    <a:lnTo>
                      <a:pt x="29064" y="29980"/>
                    </a:lnTo>
                    <a:cubicBezTo>
                      <a:pt x="29445" y="30480"/>
                      <a:pt x="29826" y="30968"/>
                      <a:pt x="30231" y="31468"/>
                    </a:cubicBezTo>
                    <a:lnTo>
                      <a:pt x="13098" y="43041"/>
                    </a:lnTo>
                    <a:lnTo>
                      <a:pt x="14038" y="44244"/>
                    </a:lnTo>
                    <a:lnTo>
                      <a:pt x="31219" y="32635"/>
                    </a:lnTo>
                    <a:cubicBezTo>
                      <a:pt x="31636" y="33111"/>
                      <a:pt x="32040" y="33587"/>
                      <a:pt x="32481" y="34052"/>
                    </a:cubicBezTo>
                    <a:lnTo>
                      <a:pt x="15241" y="45708"/>
                    </a:lnTo>
                    <a:cubicBezTo>
                      <a:pt x="15574" y="46089"/>
                      <a:pt x="15896" y="46494"/>
                      <a:pt x="16241" y="46863"/>
                    </a:cubicBezTo>
                    <a:lnTo>
                      <a:pt x="33553" y="35171"/>
                    </a:lnTo>
                    <a:cubicBezTo>
                      <a:pt x="33993" y="35635"/>
                      <a:pt x="34457" y="36076"/>
                      <a:pt x="34934" y="36504"/>
                    </a:cubicBezTo>
                    <a:lnTo>
                      <a:pt x="17539" y="48220"/>
                    </a:lnTo>
                    <a:cubicBezTo>
                      <a:pt x="17896" y="48589"/>
                      <a:pt x="18241" y="48982"/>
                      <a:pt x="18610" y="49339"/>
                    </a:cubicBezTo>
                    <a:lnTo>
                      <a:pt x="36112" y="37505"/>
                    </a:lnTo>
                    <a:cubicBezTo>
                      <a:pt x="36601" y="37933"/>
                      <a:pt x="37113" y="38350"/>
                      <a:pt x="37613" y="38767"/>
                    </a:cubicBezTo>
                    <a:lnTo>
                      <a:pt x="19968" y="50697"/>
                    </a:lnTo>
                    <a:cubicBezTo>
                      <a:pt x="20337" y="51054"/>
                      <a:pt x="20706" y="51423"/>
                      <a:pt x="21099" y="51768"/>
                    </a:cubicBezTo>
                    <a:lnTo>
                      <a:pt x="38863" y="39755"/>
                    </a:lnTo>
                    <a:cubicBezTo>
                      <a:pt x="39399" y="40160"/>
                      <a:pt x="39934" y="40541"/>
                      <a:pt x="40482" y="40934"/>
                    </a:cubicBezTo>
                    <a:lnTo>
                      <a:pt x="22539" y="53054"/>
                    </a:lnTo>
                    <a:cubicBezTo>
                      <a:pt x="22944" y="53399"/>
                      <a:pt x="23325" y="53757"/>
                      <a:pt x="23730" y="54090"/>
                    </a:cubicBezTo>
                    <a:lnTo>
                      <a:pt x="41839" y="41838"/>
                    </a:lnTo>
                    <a:cubicBezTo>
                      <a:pt x="42423" y="42208"/>
                      <a:pt x="43006" y="42565"/>
                      <a:pt x="43601" y="42922"/>
                    </a:cubicBezTo>
                    <a:lnTo>
                      <a:pt x="25266" y="55316"/>
                    </a:lnTo>
                    <a:cubicBezTo>
                      <a:pt x="25683" y="55650"/>
                      <a:pt x="26099" y="55995"/>
                      <a:pt x="26528" y="56305"/>
                    </a:cubicBezTo>
                    <a:lnTo>
                      <a:pt x="45090" y="43755"/>
                    </a:lnTo>
                    <a:cubicBezTo>
                      <a:pt x="45709" y="44101"/>
                      <a:pt x="46352" y="44422"/>
                      <a:pt x="46995" y="44744"/>
                    </a:cubicBezTo>
                    <a:lnTo>
                      <a:pt x="28159" y="57483"/>
                    </a:lnTo>
                    <a:cubicBezTo>
                      <a:pt x="28611" y="57793"/>
                      <a:pt x="29040" y="58114"/>
                      <a:pt x="29504" y="58412"/>
                    </a:cubicBezTo>
                    <a:lnTo>
                      <a:pt x="48614" y="45494"/>
                    </a:lnTo>
                    <a:cubicBezTo>
                      <a:pt x="49293" y="45815"/>
                      <a:pt x="49983" y="46089"/>
                      <a:pt x="50686" y="46375"/>
                    </a:cubicBezTo>
                    <a:lnTo>
                      <a:pt x="31231" y="59531"/>
                    </a:lnTo>
                    <a:cubicBezTo>
                      <a:pt x="31707" y="59829"/>
                      <a:pt x="32171" y="60126"/>
                      <a:pt x="32648" y="60424"/>
                    </a:cubicBezTo>
                    <a:lnTo>
                      <a:pt x="52448" y="47030"/>
                    </a:lnTo>
                    <a:cubicBezTo>
                      <a:pt x="53198" y="47303"/>
                      <a:pt x="53960" y="47530"/>
                      <a:pt x="54734" y="47780"/>
                    </a:cubicBezTo>
                    <a:lnTo>
                      <a:pt x="34493" y="61472"/>
                    </a:lnTo>
                    <a:cubicBezTo>
                      <a:pt x="34981" y="61746"/>
                      <a:pt x="35469" y="62031"/>
                      <a:pt x="35981" y="62305"/>
                    </a:cubicBezTo>
                    <a:lnTo>
                      <a:pt x="56663" y="48315"/>
                    </a:lnTo>
                    <a:cubicBezTo>
                      <a:pt x="57496" y="48518"/>
                      <a:pt x="58329" y="48708"/>
                      <a:pt x="59175" y="48875"/>
                    </a:cubicBezTo>
                    <a:lnTo>
                      <a:pt x="37898" y="63258"/>
                    </a:lnTo>
                    <a:cubicBezTo>
                      <a:pt x="38315" y="63460"/>
                      <a:pt x="38732" y="63686"/>
                      <a:pt x="39160" y="63877"/>
                    </a:cubicBezTo>
                    <a:cubicBezTo>
                      <a:pt x="39268" y="63925"/>
                      <a:pt x="39387" y="63972"/>
                      <a:pt x="39494" y="64008"/>
                    </a:cubicBezTo>
                    <a:lnTo>
                      <a:pt x="61318" y="49244"/>
                    </a:lnTo>
                    <a:cubicBezTo>
                      <a:pt x="62259" y="49399"/>
                      <a:pt x="63199" y="49518"/>
                      <a:pt x="64152" y="49601"/>
                    </a:cubicBezTo>
                    <a:lnTo>
                      <a:pt x="41530" y="64901"/>
                    </a:lnTo>
                    <a:cubicBezTo>
                      <a:pt x="42089" y="65139"/>
                      <a:pt x="42661" y="65377"/>
                      <a:pt x="43220" y="65603"/>
                    </a:cubicBezTo>
                    <a:lnTo>
                      <a:pt x="66616" y="49780"/>
                    </a:lnTo>
                    <a:cubicBezTo>
                      <a:pt x="67390" y="49816"/>
                      <a:pt x="68152" y="49839"/>
                      <a:pt x="68926" y="49839"/>
                    </a:cubicBezTo>
                    <a:lnTo>
                      <a:pt x="68926" y="48720"/>
                    </a:lnTo>
                    <a:cubicBezTo>
                      <a:pt x="68911" y="48720"/>
                      <a:pt x="68897" y="48720"/>
                      <a:pt x="68882" y="48720"/>
                    </a:cubicBezTo>
                    <a:cubicBezTo>
                      <a:pt x="41994" y="48720"/>
                      <a:pt x="20182" y="26893"/>
                      <a:pt x="20182" y="0"/>
                    </a:cubicBezTo>
                    <a:close/>
                  </a:path>
                </a:pathLst>
              </a:custGeom>
              <a:solidFill>
                <a:schemeClr val="accent1"/>
              </a:solidFill>
              <a:ln>
                <a:noFill/>
              </a:ln>
            </p:spPr>
            <p:style>
              <a:lnRef idx="0"/>
              <a:fillRef idx="0"/>
              <a:effectRef idx="0"/>
              <a:fontRef idx="minor"/>
            </p:style>
          </p:sp>
          <p:sp>
            <p:nvSpPr>
              <p:cNvPr id="862" name="CustomShape 13"/>
              <p:cNvSpPr/>
              <p:nvPr/>
            </p:nvSpPr>
            <p:spPr>
              <a:xfrm>
                <a:off x="9040320" y="1384560"/>
                <a:ext cx="98280" cy="68040"/>
              </a:xfrm>
              <a:custGeom>
                <a:avLst/>
                <a:gdLst/>
                <a:ahLst/>
                <a:rect l="l" t="t" r="r" b="b"/>
                <a:pathLst>
                  <a:path w="4954" h="3502">
                    <a:moveTo>
                      <a:pt x="4942" y="1"/>
                    </a:moveTo>
                    <a:lnTo>
                      <a:pt x="1" y="3346"/>
                    </a:lnTo>
                    <a:cubicBezTo>
                      <a:pt x="834" y="3406"/>
                      <a:pt x="1668" y="3465"/>
                      <a:pt x="2513" y="3501"/>
                    </a:cubicBezTo>
                    <a:lnTo>
                      <a:pt x="4954" y="1846"/>
                    </a:lnTo>
                    <a:lnTo>
                      <a:pt x="4954" y="1"/>
                    </a:lnTo>
                    <a:close/>
                  </a:path>
                </a:pathLst>
              </a:custGeom>
              <a:solidFill>
                <a:schemeClr val="accent1"/>
              </a:solidFill>
              <a:ln>
                <a:noFill/>
              </a:ln>
            </p:spPr>
            <p:style>
              <a:lnRef idx="0"/>
              <a:fillRef idx="0"/>
              <a:effectRef idx="0"/>
              <a:fontRef idx="minor"/>
            </p:style>
          </p:sp>
          <p:sp>
            <p:nvSpPr>
              <p:cNvPr id="863" name="CustomShape 14"/>
              <p:cNvSpPr/>
              <p:nvPr/>
            </p:nvSpPr>
            <p:spPr>
              <a:xfrm>
                <a:off x="7685280" y="-1440"/>
                <a:ext cx="158760" cy="104040"/>
              </a:xfrm>
              <a:custGeom>
                <a:avLst/>
                <a:gdLst/>
                <a:ahLst/>
                <a:rect l="l" t="t" r="r" b="b"/>
                <a:pathLst>
                  <a:path w="7871" h="5239">
                    <a:moveTo>
                      <a:pt x="5144" y="0"/>
                    </a:moveTo>
                    <a:lnTo>
                      <a:pt x="0" y="3465"/>
                    </a:lnTo>
                    <a:cubicBezTo>
                      <a:pt x="24" y="4060"/>
                      <a:pt x="72" y="4643"/>
                      <a:pt x="119" y="5239"/>
                    </a:cubicBezTo>
                    <a:lnTo>
                      <a:pt x="7870" y="0"/>
                    </a:lnTo>
                    <a:close/>
                  </a:path>
                </a:pathLst>
              </a:custGeom>
              <a:solidFill>
                <a:schemeClr val="accent1"/>
              </a:solidFill>
              <a:ln>
                <a:noFill/>
              </a:ln>
            </p:spPr>
            <p:style>
              <a:lnRef idx="0"/>
              <a:fillRef idx="0"/>
              <a:effectRef idx="0"/>
              <a:fontRef idx="minor"/>
            </p:style>
          </p:sp>
        </p:grpSp>
        <p:sp>
          <p:nvSpPr>
            <p:cNvPr id="864" name="CustomShape 15"/>
            <p:cNvSpPr/>
            <p:nvPr/>
          </p:nvSpPr>
          <p:spPr>
            <a:xfrm>
              <a:off x="7884360" y="-1440"/>
              <a:ext cx="1254240" cy="1254240"/>
            </a:xfrm>
            <a:custGeom>
              <a:avLst/>
              <a:gdLst/>
              <a:ahLst/>
              <a:rect l="l" t="t" r="r" b="b"/>
              <a:pathLst>
                <a:path w="60794" h="60794">
                  <a:moveTo>
                    <a:pt x="1" y="0"/>
                  </a:moveTo>
                  <a:cubicBezTo>
                    <a:pt x="1" y="6906"/>
                    <a:pt x="1191" y="13930"/>
                    <a:pt x="3692" y="20812"/>
                  </a:cubicBezTo>
                  <a:cubicBezTo>
                    <a:pt x="12681" y="45482"/>
                    <a:pt x="35981" y="60793"/>
                    <a:pt x="60794" y="60793"/>
                  </a:cubicBezTo>
                  <a:lnTo>
                    <a:pt x="60794" y="45184"/>
                  </a:lnTo>
                  <a:cubicBezTo>
                    <a:pt x="42351" y="45184"/>
                    <a:pt x="25028" y="33802"/>
                    <a:pt x="18348" y="15466"/>
                  </a:cubicBezTo>
                  <a:cubicBezTo>
                    <a:pt x="16491" y="10358"/>
                    <a:pt x="15610" y="5132"/>
                    <a:pt x="15610" y="0"/>
                  </a:cubicBezTo>
                  <a:close/>
                </a:path>
              </a:pathLst>
            </a:custGeom>
            <a:gradFill rotWithShape="0">
              <a:gsLst>
                <a:gs pos="0">
                  <a:srgbClr val="496ccc"/>
                </a:gs>
                <a:gs pos="100000">
                  <a:srgbClr val="5bd5e4"/>
                </a:gs>
              </a:gsLst>
              <a:lin ang="5400000"/>
            </a:gradFill>
            <a:ln>
              <a:noFill/>
            </a:ln>
          </p:spPr>
          <p:style>
            <a:lnRef idx="0"/>
            <a:fillRef idx="0"/>
            <a:effectRef idx="0"/>
            <a:fontRef idx="minor"/>
          </p:style>
        </p:sp>
      </p:grpSp>
      <p:sp>
        <p:nvSpPr>
          <p:cNvPr id="865" name="CustomShape 16"/>
          <p:cNvSpPr/>
          <p:nvPr/>
        </p:nvSpPr>
        <p:spPr>
          <a:xfrm>
            <a:off x="713160" y="1545480"/>
            <a:ext cx="5096880" cy="20484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IN" sz="5200" spc="-1" strike="noStrike">
                <a:solidFill>
                  <a:srgbClr val="ffffff"/>
                </a:solidFill>
                <a:latin typeface="Open Sans"/>
                <a:ea typeface="Open Sans"/>
              </a:rPr>
              <a:t>HEALTHCARE CONSULTING</a:t>
            </a:r>
            <a:endParaRPr b="0" lang="en-IN" sz="5200" spc="-1" strike="noStrike">
              <a:latin typeface="Arial"/>
            </a:endParaRPr>
          </a:p>
        </p:txBody>
      </p:sp>
      <p:sp>
        <p:nvSpPr>
          <p:cNvPr id="866" name="CustomShape 17"/>
          <p:cNvSpPr/>
          <p:nvPr/>
        </p:nvSpPr>
        <p:spPr>
          <a:xfrm>
            <a:off x="713160" y="3943440"/>
            <a:ext cx="2901240" cy="7178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000" spc="-1" strike="noStrike">
                <a:solidFill>
                  <a:srgbClr val="ffffff"/>
                </a:solidFill>
                <a:latin typeface="IBM Plex Sans"/>
                <a:ea typeface="IBM Plex Sans"/>
              </a:rPr>
              <a:t>Bio-Med-Rec</a:t>
            </a:r>
            <a:endParaRPr b="0" lang="en-IN" sz="2000" spc="-1" strike="noStrike">
              <a:latin typeface="Arial"/>
            </a:endParaRPr>
          </a:p>
        </p:txBody>
      </p:sp>
      <p:sp>
        <p:nvSpPr>
          <p:cNvPr id="867" name="CustomShape 18"/>
          <p:cNvSpPr/>
          <p:nvPr/>
        </p:nvSpPr>
        <p:spPr>
          <a:xfrm>
            <a:off x="8195040" y="-1440"/>
            <a:ext cx="943560" cy="943920"/>
          </a:xfrm>
          <a:custGeom>
            <a:avLst/>
            <a:gdLst/>
            <a:ahLst/>
            <a:rect l="l" t="t" r="r" b="b"/>
            <a:pathLst>
              <a:path w="39732" h="39743">
                <a:moveTo>
                  <a:pt x="1" y="0"/>
                </a:moveTo>
                <a:cubicBezTo>
                  <a:pt x="1" y="21943"/>
                  <a:pt x="17777" y="39743"/>
                  <a:pt x="39732" y="39743"/>
                </a:cubicBezTo>
                <a:lnTo>
                  <a:pt x="39732" y="0"/>
                </a:lnTo>
                <a:close/>
              </a:path>
            </a:pathLst>
          </a:custGeom>
          <a:solidFill>
            <a:schemeClr val="accent6"/>
          </a:solidFill>
          <a:ln>
            <a:noFill/>
          </a:ln>
        </p:spPr>
        <p:style>
          <a:lnRef idx="0"/>
          <a:fillRef idx="0"/>
          <a:effectRef idx="0"/>
          <a:fontRef idx="minor"/>
        </p:style>
      </p:sp>
      <p:grpSp>
        <p:nvGrpSpPr>
          <p:cNvPr id="868" name="Group 19"/>
          <p:cNvGrpSpPr/>
          <p:nvPr/>
        </p:nvGrpSpPr>
        <p:grpSpPr>
          <a:xfrm>
            <a:off x="896400" y="3714840"/>
            <a:ext cx="677880" cy="360"/>
            <a:chOff x="896400" y="3714840"/>
            <a:chExt cx="677880" cy="360"/>
          </a:xfrm>
        </p:grpSpPr>
        <p:sp>
          <p:nvSpPr>
            <p:cNvPr id="869" name="CustomShape 20"/>
            <p:cNvSpPr/>
            <p:nvPr/>
          </p:nvSpPr>
          <p:spPr>
            <a:xfrm>
              <a:off x="896400" y="3714840"/>
              <a:ext cx="270360" cy="360"/>
            </a:xfrm>
            <a:custGeom>
              <a:avLst/>
              <a:gdLst/>
              <a:ahLst/>
              <a:rect l="l" t="t" r="r" b="b"/>
              <a:pathLst>
                <a:path w="21600" h="21600">
                  <a:moveTo>
                    <a:pt x="0" y="0"/>
                  </a:moveTo>
                  <a:lnTo>
                    <a:pt x="21600" y="21600"/>
                  </a:lnTo>
                </a:path>
              </a:pathLst>
            </a:custGeom>
            <a:noFill/>
            <a:ln w="38160">
              <a:solidFill>
                <a:schemeClr val="accent1"/>
              </a:solidFill>
              <a:round/>
            </a:ln>
          </p:spPr>
          <p:style>
            <a:lnRef idx="0"/>
            <a:fillRef idx="0"/>
            <a:effectRef idx="0"/>
            <a:fontRef idx="minor"/>
          </p:style>
        </p:sp>
        <p:sp>
          <p:nvSpPr>
            <p:cNvPr id="870" name="CustomShape 21"/>
            <p:cNvSpPr/>
            <p:nvPr/>
          </p:nvSpPr>
          <p:spPr>
            <a:xfrm>
              <a:off x="1303920" y="3714840"/>
              <a:ext cx="270360" cy="360"/>
            </a:xfrm>
            <a:custGeom>
              <a:avLst/>
              <a:gdLst/>
              <a:ahLst/>
              <a:rect l="l" t="t" r="r" b="b"/>
              <a:pathLst>
                <a:path w="21600" h="21600">
                  <a:moveTo>
                    <a:pt x="0" y="0"/>
                  </a:moveTo>
                  <a:lnTo>
                    <a:pt x="21600" y="21600"/>
                  </a:lnTo>
                </a:path>
              </a:pathLst>
            </a:custGeom>
            <a:noFill/>
            <a:ln w="38160">
              <a:solidFill>
                <a:schemeClr val="accent3"/>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4" name="CustomShape 1"/>
          <p:cNvSpPr/>
          <p:nvPr/>
        </p:nvSpPr>
        <p:spPr>
          <a:xfrm>
            <a:off x="713160" y="666720"/>
            <a:ext cx="7713360" cy="4010040"/>
          </a:xfrm>
          <a:prstGeom prst="rect">
            <a:avLst/>
          </a:prstGeom>
          <a:noFill/>
          <a:ln>
            <a:noFill/>
          </a:ln>
        </p:spPr>
        <p:style>
          <a:lnRef idx="0"/>
          <a:fillRef idx="0"/>
          <a:effectRef idx="0"/>
          <a:fontRef idx="minor"/>
        </p:style>
        <p:txBody>
          <a:bodyPr lIns="90000" rIns="90000" tIns="91440" bIns="91440">
            <a:noAutofit/>
          </a:bodyPr>
          <a:p>
            <a:pPr marL="457200" indent="-338760">
              <a:lnSpc>
                <a:spcPct val="100000"/>
              </a:lnSpc>
              <a:buClr>
                <a:srgbClr val="ffffff"/>
              </a:buClr>
              <a:buFont typeface="IBM Plex Sans"/>
              <a:buChar char="●"/>
            </a:pPr>
            <a:r>
              <a:rPr b="0" lang="en-IN" sz="1600" spc="-1" strike="noStrike">
                <a:solidFill>
                  <a:srgbClr val="ffffff"/>
                </a:solidFill>
                <a:latin typeface="Arial"/>
                <a:ea typeface="IBM Plex Sans"/>
              </a:rPr>
              <a:t>Reducing waiting time for patients and increasing doctors productivity time .</a:t>
            </a:r>
            <a:endParaRPr b="0" lang="en-IN" sz="1600" spc="-1" strike="noStrike">
              <a:latin typeface="Arial"/>
            </a:endParaRPr>
          </a:p>
          <a:p>
            <a:pPr marL="457200" indent="-338760">
              <a:lnSpc>
                <a:spcPct val="100000"/>
              </a:lnSpc>
              <a:buClr>
                <a:srgbClr val="ffffff"/>
              </a:buClr>
              <a:buFont typeface="IBM Plex Sans"/>
              <a:buChar char="●"/>
            </a:pPr>
            <a:r>
              <a:rPr b="0" lang="en-IN" sz="1600" spc="-1" strike="noStrike">
                <a:solidFill>
                  <a:srgbClr val="ffffff"/>
                </a:solidFill>
                <a:latin typeface="Arial"/>
                <a:ea typeface="IBM Plex Sans"/>
              </a:rPr>
              <a:t>umbilical Cord preservation number, location and address.</a:t>
            </a:r>
            <a:endParaRPr b="0" lang="en-IN" sz="1600" spc="-1" strike="noStrike">
              <a:latin typeface="Arial"/>
            </a:endParaRPr>
          </a:p>
          <a:p>
            <a:pPr marL="457200" indent="-338760">
              <a:lnSpc>
                <a:spcPct val="100000"/>
              </a:lnSpc>
              <a:buClr>
                <a:srgbClr val="ffffff"/>
              </a:buClr>
              <a:buFont typeface="IBM Plex Sans"/>
              <a:buChar char="●"/>
            </a:pPr>
            <a:r>
              <a:rPr b="0" lang="en-IN" sz="1600" spc="-1" strike="noStrike">
                <a:solidFill>
                  <a:srgbClr val="ffffff"/>
                </a:solidFill>
                <a:latin typeface="Arial"/>
                <a:ea typeface="IBM Plex Sans"/>
              </a:rPr>
              <a:t>Graphical presentation of blood pressure, Diabetes etc.</a:t>
            </a:r>
            <a:endParaRPr b="0" lang="en-IN" sz="1600" spc="-1" strike="noStrike">
              <a:latin typeface="Arial"/>
            </a:endParaRPr>
          </a:p>
          <a:p>
            <a:pPr marL="457200" indent="-338760">
              <a:lnSpc>
                <a:spcPct val="100000"/>
              </a:lnSpc>
              <a:buClr>
                <a:srgbClr val="ffffff"/>
              </a:buClr>
              <a:buFont typeface="IBM Plex Sans"/>
              <a:buChar char="●"/>
            </a:pPr>
            <a:r>
              <a:rPr b="0" lang="en-IN" sz="1600" spc="-1" strike="noStrike">
                <a:solidFill>
                  <a:srgbClr val="ffffff"/>
                </a:solidFill>
                <a:latin typeface="Arial"/>
                <a:ea typeface="IBM Plex Sans"/>
              </a:rPr>
              <a:t>Money and time saving solution.</a:t>
            </a:r>
            <a:endParaRPr b="0" lang="en-IN" sz="1600" spc="-1" strike="noStrike">
              <a:latin typeface="Arial"/>
            </a:endParaRPr>
          </a:p>
          <a:p>
            <a:pPr marL="457200" indent="-338760">
              <a:lnSpc>
                <a:spcPct val="100000"/>
              </a:lnSpc>
              <a:buClr>
                <a:srgbClr val="ffffff"/>
              </a:buClr>
              <a:buFont typeface="IBM Plex Sans"/>
              <a:buChar char="●"/>
            </a:pPr>
            <a:r>
              <a:rPr b="0" lang="en-IN" sz="1600" spc="-1" strike="noStrike">
                <a:solidFill>
                  <a:srgbClr val="ffffff"/>
                </a:solidFill>
                <a:latin typeface="Arial"/>
                <a:ea typeface="IBM Plex Sans"/>
              </a:rPr>
              <a:t>Department wise prescription and reports will be available</a:t>
            </a:r>
            <a:endParaRPr b="0" lang="en-IN" sz="1600" spc="-1" strike="noStrike">
              <a:latin typeface="Arial"/>
            </a:endParaRPr>
          </a:p>
          <a:p>
            <a:pPr marL="457200" indent="-338760">
              <a:lnSpc>
                <a:spcPct val="100000"/>
              </a:lnSpc>
              <a:buClr>
                <a:srgbClr val="ffffff"/>
              </a:buClr>
              <a:buFont typeface="IBM Plex Sans"/>
              <a:buChar char="●"/>
            </a:pPr>
            <a:r>
              <a:rPr b="0" lang="en-IN" sz="1600" spc="-1" strike="noStrike">
                <a:solidFill>
                  <a:srgbClr val="ffffff"/>
                </a:solidFill>
                <a:latin typeface="Arial"/>
                <a:ea typeface="IBM Plex Sans"/>
              </a:rPr>
              <a:t>Reports will directly be uploaded in your profile when the patient authenticate by checking his name on the app it will be saved until it will be on hold , this is the best security  we are providing .</a:t>
            </a:r>
            <a:endParaRPr b="0" lang="en-IN" sz="1600" spc="-1" strike="noStrike">
              <a:latin typeface="Arial"/>
            </a:endParaRPr>
          </a:p>
          <a:p>
            <a:pPr marL="457200" indent="-338760">
              <a:lnSpc>
                <a:spcPct val="100000"/>
              </a:lnSpc>
              <a:buClr>
                <a:srgbClr val="ffffff"/>
              </a:buClr>
              <a:buFont typeface="IBM Plex Sans"/>
              <a:buChar char="●"/>
            </a:pPr>
            <a:r>
              <a:rPr b="0" lang="en-IN" sz="1600" spc="-1" strike="noStrike">
                <a:solidFill>
                  <a:srgbClr val="ffffff"/>
                </a:solidFill>
                <a:latin typeface="Arial"/>
                <a:ea typeface="IBM Plex Sans"/>
              </a:rPr>
              <a:t>No need of visiting diagnostic centre for reports .</a:t>
            </a:r>
            <a:endParaRPr b="0" lang="en-IN" sz="1600" spc="-1" strike="noStrike">
              <a:latin typeface="Arial"/>
            </a:endParaRPr>
          </a:p>
          <a:p>
            <a:pPr marL="457200" indent="-338760">
              <a:lnSpc>
                <a:spcPct val="100000"/>
              </a:lnSpc>
              <a:buClr>
                <a:srgbClr val="ffffff"/>
              </a:buClr>
              <a:buFont typeface="IBM Plex Sans"/>
              <a:buChar char="●"/>
            </a:pPr>
            <a:r>
              <a:rPr b="0" lang="en-IN" sz="1600" spc="-1" strike="noStrike">
                <a:solidFill>
                  <a:srgbClr val="ffffff"/>
                </a:solidFill>
                <a:latin typeface="Arial"/>
                <a:ea typeface="IBM Plex Sans"/>
              </a:rPr>
              <a:t>MOST significant is it is safer for patients and doctors , without touching any paper or any report doctors can attend patients especially in pandemic like current COVID-19</a:t>
            </a:r>
            <a:endParaRPr b="0" lang="en-IN" sz="1600" spc="-1" strike="noStrike">
              <a:latin typeface="Arial"/>
            </a:endParaRPr>
          </a:p>
          <a:p>
            <a:pPr marL="457200" indent="-338760">
              <a:lnSpc>
                <a:spcPct val="100000"/>
              </a:lnSpc>
              <a:buClr>
                <a:srgbClr val="ffffff"/>
              </a:buClr>
              <a:buFont typeface="IBM Plex Sans"/>
              <a:buChar char="●"/>
            </a:pPr>
            <a:r>
              <a:rPr b="0" lang="en-IN" sz="1600" spc="-1" strike="noStrike">
                <a:solidFill>
                  <a:srgbClr val="ffffff"/>
                </a:solidFill>
                <a:latin typeface="Arial"/>
                <a:ea typeface="IBM Plex Sans"/>
              </a:rPr>
              <a:t>According to NDHM we have to add few more options it is a government approved program and we have to follow its guidelines.</a:t>
            </a:r>
            <a:endParaRPr b="0" lang="en-IN" sz="1600" spc="-1" strike="noStrike">
              <a:latin typeface="Arial"/>
            </a:endParaRPr>
          </a:p>
          <a:p>
            <a:pPr marL="457200" indent="-338760">
              <a:lnSpc>
                <a:spcPct val="100000"/>
              </a:lnSpc>
              <a:buClr>
                <a:srgbClr val="ffffff"/>
              </a:buClr>
              <a:buFont typeface="IBM Plex Sans"/>
              <a:buChar char="●"/>
            </a:pPr>
            <a:r>
              <a:rPr b="0" lang="en-IN" sz="1600" spc="-1" strike="noStrike">
                <a:solidFill>
                  <a:srgbClr val="ffffff"/>
                </a:solidFill>
                <a:latin typeface="Arial"/>
                <a:ea typeface="IBM Plex Sans"/>
              </a:rPr>
              <a:t>Helpful for doctors by sharing just patient id other doctors can check the patient profile and can guide junior doctors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5" name="TextShape 1"/>
          <p:cNvSpPr txBox="1"/>
          <p:nvPr/>
        </p:nvSpPr>
        <p:spPr>
          <a:xfrm>
            <a:off x="1296000" y="576000"/>
            <a:ext cx="5760000" cy="547560"/>
          </a:xfrm>
          <a:prstGeom prst="rect">
            <a:avLst/>
          </a:prstGeom>
          <a:noFill/>
          <a:ln>
            <a:noFill/>
          </a:ln>
        </p:spPr>
        <p:txBody>
          <a:bodyPr lIns="90000" rIns="90000" tIns="45000" bIns="45000">
            <a:spAutoFit/>
          </a:bodyPr>
          <a:p>
            <a:pPr algn="ctr"/>
            <a:r>
              <a:rPr b="0" lang="en-IN" sz="3600" spc="-1" strike="noStrike">
                <a:latin typeface="Bahnschrift SemiBold"/>
              </a:rPr>
              <a:t>User Interface </a:t>
            </a:r>
            <a:endParaRPr b="0" lang="en-IN" sz="3600" spc="-1" strike="noStrike">
              <a:latin typeface="Bahnschrift SemiBold"/>
            </a:endParaRPr>
          </a:p>
        </p:txBody>
      </p:sp>
      <p:sp>
        <p:nvSpPr>
          <p:cNvPr id="986" name="TextShape 2"/>
          <p:cNvSpPr txBox="1"/>
          <p:nvPr/>
        </p:nvSpPr>
        <p:spPr>
          <a:xfrm>
            <a:off x="720000" y="1592640"/>
            <a:ext cx="7776000" cy="1935360"/>
          </a:xfrm>
          <a:prstGeom prst="rect">
            <a:avLst/>
          </a:prstGeom>
          <a:noFill/>
          <a:ln>
            <a:noFill/>
          </a:ln>
        </p:spPr>
        <p:txBody>
          <a:bodyPr lIns="90000" rIns="90000" tIns="45000" bIns="45000">
            <a:spAutoFit/>
          </a:bodyPr>
          <a:p>
            <a:r>
              <a:rPr b="0" lang="en-IN" sz="2600" spc="-1" strike="noStrike">
                <a:latin typeface="Arial"/>
              </a:rPr>
              <a:t>1) Emergency  page</a:t>
            </a:r>
            <a:endParaRPr b="0" lang="en-IN" sz="2600" spc="-1" strike="noStrike">
              <a:latin typeface="Arial"/>
            </a:endParaRPr>
          </a:p>
          <a:p>
            <a:r>
              <a:rPr b="0" lang="en-IN" sz="2600" spc="-1" strike="noStrike">
                <a:latin typeface="Arial"/>
              </a:rPr>
              <a:t>2) reports page </a:t>
            </a:r>
            <a:endParaRPr b="0" lang="en-IN" sz="2600" spc="-1" strike="noStrike">
              <a:latin typeface="Arial"/>
            </a:endParaRPr>
          </a:p>
          <a:p>
            <a:r>
              <a:rPr b="0" lang="en-IN" sz="2600" spc="-1" strike="noStrike">
                <a:latin typeface="Arial"/>
              </a:rPr>
              <a:t>3) Medication page </a:t>
            </a:r>
            <a:endParaRPr b="0" lang="en-IN" sz="2600" spc="-1" strike="noStrike">
              <a:latin typeface="Arial"/>
            </a:endParaRPr>
          </a:p>
          <a:p>
            <a:r>
              <a:rPr b="0" lang="en-IN" sz="2600" spc="-1" strike="noStrike">
                <a:latin typeface="Arial"/>
              </a:rPr>
              <a:t>4) surgery page and summary </a:t>
            </a:r>
            <a:endParaRPr b="0" lang="en-IN" sz="2600" spc="-1" strike="noStrike">
              <a:latin typeface="Arial"/>
            </a:endParaRPr>
          </a:p>
          <a:p>
            <a:r>
              <a:rPr b="0" lang="en-IN" sz="2600" spc="-1" strike="noStrike">
                <a:latin typeface="Arial"/>
              </a:rPr>
              <a:t>5) recent</a:t>
            </a:r>
            <a:endParaRPr b="0" lang="en-IN" sz="2600" spc="-1" strike="noStrike">
              <a:latin typeface="Arial"/>
            </a:endParaRPr>
          </a:p>
        </p:txBody>
      </p:sp>
      <p:pic>
        <p:nvPicPr>
          <p:cNvPr id="987" name="" descr=""/>
          <p:cNvPicPr/>
          <p:nvPr/>
        </p:nvPicPr>
        <p:blipFill>
          <a:blip r:embed="rId1"/>
          <a:stretch/>
        </p:blipFill>
        <p:spPr>
          <a:xfrm>
            <a:off x="5881320" y="1728000"/>
            <a:ext cx="2542680" cy="18000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8" name="CustomShape 1"/>
          <p:cNvSpPr/>
          <p:nvPr/>
        </p:nvSpPr>
        <p:spPr>
          <a:xfrm>
            <a:off x="2684520" y="2983320"/>
            <a:ext cx="1824480" cy="3967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IN" sz="1400" spc="-1" strike="noStrike">
                <a:solidFill>
                  <a:srgbClr val="ffffff"/>
                </a:solidFill>
                <a:latin typeface="Open Sans"/>
                <a:ea typeface="Open Sans"/>
              </a:rPr>
              <a:t>Reducing the appointment time </a:t>
            </a:r>
            <a:endParaRPr b="0" lang="en-IN" sz="1400" spc="-1" strike="noStrike">
              <a:latin typeface="Arial"/>
            </a:endParaRPr>
          </a:p>
        </p:txBody>
      </p:sp>
      <p:sp>
        <p:nvSpPr>
          <p:cNvPr id="989" name="CustomShape 2"/>
          <p:cNvSpPr/>
          <p:nvPr/>
        </p:nvSpPr>
        <p:spPr>
          <a:xfrm>
            <a:off x="4643280" y="2983320"/>
            <a:ext cx="1824480" cy="3967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IN" sz="1400" spc="-1" strike="noStrike">
                <a:solidFill>
                  <a:srgbClr val="ffffff"/>
                </a:solidFill>
                <a:latin typeface="Open Sans"/>
                <a:ea typeface="Open Sans"/>
              </a:rPr>
              <a:t>Priority to emergency cases </a:t>
            </a:r>
            <a:endParaRPr b="0" lang="en-IN" sz="1400" spc="-1" strike="noStrike">
              <a:latin typeface="Arial"/>
            </a:endParaRPr>
          </a:p>
        </p:txBody>
      </p:sp>
      <p:sp>
        <p:nvSpPr>
          <p:cNvPr id="990" name="CustomShape 3"/>
          <p:cNvSpPr/>
          <p:nvPr/>
        </p:nvSpPr>
        <p:spPr>
          <a:xfrm>
            <a:off x="6552000" y="3600000"/>
            <a:ext cx="1824480" cy="3967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IN" sz="1400" spc="-1" strike="noStrike">
                <a:solidFill>
                  <a:srgbClr val="ffffff"/>
                </a:solidFill>
                <a:latin typeface="Open Sans"/>
                <a:ea typeface="Open Sans"/>
              </a:rPr>
              <a:t>Data science to prevent and eradicate diseases before they affect a person</a:t>
            </a:r>
            <a:endParaRPr b="0" lang="en-IN" sz="1400" spc="-1" strike="noStrike">
              <a:latin typeface="Arial"/>
            </a:endParaRPr>
          </a:p>
        </p:txBody>
      </p:sp>
      <p:sp>
        <p:nvSpPr>
          <p:cNvPr id="991" name="CustomShape 4"/>
          <p:cNvSpPr/>
          <p:nvPr/>
        </p:nvSpPr>
        <p:spPr>
          <a:xfrm>
            <a:off x="1152000" y="363600"/>
            <a:ext cx="7713360" cy="56844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400" spc="-1" strike="noStrike">
                <a:solidFill>
                  <a:srgbClr val="ffffff"/>
                </a:solidFill>
                <a:latin typeface="Open Sans"/>
                <a:ea typeface="Open Sans"/>
              </a:rPr>
              <a:t>OUR PROCESS</a:t>
            </a:r>
            <a:endParaRPr b="0" lang="en-IN" sz="2400" spc="-1" strike="noStrike">
              <a:latin typeface="Arial"/>
            </a:endParaRPr>
          </a:p>
        </p:txBody>
      </p:sp>
      <p:sp>
        <p:nvSpPr>
          <p:cNvPr id="992" name="CustomShape 5"/>
          <p:cNvSpPr/>
          <p:nvPr/>
        </p:nvSpPr>
        <p:spPr>
          <a:xfrm>
            <a:off x="720000" y="2670120"/>
            <a:ext cx="7700040" cy="360"/>
          </a:xfrm>
          <a:custGeom>
            <a:avLst/>
            <a:gdLst/>
            <a:ahLst/>
            <a:rect l="l" t="t" r="r" b="b"/>
            <a:pathLst>
              <a:path w="21600" h="21600">
                <a:moveTo>
                  <a:pt x="0" y="0"/>
                </a:moveTo>
                <a:lnTo>
                  <a:pt x="21600" y="21600"/>
                </a:lnTo>
              </a:path>
            </a:pathLst>
          </a:custGeom>
          <a:noFill/>
          <a:ln w="9360">
            <a:solidFill>
              <a:schemeClr val="accent1"/>
            </a:solidFill>
            <a:round/>
          </a:ln>
        </p:spPr>
        <p:style>
          <a:lnRef idx="0"/>
          <a:fillRef idx="0"/>
          <a:effectRef idx="0"/>
          <a:fontRef idx="minor"/>
        </p:style>
      </p:sp>
      <p:sp>
        <p:nvSpPr>
          <p:cNvPr id="993" name="CustomShape 6"/>
          <p:cNvSpPr/>
          <p:nvPr/>
        </p:nvSpPr>
        <p:spPr>
          <a:xfrm>
            <a:off x="1552680" y="2582640"/>
            <a:ext cx="171000" cy="171000"/>
          </a:xfrm>
          <a:prstGeom prst="ellipse">
            <a:avLst/>
          </a:prstGeom>
          <a:solidFill>
            <a:schemeClr val="accent1"/>
          </a:solidFill>
          <a:ln>
            <a:noFill/>
          </a:ln>
        </p:spPr>
        <p:style>
          <a:lnRef idx="0"/>
          <a:fillRef idx="0"/>
          <a:effectRef idx="0"/>
          <a:fontRef idx="minor"/>
        </p:style>
      </p:sp>
      <p:sp>
        <p:nvSpPr>
          <p:cNvPr id="994" name="CustomShape 7"/>
          <p:cNvSpPr/>
          <p:nvPr/>
        </p:nvSpPr>
        <p:spPr>
          <a:xfrm>
            <a:off x="726120" y="2776680"/>
            <a:ext cx="2077920" cy="60336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IN" sz="1400" spc="-1" strike="noStrike">
                <a:solidFill>
                  <a:srgbClr val="ffffff"/>
                </a:solidFill>
                <a:latin typeface="Open Sans"/>
                <a:ea typeface="Open Sans"/>
              </a:rPr>
              <a:t>Adding medical records</a:t>
            </a:r>
            <a:endParaRPr b="0" lang="en-IN" sz="1400" spc="-1" strike="noStrike">
              <a:latin typeface="Arial"/>
            </a:endParaRPr>
          </a:p>
        </p:txBody>
      </p:sp>
      <p:sp>
        <p:nvSpPr>
          <p:cNvPr id="995" name="CustomShape 8"/>
          <p:cNvSpPr/>
          <p:nvPr/>
        </p:nvSpPr>
        <p:spPr>
          <a:xfrm>
            <a:off x="3511440" y="2582640"/>
            <a:ext cx="171000" cy="171000"/>
          </a:xfrm>
          <a:prstGeom prst="ellipse">
            <a:avLst/>
          </a:prstGeom>
          <a:solidFill>
            <a:schemeClr val="accent1"/>
          </a:solidFill>
          <a:ln>
            <a:noFill/>
          </a:ln>
        </p:spPr>
        <p:style>
          <a:lnRef idx="0"/>
          <a:fillRef idx="0"/>
          <a:effectRef idx="0"/>
          <a:fontRef idx="minor"/>
        </p:style>
      </p:sp>
      <p:sp>
        <p:nvSpPr>
          <p:cNvPr id="996" name="CustomShape 9"/>
          <p:cNvSpPr/>
          <p:nvPr/>
        </p:nvSpPr>
        <p:spPr>
          <a:xfrm>
            <a:off x="5470200" y="2582640"/>
            <a:ext cx="171000" cy="171000"/>
          </a:xfrm>
          <a:prstGeom prst="ellipse">
            <a:avLst/>
          </a:prstGeom>
          <a:solidFill>
            <a:schemeClr val="accent1"/>
          </a:solidFill>
          <a:ln>
            <a:noFill/>
          </a:ln>
        </p:spPr>
        <p:style>
          <a:lnRef idx="0"/>
          <a:fillRef idx="0"/>
          <a:effectRef idx="0"/>
          <a:fontRef idx="minor"/>
        </p:style>
      </p:sp>
      <p:sp>
        <p:nvSpPr>
          <p:cNvPr id="997" name="CustomShape 10"/>
          <p:cNvSpPr/>
          <p:nvPr/>
        </p:nvSpPr>
        <p:spPr>
          <a:xfrm>
            <a:off x="7428960" y="2582640"/>
            <a:ext cx="171000" cy="171000"/>
          </a:xfrm>
          <a:prstGeom prst="ellipse">
            <a:avLst/>
          </a:prstGeom>
          <a:solidFill>
            <a:schemeClr val="accent1"/>
          </a:solidFill>
          <a:ln>
            <a:noFill/>
          </a:ln>
        </p:spPr>
        <p:style>
          <a:lnRef idx="0"/>
          <a:fillRef idx="0"/>
          <a:effectRef idx="0"/>
          <a:fontRef idx="minor"/>
        </p:style>
      </p:sp>
      <p:sp>
        <p:nvSpPr>
          <p:cNvPr id="998" name="CustomShape 11"/>
          <p:cNvSpPr/>
          <p:nvPr/>
        </p:nvSpPr>
        <p:spPr>
          <a:xfrm>
            <a:off x="1252440" y="1434240"/>
            <a:ext cx="771480" cy="771480"/>
          </a:xfrm>
          <a:prstGeom prst="ellipse">
            <a:avLst/>
          </a:prstGeom>
          <a:gradFill rotWithShape="0">
            <a:gsLst>
              <a:gs pos="0">
                <a:srgbClr val="496ccc"/>
              </a:gs>
              <a:gs pos="100000">
                <a:srgbClr val="5bd5e4"/>
              </a:gs>
            </a:gsLst>
            <a:lin ang="5400000"/>
          </a:gradFill>
          <a:ln>
            <a:noFill/>
          </a:ln>
        </p:spPr>
        <p:style>
          <a:lnRef idx="0"/>
          <a:fillRef idx="0"/>
          <a:effectRef idx="0"/>
          <a:fontRef idx="minor"/>
        </p:style>
      </p:sp>
      <p:sp>
        <p:nvSpPr>
          <p:cNvPr id="999" name="CustomShape 12"/>
          <p:cNvSpPr/>
          <p:nvPr/>
        </p:nvSpPr>
        <p:spPr>
          <a:xfrm>
            <a:off x="3211200" y="1434240"/>
            <a:ext cx="771480" cy="771480"/>
          </a:xfrm>
          <a:prstGeom prst="ellipse">
            <a:avLst/>
          </a:prstGeom>
          <a:gradFill rotWithShape="0">
            <a:gsLst>
              <a:gs pos="0">
                <a:srgbClr val="496ccc"/>
              </a:gs>
              <a:gs pos="100000">
                <a:srgbClr val="5bd5e4"/>
              </a:gs>
            </a:gsLst>
            <a:lin ang="5400000"/>
          </a:gradFill>
          <a:ln>
            <a:noFill/>
          </a:ln>
        </p:spPr>
        <p:style>
          <a:lnRef idx="0"/>
          <a:fillRef idx="0"/>
          <a:effectRef idx="0"/>
          <a:fontRef idx="minor"/>
        </p:style>
      </p:sp>
      <p:sp>
        <p:nvSpPr>
          <p:cNvPr id="1000" name="CustomShape 13"/>
          <p:cNvSpPr/>
          <p:nvPr/>
        </p:nvSpPr>
        <p:spPr>
          <a:xfrm>
            <a:off x="5169960" y="1434240"/>
            <a:ext cx="771480" cy="771480"/>
          </a:xfrm>
          <a:prstGeom prst="ellipse">
            <a:avLst/>
          </a:prstGeom>
          <a:gradFill rotWithShape="0">
            <a:gsLst>
              <a:gs pos="0">
                <a:srgbClr val="496ccc"/>
              </a:gs>
              <a:gs pos="100000">
                <a:srgbClr val="5bd5e4"/>
              </a:gs>
            </a:gsLst>
            <a:lin ang="5400000"/>
          </a:gradFill>
          <a:ln>
            <a:noFill/>
          </a:ln>
        </p:spPr>
        <p:style>
          <a:lnRef idx="0"/>
          <a:fillRef idx="0"/>
          <a:effectRef idx="0"/>
          <a:fontRef idx="minor"/>
        </p:style>
      </p:sp>
      <p:sp>
        <p:nvSpPr>
          <p:cNvPr id="1001" name="CustomShape 14"/>
          <p:cNvSpPr/>
          <p:nvPr/>
        </p:nvSpPr>
        <p:spPr>
          <a:xfrm>
            <a:off x="7128360" y="1434240"/>
            <a:ext cx="771480" cy="771480"/>
          </a:xfrm>
          <a:prstGeom prst="ellipse">
            <a:avLst/>
          </a:prstGeom>
          <a:gradFill rotWithShape="0">
            <a:gsLst>
              <a:gs pos="0">
                <a:srgbClr val="496ccc"/>
              </a:gs>
              <a:gs pos="100000">
                <a:srgbClr val="5bd5e4"/>
              </a:gs>
            </a:gsLst>
            <a:lin ang="5400000"/>
          </a:gradFill>
          <a:ln>
            <a:noFill/>
          </a:ln>
        </p:spPr>
        <p:style>
          <a:lnRef idx="0"/>
          <a:fillRef idx="0"/>
          <a:effectRef idx="0"/>
          <a:fontRef idx="minor"/>
        </p:style>
      </p:sp>
      <p:sp>
        <p:nvSpPr>
          <p:cNvPr id="1002" name="CustomShape 15"/>
          <p:cNvSpPr/>
          <p:nvPr/>
        </p:nvSpPr>
        <p:spPr>
          <a:xfrm>
            <a:off x="1325160" y="1600560"/>
            <a:ext cx="626040" cy="438840"/>
          </a:xfrm>
          <a:prstGeom prst="rect">
            <a:avLst/>
          </a:prstGeom>
          <a:noFill/>
          <a:ln>
            <a:noFill/>
          </a:ln>
        </p:spPr>
        <p:style>
          <a:lnRef idx="0"/>
          <a:fillRef idx="0"/>
          <a:effectRef idx="0"/>
          <a:fontRef idx="minor"/>
        </p:style>
        <p:txBody>
          <a:bodyPr lIns="0" rIns="0" tIns="91440" bIns="91440" anchor="ctr">
            <a:noAutofit/>
          </a:bodyPr>
          <a:p>
            <a:pPr algn="ctr">
              <a:lnSpc>
                <a:spcPct val="100000"/>
              </a:lnSpc>
            </a:pPr>
            <a:r>
              <a:rPr b="1" lang="en-IN" sz="2000" spc="-1" strike="noStrike">
                <a:solidFill>
                  <a:srgbClr val="ffffff"/>
                </a:solidFill>
                <a:latin typeface="Open Sans"/>
                <a:ea typeface="Open Sans"/>
              </a:rPr>
              <a:t>01</a:t>
            </a:r>
            <a:endParaRPr b="0" lang="en-IN" sz="2000" spc="-1" strike="noStrike">
              <a:latin typeface="Arial"/>
            </a:endParaRPr>
          </a:p>
        </p:txBody>
      </p:sp>
      <p:sp>
        <p:nvSpPr>
          <p:cNvPr id="1003" name="CustomShape 16"/>
          <p:cNvSpPr/>
          <p:nvPr/>
        </p:nvSpPr>
        <p:spPr>
          <a:xfrm>
            <a:off x="3283920" y="1600560"/>
            <a:ext cx="626040" cy="438840"/>
          </a:xfrm>
          <a:prstGeom prst="rect">
            <a:avLst/>
          </a:prstGeom>
          <a:noFill/>
          <a:ln>
            <a:noFill/>
          </a:ln>
        </p:spPr>
        <p:style>
          <a:lnRef idx="0"/>
          <a:fillRef idx="0"/>
          <a:effectRef idx="0"/>
          <a:fontRef idx="minor"/>
        </p:style>
        <p:txBody>
          <a:bodyPr lIns="0" rIns="0" tIns="91440" bIns="91440" anchor="ctr">
            <a:noAutofit/>
          </a:bodyPr>
          <a:p>
            <a:pPr algn="ctr">
              <a:lnSpc>
                <a:spcPct val="100000"/>
              </a:lnSpc>
            </a:pPr>
            <a:r>
              <a:rPr b="1" lang="en-IN" sz="2000" spc="-1" strike="noStrike">
                <a:solidFill>
                  <a:srgbClr val="ffffff"/>
                </a:solidFill>
                <a:latin typeface="Open Sans"/>
                <a:ea typeface="Open Sans"/>
              </a:rPr>
              <a:t>02</a:t>
            </a:r>
            <a:endParaRPr b="0" lang="en-IN" sz="2000" spc="-1" strike="noStrike">
              <a:latin typeface="Arial"/>
            </a:endParaRPr>
          </a:p>
        </p:txBody>
      </p:sp>
      <p:sp>
        <p:nvSpPr>
          <p:cNvPr id="1004" name="CustomShape 17"/>
          <p:cNvSpPr/>
          <p:nvPr/>
        </p:nvSpPr>
        <p:spPr>
          <a:xfrm>
            <a:off x="5242680" y="1600560"/>
            <a:ext cx="626040" cy="438840"/>
          </a:xfrm>
          <a:prstGeom prst="rect">
            <a:avLst/>
          </a:prstGeom>
          <a:noFill/>
          <a:ln>
            <a:noFill/>
          </a:ln>
        </p:spPr>
        <p:style>
          <a:lnRef idx="0"/>
          <a:fillRef idx="0"/>
          <a:effectRef idx="0"/>
          <a:fontRef idx="minor"/>
        </p:style>
        <p:txBody>
          <a:bodyPr lIns="0" rIns="0" tIns="91440" bIns="91440" anchor="ctr">
            <a:noAutofit/>
          </a:bodyPr>
          <a:p>
            <a:pPr algn="ctr">
              <a:lnSpc>
                <a:spcPct val="100000"/>
              </a:lnSpc>
            </a:pPr>
            <a:r>
              <a:rPr b="1" lang="en-IN" sz="2000" spc="-1" strike="noStrike">
                <a:solidFill>
                  <a:srgbClr val="ffffff"/>
                </a:solidFill>
                <a:latin typeface="Open Sans"/>
                <a:ea typeface="Open Sans"/>
              </a:rPr>
              <a:t>03</a:t>
            </a:r>
            <a:endParaRPr b="0" lang="en-IN" sz="2000" spc="-1" strike="noStrike">
              <a:latin typeface="Arial"/>
            </a:endParaRPr>
          </a:p>
        </p:txBody>
      </p:sp>
      <p:sp>
        <p:nvSpPr>
          <p:cNvPr id="1005" name="CustomShape 18"/>
          <p:cNvSpPr/>
          <p:nvPr/>
        </p:nvSpPr>
        <p:spPr>
          <a:xfrm>
            <a:off x="7194600" y="1600560"/>
            <a:ext cx="626040" cy="438840"/>
          </a:xfrm>
          <a:prstGeom prst="rect">
            <a:avLst/>
          </a:prstGeom>
          <a:noFill/>
          <a:ln>
            <a:noFill/>
          </a:ln>
        </p:spPr>
        <p:style>
          <a:lnRef idx="0"/>
          <a:fillRef idx="0"/>
          <a:effectRef idx="0"/>
          <a:fontRef idx="minor"/>
        </p:style>
        <p:txBody>
          <a:bodyPr lIns="0" rIns="0" tIns="91440" bIns="91440" anchor="ctr">
            <a:noAutofit/>
          </a:bodyPr>
          <a:p>
            <a:pPr algn="ctr">
              <a:lnSpc>
                <a:spcPct val="100000"/>
              </a:lnSpc>
            </a:pPr>
            <a:r>
              <a:rPr b="1" lang="en-IN" sz="2000" spc="-1" strike="noStrike">
                <a:solidFill>
                  <a:srgbClr val="ffffff"/>
                </a:solidFill>
                <a:latin typeface="Open Sans"/>
                <a:ea typeface="Open Sans"/>
              </a:rPr>
              <a:t>04</a:t>
            </a:r>
            <a:endParaRPr b="0" lang="en-IN" sz="2000" spc="-1" strike="noStrike">
              <a:latin typeface="Arial"/>
            </a:endParaRPr>
          </a:p>
        </p:txBody>
      </p:sp>
      <p:grpSp>
        <p:nvGrpSpPr>
          <p:cNvPr id="1006" name="Group 19"/>
          <p:cNvGrpSpPr/>
          <p:nvPr/>
        </p:nvGrpSpPr>
        <p:grpSpPr>
          <a:xfrm>
            <a:off x="4117680" y="325440"/>
            <a:ext cx="910440" cy="1816920"/>
            <a:chOff x="4117680" y="325440"/>
            <a:chExt cx="910440" cy="1816920"/>
          </a:xfrm>
        </p:grpSpPr>
        <p:sp>
          <p:nvSpPr>
            <p:cNvPr id="1007" name="CustomShape 20"/>
            <p:cNvSpPr/>
            <p:nvPr/>
          </p:nvSpPr>
          <p:spPr>
            <a:xfrm>
              <a:off x="4117680" y="325440"/>
              <a:ext cx="910440" cy="1816920"/>
            </a:xfrm>
            <a:custGeom>
              <a:avLst/>
              <a:gdLst/>
              <a:ahLst/>
              <a:rect l="l" t="t" r="r" b="b"/>
              <a:pathLst>
                <a:path w="71432" h="113746">
                  <a:moveTo>
                    <a:pt x="70079" y="101052"/>
                  </a:moveTo>
                  <a:cubicBezTo>
                    <a:pt x="69821" y="95870"/>
                    <a:pt x="67719" y="85439"/>
                    <a:pt x="65955" y="80252"/>
                  </a:cubicBezTo>
                  <a:cubicBezTo>
                    <a:pt x="64682" y="75211"/>
                    <a:pt x="64375" y="68825"/>
                    <a:pt x="64190" y="64535"/>
                  </a:cubicBezTo>
                  <a:cubicBezTo>
                    <a:pt x="64012" y="60422"/>
                    <a:pt x="62137" y="53446"/>
                    <a:pt x="61252" y="45222"/>
                  </a:cubicBezTo>
                  <a:cubicBezTo>
                    <a:pt x="60226" y="39124"/>
                    <a:pt x="58240" y="37802"/>
                    <a:pt x="53176" y="36118"/>
                  </a:cubicBezTo>
                  <a:cubicBezTo>
                    <a:pt x="51264" y="35454"/>
                    <a:pt x="49574" y="34791"/>
                    <a:pt x="48326" y="34428"/>
                  </a:cubicBezTo>
                  <a:cubicBezTo>
                    <a:pt x="45246" y="33518"/>
                    <a:pt x="42671" y="32811"/>
                    <a:pt x="42671" y="32811"/>
                  </a:cubicBezTo>
                  <a:cubicBezTo>
                    <a:pt x="40175" y="32037"/>
                    <a:pt x="40833" y="28994"/>
                    <a:pt x="42302" y="26154"/>
                  </a:cubicBezTo>
                  <a:cubicBezTo>
                    <a:pt x="43433" y="23972"/>
                    <a:pt x="46377" y="21268"/>
                    <a:pt x="47527" y="16264"/>
                  </a:cubicBezTo>
                  <a:cubicBezTo>
                    <a:pt x="47729" y="17432"/>
                    <a:pt x="47822" y="18612"/>
                    <a:pt x="47797" y="19786"/>
                  </a:cubicBezTo>
                  <a:cubicBezTo>
                    <a:pt x="47773" y="21594"/>
                    <a:pt x="47570" y="23468"/>
                    <a:pt x="48221" y="25152"/>
                  </a:cubicBezTo>
                  <a:cubicBezTo>
                    <a:pt x="48768" y="26566"/>
                    <a:pt x="49881" y="27697"/>
                    <a:pt x="51092" y="28601"/>
                  </a:cubicBezTo>
                  <a:cubicBezTo>
                    <a:pt x="52438" y="29603"/>
                    <a:pt x="54141" y="30402"/>
                    <a:pt x="55751" y="29935"/>
                  </a:cubicBezTo>
                  <a:cubicBezTo>
                    <a:pt x="53618" y="28558"/>
                    <a:pt x="53514" y="25503"/>
                    <a:pt x="53944" y="23007"/>
                  </a:cubicBezTo>
                  <a:cubicBezTo>
                    <a:pt x="54429" y="20211"/>
                    <a:pt x="55302" y="17500"/>
                    <a:pt x="56525" y="14937"/>
                  </a:cubicBezTo>
                  <a:cubicBezTo>
                    <a:pt x="57460" y="12988"/>
                    <a:pt x="58622" y="11070"/>
                    <a:pt x="58861" y="8919"/>
                  </a:cubicBezTo>
                  <a:cubicBezTo>
                    <a:pt x="59292" y="5016"/>
                    <a:pt x="56286" y="1414"/>
                    <a:pt x="52438" y="639"/>
                  </a:cubicBezTo>
                  <a:cubicBezTo>
                    <a:pt x="49242" y="0"/>
                    <a:pt x="45793" y="1186"/>
                    <a:pt x="43587" y="3553"/>
                  </a:cubicBezTo>
                  <a:cubicBezTo>
                    <a:pt x="41491" y="2022"/>
                    <a:pt x="38651" y="1014"/>
                    <a:pt x="35073" y="744"/>
                  </a:cubicBezTo>
                  <a:cubicBezTo>
                    <a:pt x="30303" y="160"/>
                    <a:pt x="24821" y="1113"/>
                    <a:pt x="21944" y="4727"/>
                  </a:cubicBezTo>
                  <a:cubicBezTo>
                    <a:pt x="21434" y="5354"/>
                    <a:pt x="21028" y="6055"/>
                    <a:pt x="20733" y="6805"/>
                  </a:cubicBezTo>
                  <a:cubicBezTo>
                    <a:pt x="20137" y="8433"/>
                    <a:pt x="20297" y="10247"/>
                    <a:pt x="21169" y="11747"/>
                  </a:cubicBezTo>
                  <a:cubicBezTo>
                    <a:pt x="21335" y="11703"/>
                    <a:pt x="21501" y="11673"/>
                    <a:pt x="21667" y="11636"/>
                  </a:cubicBezTo>
                  <a:cubicBezTo>
                    <a:pt x="21839" y="12705"/>
                    <a:pt x="22159" y="13732"/>
                    <a:pt x="22141" y="15047"/>
                  </a:cubicBezTo>
                  <a:cubicBezTo>
                    <a:pt x="22104" y="17371"/>
                    <a:pt x="19762" y="18871"/>
                    <a:pt x="19928" y="19737"/>
                  </a:cubicBezTo>
                  <a:cubicBezTo>
                    <a:pt x="20069" y="20426"/>
                    <a:pt x="21200" y="20579"/>
                    <a:pt x="21852" y="20579"/>
                  </a:cubicBezTo>
                  <a:cubicBezTo>
                    <a:pt x="22036" y="20579"/>
                    <a:pt x="22159" y="20573"/>
                    <a:pt x="22159" y="20573"/>
                  </a:cubicBezTo>
                  <a:cubicBezTo>
                    <a:pt x="22546" y="21421"/>
                    <a:pt x="21489" y="22048"/>
                    <a:pt x="21471" y="22571"/>
                  </a:cubicBezTo>
                  <a:cubicBezTo>
                    <a:pt x="21452" y="23087"/>
                    <a:pt x="22122" y="23438"/>
                    <a:pt x="22122" y="23438"/>
                  </a:cubicBezTo>
                  <a:cubicBezTo>
                    <a:pt x="22122" y="23438"/>
                    <a:pt x="21471" y="23733"/>
                    <a:pt x="22122" y="24489"/>
                  </a:cubicBezTo>
                  <a:cubicBezTo>
                    <a:pt x="22768" y="25269"/>
                    <a:pt x="22159" y="25435"/>
                    <a:pt x="22122" y="26800"/>
                  </a:cubicBezTo>
                  <a:cubicBezTo>
                    <a:pt x="22091" y="27925"/>
                    <a:pt x="23493" y="28164"/>
                    <a:pt x="25023" y="28164"/>
                  </a:cubicBezTo>
                  <a:cubicBezTo>
                    <a:pt x="25380" y="28164"/>
                    <a:pt x="25743" y="28146"/>
                    <a:pt x="26093" y="28134"/>
                  </a:cubicBezTo>
                  <a:cubicBezTo>
                    <a:pt x="26191" y="28128"/>
                    <a:pt x="26296" y="28121"/>
                    <a:pt x="26388" y="28121"/>
                  </a:cubicBezTo>
                  <a:cubicBezTo>
                    <a:pt x="28078" y="28121"/>
                    <a:pt x="30426" y="28509"/>
                    <a:pt x="30844" y="30365"/>
                  </a:cubicBezTo>
                  <a:cubicBezTo>
                    <a:pt x="31305" y="32326"/>
                    <a:pt x="30801" y="32959"/>
                    <a:pt x="29179" y="33500"/>
                  </a:cubicBezTo>
                  <a:cubicBezTo>
                    <a:pt x="27556" y="34041"/>
                    <a:pt x="26585" y="34330"/>
                    <a:pt x="24753" y="34864"/>
                  </a:cubicBezTo>
                  <a:cubicBezTo>
                    <a:pt x="23505" y="35086"/>
                    <a:pt x="22694" y="35233"/>
                    <a:pt x="18950" y="36481"/>
                  </a:cubicBezTo>
                  <a:cubicBezTo>
                    <a:pt x="16406" y="37262"/>
                    <a:pt x="10861" y="38743"/>
                    <a:pt x="10136" y="48080"/>
                  </a:cubicBezTo>
                  <a:cubicBezTo>
                    <a:pt x="9109" y="55278"/>
                    <a:pt x="8569" y="60662"/>
                    <a:pt x="7640" y="66151"/>
                  </a:cubicBezTo>
                  <a:cubicBezTo>
                    <a:pt x="7198" y="70263"/>
                    <a:pt x="7044" y="76601"/>
                    <a:pt x="5139" y="81278"/>
                  </a:cubicBezTo>
                  <a:cubicBezTo>
                    <a:pt x="3497" y="86521"/>
                    <a:pt x="2987" y="95870"/>
                    <a:pt x="2496" y="100960"/>
                  </a:cubicBezTo>
                  <a:cubicBezTo>
                    <a:pt x="1912" y="106006"/>
                    <a:pt x="184" y="113192"/>
                    <a:pt x="0" y="113653"/>
                  </a:cubicBezTo>
                  <a:lnTo>
                    <a:pt x="6743" y="113653"/>
                  </a:lnTo>
                  <a:cubicBezTo>
                    <a:pt x="6743" y="113653"/>
                    <a:pt x="8716" y="106154"/>
                    <a:pt x="10480" y="102331"/>
                  </a:cubicBezTo>
                  <a:cubicBezTo>
                    <a:pt x="12435" y="98022"/>
                    <a:pt x="14058" y="88113"/>
                    <a:pt x="14002" y="86079"/>
                  </a:cubicBezTo>
                  <a:cubicBezTo>
                    <a:pt x="13929" y="84063"/>
                    <a:pt x="15096" y="78168"/>
                    <a:pt x="15668" y="75205"/>
                  </a:cubicBezTo>
                  <a:cubicBezTo>
                    <a:pt x="16682" y="69981"/>
                    <a:pt x="17186" y="59537"/>
                    <a:pt x="17186" y="59537"/>
                  </a:cubicBezTo>
                  <a:cubicBezTo>
                    <a:pt x="17186" y="59537"/>
                    <a:pt x="19940" y="72624"/>
                    <a:pt x="19977" y="77756"/>
                  </a:cubicBezTo>
                  <a:cubicBezTo>
                    <a:pt x="19995" y="82895"/>
                    <a:pt x="18827" y="85722"/>
                    <a:pt x="18606" y="88531"/>
                  </a:cubicBezTo>
                  <a:cubicBezTo>
                    <a:pt x="18121" y="91482"/>
                    <a:pt x="17137" y="94795"/>
                    <a:pt x="15963" y="98618"/>
                  </a:cubicBezTo>
                  <a:cubicBezTo>
                    <a:pt x="15084" y="101851"/>
                    <a:pt x="13517" y="106990"/>
                    <a:pt x="14543" y="113745"/>
                  </a:cubicBezTo>
                  <a:lnTo>
                    <a:pt x="56698" y="113598"/>
                  </a:lnTo>
                  <a:cubicBezTo>
                    <a:pt x="57730" y="105963"/>
                    <a:pt x="56212" y="101943"/>
                    <a:pt x="55524" y="98618"/>
                  </a:cubicBezTo>
                  <a:cubicBezTo>
                    <a:pt x="54940" y="95090"/>
                    <a:pt x="53932" y="92951"/>
                    <a:pt x="52979" y="89804"/>
                  </a:cubicBezTo>
                  <a:cubicBezTo>
                    <a:pt x="52192" y="87062"/>
                    <a:pt x="51079" y="83485"/>
                    <a:pt x="51116" y="78346"/>
                  </a:cubicBezTo>
                  <a:cubicBezTo>
                    <a:pt x="51135" y="73208"/>
                    <a:pt x="54497" y="58812"/>
                    <a:pt x="54497" y="58812"/>
                  </a:cubicBezTo>
                  <a:cubicBezTo>
                    <a:pt x="54497" y="58812"/>
                    <a:pt x="55880" y="72310"/>
                    <a:pt x="56261" y="75015"/>
                  </a:cubicBezTo>
                  <a:cubicBezTo>
                    <a:pt x="56864" y="79299"/>
                    <a:pt x="58886" y="84413"/>
                    <a:pt x="58757" y="86423"/>
                  </a:cubicBezTo>
                  <a:cubicBezTo>
                    <a:pt x="58548" y="89810"/>
                    <a:pt x="60625" y="99669"/>
                    <a:pt x="61842" y="101993"/>
                  </a:cubicBezTo>
                  <a:cubicBezTo>
                    <a:pt x="63059" y="104304"/>
                    <a:pt x="65955" y="113598"/>
                    <a:pt x="65955" y="113598"/>
                  </a:cubicBezTo>
                  <a:lnTo>
                    <a:pt x="71431" y="113659"/>
                  </a:lnTo>
                  <a:cubicBezTo>
                    <a:pt x="71229" y="113198"/>
                    <a:pt x="70313" y="106449"/>
                    <a:pt x="70079" y="101052"/>
                  </a:cubicBezTo>
                  <a:close/>
                </a:path>
              </a:pathLst>
            </a:custGeom>
            <a:solidFill>
              <a:srgbClr val="cfd9e0"/>
            </a:solidFill>
            <a:ln>
              <a:noFill/>
            </a:ln>
          </p:spPr>
          <p:style>
            <a:lnRef idx="0"/>
            <a:fillRef idx="0"/>
            <a:effectRef idx="0"/>
            <a:fontRef idx="minor"/>
          </p:style>
        </p:sp>
        <p:grpSp>
          <p:nvGrpSpPr>
            <p:cNvPr id="1008" name="Group 21"/>
            <p:cNvGrpSpPr/>
            <p:nvPr/>
          </p:nvGrpSpPr>
          <p:grpSpPr>
            <a:xfrm>
              <a:off x="4353480" y="371160"/>
              <a:ext cx="430560" cy="1719720"/>
              <a:chOff x="4353480" y="371160"/>
              <a:chExt cx="430560" cy="1719720"/>
            </a:xfrm>
          </p:grpSpPr>
          <p:sp>
            <p:nvSpPr>
              <p:cNvPr id="1009" name="CustomShape 22"/>
              <p:cNvSpPr/>
              <p:nvPr/>
            </p:nvSpPr>
            <p:spPr>
              <a:xfrm>
                <a:off x="4414320" y="371160"/>
                <a:ext cx="296640" cy="325080"/>
              </a:xfrm>
              <a:custGeom>
                <a:avLst/>
                <a:gdLst/>
                <a:ahLst/>
                <a:rect l="l" t="t" r="r" b="b"/>
                <a:pathLst>
                  <a:path w="23482" h="20580">
                    <a:moveTo>
                      <a:pt x="11163" y="0"/>
                    </a:moveTo>
                    <a:cubicBezTo>
                      <a:pt x="4402" y="0"/>
                      <a:pt x="603" y="2680"/>
                      <a:pt x="308" y="6626"/>
                    </a:cubicBezTo>
                    <a:cubicBezTo>
                      <a:pt x="1" y="10640"/>
                      <a:pt x="1820" y="11931"/>
                      <a:pt x="4383" y="11931"/>
                    </a:cubicBezTo>
                    <a:cubicBezTo>
                      <a:pt x="4635" y="11931"/>
                      <a:pt x="4887" y="11919"/>
                      <a:pt x="5145" y="11894"/>
                    </a:cubicBezTo>
                    <a:cubicBezTo>
                      <a:pt x="5145" y="11894"/>
                      <a:pt x="5373" y="11876"/>
                      <a:pt x="5668" y="11876"/>
                    </a:cubicBezTo>
                    <a:cubicBezTo>
                      <a:pt x="6246" y="11876"/>
                      <a:pt x="7088" y="11943"/>
                      <a:pt x="7088" y="12318"/>
                    </a:cubicBezTo>
                    <a:cubicBezTo>
                      <a:pt x="7088" y="12878"/>
                      <a:pt x="6903" y="14390"/>
                      <a:pt x="8139" y="14427"/>
                    </a:cubicBezTo>
                    <a:cubicBezTo>
                      <a:pt x="8557" y="14445"/>
                      <a:pt x="8944" y="14451"/>
                      <a:pt x="9276" y="14451"/>
                    </a:cubicBezTo>
                    <a:cubicBezTo>
                      <a:pt x="9946" y="14451"/>
                      <a:pt x="10395" y="14427"/>
                      <a:pt x="10395" y="14427"/>
                    </a:cubicBezTo>
                    <a:cubicBezTo>
                      <a:pt x="10395" y="14427"/>
                      <a:pt x="10745" y="16129"/>
                      <a:pt x="11489" y="16480"/>
                    </a:cubicBezTo>
                    <a:cubicBezTo>
                      <a:pt x="12226" y="16848"/>
                      <a:pt x="11931" y="17512"/>
                      <a:pt x="12153" y="17899"/>
                    </a:cubicBezTo>
                    <a:cubicBezTo>
                      <a:pt x="12374" y="18268"/>
                      <a:pt x="13259" y="18699"/>
                      <a:pt x="13609" y="19270"/>
                    </a:cubicBezTo>
                    <a:cubicBezTo>
                      <a:pt x="13966" y="19823"/>
                      <a:pt x="14113" y="20561"/>
                      <a:pt x="14704" y="20579"/>
                    </a:cubicBezTo>
                    <a:lnTo>
                      <a:pt x="14734" y="20579"/>
                    </a:lnTo>
                    <a:cubicBezTo>
                      <a:pt x="15331" y="20579"/>
                      <a:pt x="15785" y="20088"/>
                      <a:pt x="15404" y="19307"/>
                    </a:cubicBezTo>
                    <a:cubicBezTo>
                      <a:pt x="14999" y="18490"/>
                      <a:pt x="14611" y="17770"/>
                      <a:pt x="14870" y="17697"/>
                    </a:cubicBezTo>
                    <a:cubicBezTo>
                      <a:pt x="14876" y="17697"/>
                      <a:pt x="14888" y="17697"/>
                      <a:pt x="14894" y="17697"/>
                    </a:cubicBezTo>
                    <a:cubicBezTo>
                      <a:pt x="15128" y="17697"/>
                      <a:pt x="16037" y="18004"/>
                      <a:pt x="17015" y="18004"/>
                    </a:cubicBezTo>
                    <a:cubicBezTo>
                      <a:pt x="17593" y="18004"/>
                      <a:pt x="18195" y="17893"/>
                      <a:pt x="18693" y="17549"/>
                    </a:cubicBezTo>
                    <a:cubicBezTo>
                      <a:pt x="20094" y="16590"/>
                      <a:pt x="22037" y="15385"/>
                      <a:pt x="21115" y="12595"/>
                    </a:cubicBezTo>
                    <a:lnTo>
                      <a:pt x="21115" y="12595"/>
                    </a:lnTo>
                    <a:lnTo>
                      <a:pt x="21164" y="12595"/>
                    </a:lnTo>
                    <a:cubicBezTo>
                      <a:pt x="21471" y="12595"/>
                      <a:pt x="23020" y="12478"/>
                      <a:pt x="23241" y="10062"/>
                    </a:cubicBezTo>
                    <a:cubicBezTo>
                      <a:pt x="23481" y="7382"/>
                      <a:pt x="21889" y="799"/>
                      <a:pt x="13597" y="99"/>
                    </a:cubicBezTo>
                    <a:cubicBezTo>
                      <a:pt x="12743" y="31"/>
                      <a:pt x="11938" y="0"/>
                      <a:pt x="11163" y="0"/>
                    </a:cubicBezTo>
                    <a:close/>
                  </a:path>
                </a:pathLst>
              </a:custGeom>
              <a:solidFill>
                <a:srgbClr val="869fb1"/>
              </a:solidFill>
              <a:ln>
                <a:noFill/>
              </a:ln>
            </p:spPr>
            <p:style>
              <a:lnRef idx="0"/>
              <a:fillRef idx="0"/>
              <a:effectRef idx="0"/>
              <a:fontRef idx="minor"/>
            </p:style>
          </p:sp>
          <p:grpSp>
            <p:nvGrpSpPr>
              <p:cNvPr id="1010" name="Group 23"/>
              <p:cNvGrpSpPr/>
              <p:nvPr/>
            </p:nvGrpSpPr>
            <p:grpSpPr>
              <a:xfrm>
                <a:off x="4353480" y="970200"/>
                <a:ext cx="430560" cy="385560"/>
                <a:chOff x="4353480" y="970200"/>
                <a:chExt cx="430560" cy="385560"/>
              </a:xfrm>
            </p:grpSpPr>
            <p:sp>
              <p:nvSpPr>
                <p:cNvPr id="1011" name="CustomShape 24"/>
                <p:cNvSpPr/>
                <p:nvPr/>
              </p:nvSpPr>
              <p:spPr>
                <a:xfrm>
                  <a:off x="4586040" y="980280"/>
                  <a:ext cx="198000" cy="375480"/>
                </a:xfrm>
                <a:custGeom>
                  <a:avLst/>
                  <a:gdLst/>
                  <a:ahLst/>
                  <a:rect l="l" t="t" r="r" b="b"/>
                  <a:pathLst>
                    <a:path w="15804" h="23721">
                      <a:moveTo>
                        <a:pt x="4850" y="6"/>
                      </a:moveTo>
                      <a:cubicBezTo>
                        <a:pt x="4137" y="6"/>
                        <a:pt x="2736" y="234"/>
                        <a:pt x="2275" y="1973"/>
                      </a:cubicBezTo>
                      <a:cubicBezTo>
                        <a:pt x="1666" y="4321"/>
                        <a:pt x="129" y="7241"/>
                        <a:pt x="904" y="10603"/>
                      </a:cubicBezTo>
                      <a:cubicBezTo>
                        <a:pt x="1666" y="13965"/>
                        <a:pt x="0" y="16904"/>
                        <a:pt x="1740" y="18754"/>
                      </a:cubicBezTo>
                      <a:cubicBezTo>
                        <a:pt x="3418" y="20555"/>
                        <a:pt x="7419" y="23720"/>
                        <a:pt x="11335" y="23720"/>
                      </a:cubicBezTo>
                      <a:cubicBezTo>
                        <a:pt x="11476" y="23720"/>
                        <a:pt x="11618" y="23720"/>
                        <a:pt x="11753" y="23708"/>
                      </a:cubicBezTo>
                      <a:cubicBezTo>
                        <a:pt x="15804" y="23468"/>
                        <a:pt x="15711" y="19922"/>
                        <a:pt x="15029" y="18569"/>
                      </a:cubicBezTo>
                      <a:cubicBezTo>
                        <a:pt x="14365" y="17217"/>
                        <a:pt x="12829" y="14334"/>
                        <a:pt x="12699" y="12650"/>
                      </a:cubicBezTo>
                      <a:cubicBezTo>
                        <a:pt x="12570" y="10990"/>
                        <a:pt x="10610" y="1733"/>
                        <a:pt x="5268" y="31"/>
                      </a:cubicBezTo>
                      <a:cubicBezTo>
                        <a:pt x="5127" y="12"/>
                        <a:pt x="4991" y="0"/>
                        <a:pt x="4850" y="6"/>
                      </a:cubicBezTo>
                      <a:close/>
                    </a:path>
                  </a:pathLst>
                </a:custGeom>
                <a:solidFill>
                  <a:srgbClr val="445d73"/>
                </a:solidFill>
                <a:ln>
                  <a:noFill/>
                </a:ln>
              </p:spPr>
              <p:style>
                <a:lnRef idx="0"/>
                <a:fillRef idx="0"/>
                <a:effectRef idx="0"/>
                <a:fontRef idx="minor"/>
              </p:style>
            </p:sp>
            <p:sp>
              <p:nvSpPr>
                <p:cNvPr id="1012" name="CustomShape 25"/>
                <p:cNvSpPr/>
                <p:nvPr/>
              </p:nvSpPr>
              <p:spPr>
                <a:xfrm>
                  <a:off x="4353480" y="970200"/>
                  <a:ext cx="198720" cy="375480"/>
                </a:xfrm>
                <a:custGeom>
                  <a:avLst/>
                  <a:gdLst/>
                  <a:ahLst/>
                  <a:rect l="l" t="t" r="r" b="b"/>
                  <a:pathLst>
                    <a:path w="15822" h="23728">
                      <a:moveTo>
                        <a:pt x="10997" y="1"/>
                      </a:moveTo>
                      <a:cubicBezTo>
                        <a:pt x="10843" y="1"/>
                        <a:pt x="10695" y="13"/>
                        <a:pt x="10554" y="38"/>
                      </a:cubicBezTo>
                      <a:cubicBezTo>
                        <a:pt x="5194" y="1734"/>
                        <a:pt x="3252" y="10979"/>
                        <a:pt x="3123" y="12657"/>
                      </a:cubicBezTo>
                      <a:cubicBezTo>
                        <a:pt x="2994" y="14323"/>
                        <a:pt x="1463" y="17224"/>
                        <a:pt x="775" y="18576"/>
                      </a:cubicBezTo>
                      <a:cubicBezTo>
                        <a:pt x="111" y="19904"/>
                        <a:pt x="0" y="23475"/>
                        <a:pt x="4045" y="23715"/>
                      </a:cubicBezTo>
                      <a:cubicBezTo>
                        <a:pt x="4186" y="23721"/>
                        <a:pt x="4327" y="23727"/>
                        <a:pt x="4469" y="23727"/>
                      </a:cubicBezTo>
                      <a:cubicBezTo>
                        <a:pt x="8384" y="23727"/>
                        <a:pt x="12404" y="20562"/>
                        <a:pt x="14082" y="18761"/>
                      </a:cubicBezTo>
                      <a:cubicBezTo>
                        <a:pt x="15822" y="16892"/>
                        <a:pt x="14138" y="13954"/>
                        <a:pt x="14912" y="10610"/>
                      </a:cubicBezTo>
                      <a:cubicBezTo>
                        <a:pt x="15687" y="7248"/>
                        <a:pt x="14156" y="4328"/>
                        <a:pt x="13529" y="1956"/>
                      </a:cubicBezTo>
                      <a:cubicBezTo>
                        <a:pt x="13068" y="235"/>
                        <a:pt x="11704" y="1"/>
                        <a:pt x="10997" y="1"/>
                      </a:cubicBezTo>
                      <a:close/>
                    </a:path>
                  </a:pathLst>
                </a:custGeom>
                <a:solidFill>
                  <a:srgbClr val="445d73"/>
                </a:solidFill>
                <a:ln>
                  <a:noFill/>
                </a:ln>
              </p:spPr>
              <p:style>
                <a:lnRef idx="0"/>
                <a:fillRef idx="0"/>
                <a:effectRef idx="0"/>
                <a:fontRef idx="minor"/>
              </p:style>
            </p:sp>
          </p:grpSp>
          <p:sp>
            <p:nvSpPr>
              <p:cNvPr id="1013" name="CustomShape 26"/>
              <p:cNvSpPr/>
              <p:nvPr/>
            </p:nvSpPr>
            <p:spPr>
              <a:xfrm>
                <a:off x="4545720" y="764280"/>
                <a:ext cx="54360" cy="325800"/>
              </a:xfrm>
              <a:custGeom>
                <a:avLst/>
                <a:gdLst/>
                <a:ahLst/>
                <a:rect l="l" t="t" r="r" b="b"/>
                <a:pathLst>
                  <a:path w="4586" h="20592">
                    <a:moveTo>
                      <a:pt x="3215" y="0"/>
                    </a:moveTo>
                    <a:cubicBezTo>
                      <a:pt x="3215" y="0"/>
                      <a:pt x="2109" y="609"/>
                      <a:pt x="775" y="683"/>
                    </a:cubicBezTo>
                    <a:cubicBezTo>
                      <a:pt x="775" y="683"/>
                      <a:pt x="1666" y="9724"/>
                      <a:pt x="1236" y="13253"/>
                    </a:cubicBezTo>
                    <a:cubicBezTo>
                      <a:pt x="793" y="16799"/>
                      <a:pt x="0" y="18090"/>
                      <a:pt x="0" y="18090"/>
                    </a:cubicBezTo>
                    <a:cubicBezTo>
                      <a:pt x="13" y="18422"/>
                      <a:pt x="142" y="18520"/>
                      <a:pt x="289" y="18520"/>
                    </a:cubicBezTo>
                    <a:cubicBezTo>
                      <a:pt x="510" y="18520"/>
                      <a:pt x="775" y="18293"/>
                      <a:pt x="775" y="18293"/>
                    </a:cubicBezTo>
                    <a:lnTo>
                      <a:pt x="1371" y="17174"/>
                    </a:lnTo>
                    <a:cubicBezTo>
                      <a:pt x="1414" y="17174"/>
                      <a:pt x="1463" y="17168"/>
                      <a:pt x="1506" y="17168"/>
                    </a:cubicBezTo>
                    <a:cubicBezTo>
                      <a:pt x="2348" y="17168"/>
                      <a:pt x="2385" y="17654"/>
                      <a:pt x="2385" y="17654"/>
                    </a:cubicBezTo>
                    <a:lnTo>
                      <a:pt x="2201" y="18133"/>
                    </a:lnTo>
                    <a:lnTo>
                      <a:pt x="3953" y="20592"/>
                    </a:lnTo>
                    <a:lnTo>
                      <a:pt x="4586" y="18096"/>
                    </a:lnTo>
                    <a:cubicBezTo>
                      <a:pt x="4586" y="18096"/>
                      <a:pt x="2975" y="16412"/>
                      <a:pt x="3252" y="11900"/>
                    </a:cubicBezTo>
                    <a:cubicBezTo>
                      <a:pt x="3547" y="7413"/>
                      <a:pt x="3215" y="0"/>
                      <a:pt x="3215" y="0"/>
                    </a:cubicBezTo>
                    <a:close/>
                  </a:path>
                </a:pathLst>
              </a:custGeom>
              <a:solidFill>
                <a:srgbClr val="213b55"/>
              </a:solidFill>
              <a:ln>
                <a:noFill/>
              </a:ln>
            </p:spPr>
            <p:style>
              <a:lnRef idx="0"/>
              <a:fillRef idx="0"/>
              <a:effectRef idx="0"/>
              <a:fontRef idx="minor"/>
            </p:style>
          </p:sp>
          <p:sp>
            <p:nvSpPr>
              <p:cNvPr id="1014" name="CustomShape 27"/>
              <p:cNvSpPr/>
              <p:nvPr/>
            </p:nvSpPr>
            <p:spPr>
              <a:xfrm>
                <a:off x="4438800" y="1300320"/>
                <a:ext cx="323640" cy="259560"/>
              </a:xfrm>
              <a:custGeom>
                <a:avLst/>
                <a:gdLst/>
                <a:ahLst/>
                <a:rect l="l" t="t" r="r" b="b"/>
                <a:pathLst>
                  <a:path w="25584" h="16462">
                    <a:moveTo>
                      <a:pt x="18373" y="1"/>
                    </a:moveTo>
                    <a:cubicBezTo>
                      <a:pt x="15589" y="1"/>
                      <a:pt x="12540" y="1003"/>
                      <a:pt x="11003" y="1500"/>
                    </a:cubicBezTo>
                    <a:cubicBezTo>
                      <a:pt x="9436" y="1998"/>
                      <a:pt x="6756" y="1832"/>
                      <a:pt x="3996" y="2072"/>
                    </a:cubicBezTo>
                    <a:cubicBezTo>
                      <a:pt x="1242" y="2312"/>
                      <a:pt x="1" y="4070"/>
                      <a:pt x="634" y="4826"/>
                    </a:cubicBezTo>
                    <a:cubicBezTo>
                      <a:pt x="1267" y="5563"/>
                      <a:pt x="4113" y="4660"/>
                      <a:pt x="5496" y="6319"/>
                    </a:cubicBezTo>
                    <a:cubicBezTo>
                      <a:pt x="6897" y="7985"/>
                      <a:pt x="8766" y="8889"/>
                      <a:pt x="9842" y="9411"/>
                    </a:cubicBezTo>
                    <a:cubicBezTo>
                      <a:pt x="10174" y="9559"/>
                      <a:pt x="10727" y="9792"/>
                      <a:pt x="11354" y="10112"/>
                    </a:cubicBezTo>
                    <a:cubicBezTo>
                      <a:pt x="11723" y="10278"/>
                      <a:pt x="12110" y="10462"/>
                      <a:pt x="12516" y="10665"/>
                    </a:cubicBezTo>
                    <a:cubicBezTo>
                      <a:pt x="13610" y="11255"/>
                      <a:pt x="14734" y="11938"/>
                      <a:pt x="15331" y="12626"/>
                    </a:cubicBezTo>
                    <a:cubicBezTo>
                      <a:pt x="16474" y="14009"/>
                      <a:pt x="20445" y="15712"/>
                      <a:pt x="21982" y="16283"/>
                    </a:cubicBezTo>
                    <a:cubicBezTo>
                      <a:pt x="22252" y="16394"/>
                      <a:pt x="22541" y="16455"/>
                      <a:pt x="22836" y="16462"/>
                    </a:cubicBezTo>
                    <a:cubicBezTo>
                      <a:pt x="23881" y="16462"/>
                      <a:pt x="24582" y="15552"/>
                      <a:pt x="24864" y="13972"/>
                    </a:cubicBezTo>
                    <a:cubicBezTo>
                      <a:pt x="25233" y="11993"/>
                      <a:pt x="25104" y="8409"/>
                      <a:pt x="25344" y="5121"/>
                    </a:cubicBezTo>
                    <a:cubicBezTo>
                      <a:pt x="25583" y="1814"/>
                      <a:pt x="22793" y="388"/>
                      <a:pt x="22793" y="388"/>
                    </a:cubicBezTo>
                    <a:cubicBezTo>
                      <a:pt x="22793" y="388"/>
                      <a:pt x="21281" y="38"/>
                      <a:pt x="18453" y="1"/>
                    </a:cubicBezTo>
                    <a:close/>
                  </a:path>
                </a:pathLst>
              </a:custGeom>
              <a:solidFill>
                <a:srgbClr val="869fb1"/>
              </a:solidFill>
              <a:ln>
                <a:noFill/>
              </a:ln>
            </p:spPr>
            <p:style>
              <a:lnRef idx="0"/>
              <a:fillRef idx="0"/>
              <a:effectRef idx="0"/>
              <a:fontRef idx="minor"/>
            </p:style>
          </p:sp>
          <p:sp>
            <p:nvSpPr>
              <p:cNvPr id="1015" name="CustomShape 28"/>
              <p:cNvSpPr/>
              <p:nvPr/>
            </p:nvSpPr>
            <p:spPr>
              <a:xfrm>
                <a:off x="4387320" y="1289520"/>
                <a:ext cx="177840" cy="363960"/>
              </a:xfrm>
              <a:custGeom>
                <a:avLst/>
                <a:gdLst/>
                <a:ahLst/>
                <a:rect l="l" t="t" r="r" b="b"/>
                <a:pathLst>
                  <a:path w="14213" h="22990">
                    <a:moveTo>
                      <a:pt x="10180" y="0"/>
                    </a:moveTo>
                    <a:lnTo>
                      <a:pt x="8207" y="1500"/>
                    </a:lnTo>
                    <a:cubicBezTo>
                      <a:pt x="7315" y="1205"/>
                      <a:pt x="6541" y="1076"/>
                      <a:pt x="5852" y="1076"/>
                    </a:cubicBezTo>
                    <a:cubicBezTo>
                      <a:pt x="4021" y="1076"/>
                      <a:pt x="2791" y="1992"/>
                      <a:pt x="1623" y="3147"/>
                    </a:cubicBezTo>
                    <a:cubicBezTo>
                      <a:pt x="1" y="4733"/>
                      <a:pt x="56" y="9595"/>
                      <a:pt x="2054" y="12294"/>
                    </a:cubicBezTo>
                    <a:cubicBezTo>
                      <a:pt x="4045" y="14992"/>
                      <a:pt x="8373" y="15785"/>
                      <a:pt x="10327" y="16154"/>
                    </a:cubicBezTo>
                    <a:cubicBezTo>
                      <a:pt x="12307" y="16523"/>
                      <a:pt x="11827" y="17482"/>
                      <a:pt x="11790" y="18275"/>
                    </a:cubicBezTo>
                    <a:cubicBezTo>
                      <a:pt x="11735" y="19074"/>
                      <a:pt x="8741" y="21182"/>
                      <a:pt x="8852" y="22116"/>
                    </a:cubicBezTo>
                    <a:cubicBezTo>
                      <a:pt x="8926" y="22934"/>
                      <a:pt x="10020" y="22989"/>
                      <a:pt x="10309" y="22989"/>
                    </a:cubicBezTo>
                    <a:lnTo>
                      <a:pt x="10383" y="22989"/>
                    </a:lnTo>
                    <a:cubicBezTo>
                      <a:pt x="10383" y="22989"/>
                      <a:pt x="10788" y="21938"/>
                      <a:pt x="11882" y="20733"/>
                    </a:cubicBezTo>
                    <a:cubicBezTo>
                      <a:pt x="12970" y="19516"/>
                      <a:pt x="14132" y="18662"/>
                      <a:pt x="14040" y="16873"/>
                    </a:cubicBezTo>
                    <a:cubicBezTo>
                      <a:pt x="13954" y="15103"/>
                      <a:pt x="12491" y="14562"/>
                      <a:pt x="12491" y="14562"/>
                    </a:cubicBezTo>
                    <a:cubicBezTo>
                      <a:pt x="12491" y="14562"/>
                      <a:pt x="14212" y="13953"/>
                      <a:pt x="13413" y="11808"/>
                    </a:cubicBezTo>
                    <a:cubicBezTo>
                      <a:pt x="12614" y="9669"/>
                      <a:pt x="8698" y="10978"/>
                      <a:pt x="8735" y="8907"/>
                    </a:cubicBezTo>
                    <a:cubicBezTo>
                      <a:pt x="8791" y="6854"/>
                      <a:pt x="7942" y="5342"/>
                      <a:pt x="9178" y="3750"/>
                    </a:cubicBezTo>
                    <a:cubicBezTo>
                      <a:pt x="10401" y="2182"/>
                      <a:pt x="11305" y="203"/>
                      <a:pt x="11305" y="203"/>
                    </a:cubicBezTo>
                    <a:close/>
                  </a:path>
                </a:pathLst>
              </a:custGeom>
              <a:solidFill>
                <a:srgbClr val="869fb1"/>
              </a:solidFill>
              <a:ln>
                <a:noFill/>
              </a:ln>
            </p:spPr>
            <p:style>
              <a:lnRef idx="0"/>
              <a:fillRef idx="0"/>
              <a:effectRef idx="0"/>
              <a:fontRef idx="minor"/>
            </p:style>
          </p:sp>
          <p:grpSp>
            <p:nvGrpSpPr>
              <p:cNvPr id="1016" name="Group 29"/>
              <p:cNvGrpSpPr/>
              <p:nvPr/>
            </p:nvGrpSpPr>
            <p:grpSpPr>
              <a:xfrm>
                <a:off x="4464000" y="1462320"/>
                <a:ext cx="217800" cy="239040"/>
                <a:chOff x="4464000" y="1462320"/>
                <a:chExt cx="217800" cy="239040"/>
              </a:xfrm>
            </p:grpSpPr>
            <p:sp>
              <p:nvSpPr>
                <p:cNvPr id="1017" name="CustomShape 30"/>
                <p:cNvSpPr/>
                <p:nvPr/>
              </p:nvSpPr>
              <p:spPr>
                <a:xfrm>
                  <a:off x="4602960" y="1508760"/>
                  <a:ext cx="78840" cy="144720"/>
                </a:xfrm>
                <a:custGeom>
                  <a:avLst/>
                  <a:gdLst/>
                  <a:ahLst/>
                  <a:rect l="l" t="t" r="r" b="b"/>
                  <a:pathLst>
                    <a:path w="6485" h="9282">
                      <a:moveTo>
                        <a:pt x="3289" y="0"/>
                      </a:moveTo>
                      <a:cubicBezTo>
                        <a:pt x="2317" y="0"/>
                        <a:pt x="1051" y="277"/>
                        <a:pt x="590" y="1512"/>
                      </a:cubicBezTo>
                      <a:cubicBezTo>
                        <a:pt x="0" y="3104"/>
                        <a:pt x="1715" y="3953"/>
                        <a:pt x="1715" y="3953"/>
                      </a:cubicBezTo>
                      <a:cubicBezTo>
                        <a:pt x="1494" y="4506"/>
                        <a:pt x="1770" y="4856"/>
                        <a:pt x="1770" y="4856"/>
                      </a:cubicBezTo>
                      <a:cubicBezTo>
                        <a:pt x="1475" y="5416"/>
                        <a:pt x="1715" y="5692"/>
                        <a:pt x="1715" y="5692"/>
                      </a:cubicBezTo>
                      <a:cubicBezTo>
                        <a:pt x="1205" y="6129"/>
                        <a:pt x="910" y="6774"/>
                        <a:pt x="922" y="7444"/>
                      </a:cubicBezTo>
                      <a:cubicBezTo>
                        <a:pt x="922" y="8360"/>
                        <a:pt x="2047" y="9282"/>
                        <a:pt x="3436" y="9282"/>
                      </a:cubicBezTo>
                      <a:cubicBezTo>
                        <a:pt x="3842" y="9282"/>
                        <a:pt x="4241" y="9202"/>
                        <a:pt x="4616" y="9054"/>
                      </a:cubicBezTo>
                      <a:cubicBezTo>
                        <a:pt x="6485" y="8311"/>
                        <a:pt x="6190" y="6374"/>
                        <a:pt x="6153" y="3455"/>
                      </a:cubicBezTo>
                      <a:cubicBezTo>
                        <a:pt x="6116" y="517"/>
                        <a:pt x="4032" y="56"/>
                        <a:pt x="4032" y="56"/>
                      </a:cubicBezTo>
                      <a:cubicBezTo>
                        <a:pt x="3787" y="19"/>
                        <a:pt x="3535" y="0"/>
                        <a:pt x="3289" y="0"/>
                      </a:cubicBezTo>
                      <a:close/>
                    </a:path>
                  </a:pathLst>
                </a:custGeom>
                <a:solidFill>
                  <a:srgbClr val="445d73"/>
                </a:solidFill>
                <a:ln>
                  <a:noFill/>
                </a:ln>
              </p:spPr>
              <p:style>
                <a:lnRef idx="0"/>
                <a:fillRef idx="0"/>
                <a:effectRef idx="0"/>
                <a:fontRef idx="minor"/>
              </p:style>
            </p:sp>
            <p:sp>
              <p:nvSpPr>
                <p:cNvPr id="1018" name="CustomShape 31"/>
                <p:cNvSpPr/>
                <p:nvPr/>
              </p:nvSpPr>
              <p:spPr>
                <a:xfrm>
                  <a:off x="4464000" y="1505880"/>
                  <a:ext cx="79200" cy="144360"/>
                </a:xfrm>
                <a:custGeom>
                  <a:avLst/>
                  <a:gdLst/>
                  <a:ahLst/>
                  <a:rect l="l" t="t" r="r" b="b"/>
                  <a:pathLst>
                    <a:path w="6492" h="9283">
                      <a:moveTo>
                        <a:pt x="3154" y="1"/>
                      </a:moveTo>
                      <a:cubicBezTo>
                        <a:pt x="2921" y="1"/>
                        <a:pt x="2687" y="13"/>
                        <a:pt x="2460" y="44"/>
                      </a:cubicBezTo>
                      <a:cubicBezTo>
                        <a:pt x="2460" y="44"/>
                        <a:pt x="370" y="505"/>
                        <a:pt x="333" y="3443"/>
                      </a:cubicBezTo>
                      <a:cubicBezTo>
                        <a:pt x="296" y="6381"/>
                        <a:pt x="1" y="8323"/>
                        <a:pt x="1870" y="9061"/>
                      </a:cubicBezTo>
                      <a:cubicBezTo>
                        <a:pt x="2245" y="9208"/>
                        <a:pt x="2638" y="9282"/>
                        <a:pt x="3037" y="9282"/>
                      </a:cubicBezTo>
                      <a:cubicBezTo>
                        <a:pt x="4433" y="9282"/>
                        <a:pt x="5570" y="8354"/>
                        <a:pt x="5570" y="7438"/>
                      </a:cubicBezTo>
                      <a:cubicBezTo>
                        <a:pt x="5576" y="6762"/>
                        <a:pt x="5287" y="6117"/>
                        <a:pt x="4777" y="5680"/>
                      </a:cubicBezTo>
                      <a:cubicBezTo>
                        <a:pt x="4777" y="5680"/>
                        <a:pt x="5017" y="5422"/>
                        <a:pt x="4722" y="4869"/>
                      </a:cubicBezTo>
                      <a:cubicBezTo>
                        <a:pt x="4722" y="4869"/>
                        <a:pt x="4998" y="4519"/>
                        <a:pt x="4777" y="3947"/>
                      </a:cubicBezTo>
                      <a:cubicBezTo>
                        <a:pt x="4777" y="3947"/>
                        <a:pt x="6492" y="3117"/>
                        <a:pt x="5902" y="1525"/>
                      </a:cubicBezTo>
                      <a:cubicBezTo>
                        <a:pt x="5435" y="265"/>
                        <a:pt x="4132" y="1"/>
                        <a:pt x="3154" y="1"/>
                      </a:cubicBezTo>
                      <a:close/>
                    </a:path>
                  </a:pathLst>
                </a:custGeom>
                <a:solidFill>
                  <a:srgbClr val="445d73"/>
                </a:solidFill>
                <a:ln>
                  <a:noFill/>
                </a:ln>
              </p:spPr>
              <p:style>
                <a:lnRef idx="0"/>
                <a:fillRef idx="0"/>
                <a:effectRef idx="0"/>
                <a:fontRef idx="minor"/>
              </p:style>
            </p:sp>
            <p:sp>
              <p:nvSpPr>
                <p:cNvPr id="1019" name="CustomShape 32"/>
                <p:cNvSpPr/>
                <p:nvPr/>
              </p:nvSpPr>
              <p:spPr>
                <a:xfrm>
                  <a:off x="4524480" y="1462320"/>
                  <a:ext cx="97200" cy="239040"/>
                </a:xfrm>
                <a:custGeom>
                  <a:avLst/>
                  <a:gdLst/>
                  <a:ahLst/>
                  <a:rect l="l" t="t" r="r" b="b"/>
                  <a:pathLst>
                    <a:path w="7906" h="15189">
                      <a:moveTo>
                        <a:pt x="4654" y="0"/>
                      </a:moveTo>
                      <a:lnTo>
                        <a:pt x="4654" y="4192"/>
                      </a:lnTo>
                      <a:cubicBezTo>
                        <a:pt x="4654" y="4192"/>
                        <a:pt x="1734" y="6817"/>
                        <a:pt x="130" y="6964"/>
                      </a:cubicBezTo>
                      <a:lnTo>
                        <a:pt x="1" y="7579"/>
                      </a:lnTo>
                      <a:cubicBezTo>
                        <a:pt x="1" y="7579"/>
                        <a:pt x="2840" y="6725"/>
                        <a:pt x="4248" y="5563"/>
                      </a:cubicBezTo>
                      <a:lnTo>
                        <a:pt x="4248" y="5563"/>
                      </a:lnTo>
                      <a:cubicBezTo>
                        <a:pt x="4064" y="5729"/>
                        <a:pt x="1144" y="8298"/>
                        <a:pt x="56" y="8390"/>
                      </a:cubicBezTo>
                      <a:lnTo>
                        <a:pt x="554" y="8980"/>
                      </a:lnTo>
                      <a:cubicBezTo>
                        <a:pt x="554" y="8980"/>
                        <a:pt x="4174" y="7075"/>
                        <a:pt x="4303" y="6300"/>
                      </a:cubicBezTo>
                      <a:lnTo>
                        <a:pt x="4303" y="15189"/>
                      </a:lnTo>
                      <a:lnTo>
                        <a:pt x="5766" y="15189"/>
                      </a:lnTo>
                      <a:lnTo>
                        <a:pt x="5766" y="8095"/>
                      </a:lnTo>
                      <a:cubicBezTo>
                        <a:pt x="6295" y="8943"/>
                        <a:pt x="7199" y="8999"/>
                        <a:pt x="7426" y="8999"/>
                      </a:cubicBezTo>
                      <a:cubicBezTo>
                        <a:pt x="7444" y="8999"/>
                        <a:pt x="7463" y="8999"/>
                        <a:pt x="7481" y="8999"/>
                      </a:cubicBezTo>
                      <a:lnTo>
                        <a:pt x="7850" y="8593"/>
                      </a:lnTo>
                      <a:cubicBezTo>
                        <a:pt x="6725" y="8482"/>
                        <a:pt x="6227" y="7358"/>
                        <a:pt x="6227" y="7358"/>
                      </a:cubicBezTo>
                      <a:lnTo>
                        <a:pt x="6227" y="7358"/>
                      </a:lnTo>
                      <a:cubicBezTo>
                        <a:pt x="6781" y="7720"/>
                        <a:pt x="7420" y="7769"/>
                        <a:pt x="7727" y="7769"/>
                      </a:cubicBezTo>
                      <a:cubicBezTo>
                        <a:pt x="7838" y="7769"/>
                        <a:pt x="7905" y="7763"/>
                        <a:pt x="7905" y="7763"/>
                      </a:cubicBezTo>
                      <a:lnTo>
                        <a:pt x="7776" y="7173"/>
                      </a:lnTo>
                      <a:cubicBezTo>
                        <a:pt x="7678" y="7186"/>
                        <a:pt x="7580" y="7186"/>
                        <a:pt x="7481" y="7186"/>
                      </a:cubicBezTo>
                      <a:cubicBezTo>
                        <a:pt x="6092" y="7186"/>
                        <a:pt x="5803" y="5987"/>
                        <a:pt x="5803" y="5987"/>
                      </a:cubicBezTo>
                      <a:lnTo>
                        <a:pt x="5803" y="553"/>
                      </a:lnTo>
                      <a:cubicBezTo>
                        <a:pt x="5410" y="350"/>
                        <a:pt x="5029" y="166"/>
                        <a:pt x="4654" y="0"/>
                      </a:cubicBezTo>
                      <a:close/>
                    </a:path>
                  </a:pathLst>
                </a:custGeom>
                <a:solidFill>
                  <a:srgbClr val="213b55"/>
                </a:solidFill>
                <a:ln>
                  <a:noFill/>
                </a:ln>
              </p:spPr>
              <p:style>
                <a:lnRef idx="0"/>
                <a:fillRef idx="0"/>
                <a:effectRef idx="0"/>
                <a:fontRef idx="minor"/>
              </p:style>
            </p:sp>
          </p:grpSp>
          <p:sp>
            <p:nvSpPr>
              <p:cNvPr id="1020" name="CustomShape 33"/>
              <p:cNvSpPr/>
              <p:nvPr/>
            </p:nvSpPr>
            <p:spPr>
              <a:xfrm>
                <a:off x="4381200" y="1547280"/>
                <a:ext cx="367200" cy="543600"/>
              </a:xfrm>
              <a:custGeom>
                <a:avLst/>
                <a:gdLst/>
                <a:ahLst/>
                <a:rect l="l" t="t" r="r" b="b"/>
                <a:pathLst>
                  <a:path w="28995" h="34220">
                    <a:moveTo>
                      <a:pt x="2244" y="0"/>
                    </a:moveTo>
                    <a:cubicBezTo>
                      <a:pt x="1974" y="6"/>
                      <a:pt x="1703" y="43"/>
                      <a:pt x="1445" y="123"/>
                    </a:cubicBezTo>
                    <a:cubicBezTo>
                      <a:pt x="1" y="511"/>
                      <a:pt x="1021" y="2059"/>
                      <a:pt x="1095" y="2803"/>
                    </a:cubicBezTo>
                    <a:cubicBezTo>
                      <a:pt x="1150" y="3522"/>
                      <a:pt x="1593" y="4703"/>
                      <a:pt x="1593" y="4703"/>
                    </a:cubicBezTo>
                    <a:cubicBezTo>
                      <a:pt x="1371" y="5668"/>
                      <a:pt x="2312" y="6995"/>
                      <a:pt x="2312" y="6995"/>
                    </a:cubicBezTo>
                    <a:cubicBezTo>
                      <a:pt x="1851" y="8200"/>
                      <a:pt x="2404" y="8753"/>
                      <a:pt x="2404" y="8753"/>
                    </a:cubicBezTo>
                    <a:cubicBezTo>
                      <a:pt x="1925" y="9528"/>
                      <a:pt x="2422" y="10935"/>
                      <a:pt x="2422" y="10935"/>
                    </a:cubicBezTo>
                    <a:cubicBezTo>
                      <a:pt x="1519" y="12706"/>
                      <a:pt x="2293" y="13855"/>
                      <a:pt x="2293" y="13855"/>
                    </a:cubicBezTo>
                    <a:cubicBezTo>
                      <a:pt x="1648" y="14740"/>
                      <a:pt x="1980" y="16314"/>
                      <a:pt x="1980" y="16314"/>
                    </a:cubicBezTo>
                    <a:cubicBezTo>
                      <a:pt x="947" y="17955"/>
                      <a:pt x="1832" y="19823"/>
                      <a:pt x="1832" y="19823"/>
                    </a:cubicBezTo>
                    <a:cubicBezTo>
                      <a:pt x="1500" y="21114"/>
                      <a:pt x="1740" y="22430"/>
                      <a:pt x="1740" y="22430"/>
                    </a:cubicBezTo>
                    <a:cubicBezTo>
                      <a:pt x="1408" y="24347"/>
                      <a:pt x="2220" y="25017"/>
                      <a:pt x="2220" y="25017"/>
                    </a:cubicBezTo>
                    <a:cubicBezTo>
                      <a:pt x="2367" y="27642"/>
                      <a:pt x="4955" y="28011"/>
                      <a:pt x="4955" y="28011"/>
                    </a:cubicBezTo>
                    <a:cubicBezTo>
                      <a:pt x="5416" y="28939"/>
                      <a:pt x="6141" y="29222"/>
                      <a:pt x="6854" y="29222"/>
                    </a:cubicBezTo>
                    <a:cubicBezTo>
                      <a:pt x="7930" y="29222"/>
                      <a:pt x="8969" y="28589"/>
                      <a:pt x="8969" y="28589"/>
                    </a:cubicBezTo>
                    <a:cubicBezTo>
                      <a:pt x="9313" y="28705"/>
                      <a:pt x="9676" y="28767"/>
                      <a:pt x="10038" y="28779"/>
                    </a:cubicBezTo>
                    <a:cubicBezTo>
                      <a:pt x="10917" y="28779"/>
                      <a:pt x="11163" y="28238"/>
                      <a:pt x="11741" y="28011"/>
                    </a:cubicBezTo>
                    <a:cubicBezTo>
                      <a:pt x="11956" y="27919"/>
                      <a:pt x="12183" y="27870"/>
                      <a:pt x="12417" y="27863"/>
                    </a:cubicBezTo>
                    <a:cubicBezTo>
                      <a:pt x="12841" y="27863"/>
                      <a:pt x="13161" y="28091"/>
                      <a:pt x="13308" y="28638"/>
                    </a:cubicBezTo>
                    <a:cubicBezTo>
                      <a:pt x="13530" y="29455"/>
                      <a:pt x="13142" y="30709"/>
                      <a:pt x="12976" y="31969"/>
                    </a:cubicBezTo>
                    <a:cubicBezTo>
                      <a:pt x="12810" y="33205"/>
                      <a:pt x="13603" y="34219"/>
                      <a:pt x="13603" y="34219"/>
                    </a:cubicBezTo>
                    <a:lnTo>
                      <a:pt x="15490" y="34219"/>
                    </a:lnTo>
                    <a:cubicBezTo>
                      <a:pt x="15454" y="34219"/>
                      <a:pt x="15306" y="34182"/>
                      <a:pt x="15951" y="33076"/>
                    </a:cubicBezTo>
                    <a:cubicBezTo>
                      <a:pt x="16652" y="31889"/>
                      <a:pt x="15693" y="30746"/>
                      <a:pt x="16597" y="29302"/>
                    </a:cubicBezTo>
                    <a:cubicBezTo>
                      <a:pt x="17507" y="27863"/>
                      <a:pt x="17451" y="26032"/>
                      <a:pt x="17451" y="26032"/>
                    </a:cubicBezTo>
                    <a:cubicBezTo>
                      <a:pt x="17894" y="23591"/>
                      <a:pt x="16744" y="23518"/>
                      <a:pt x="15822" y="22485"/>
                    </a:cubicBezTo>
                    <a:cubicBezTo>
                      <a:pt x="15429" y="22061"/>
                      <a:pt x="14808" y="21932"/>
                      <a:pt x="14218" y="21932"/>
                    </a:cubicBezTo>
                    <a:cubicBezTo>
                      <a:pt x="13689" y="21944"/>
                      <a:pt x="13167" y="22024"/>
                      <a:pt x="12663" y="22172"/>
                    </a:cubicBezTo>
                    <a:cubicBezTo>
                      <a:pt x="12454" y="22092"/>
                      <a:pt x="12226" y="22049"/>
                      <a:pt x="12005" y="22042"/>
                    </a:cubicBezTo>
                    <a:cubicBezTo>
                      <a:pt x="11556" y="22030"/>
                      <a:pt x="11151" y="22301"/>
                      <a:pt x="10997" y="22725"/>
                    </a:cubicBezTo>
                    <a:cubicBezTo>
                      <a:pt x="10856" y="22676"/>
                      <a:pt x="10708" y="22651"/>
                      <a:pt x="10561" y="22651"/>
                    </a:cubicBezTo>
                    <a:cubicBezTo>
                      <a:pt x="9805" y="22651"/>
                      <a:pt x="9172" y="23266"/>
                      <a:pt x="9172" y="23266"/>
                    </a:cubicBezTo>
                    <a:cubicBezTo>
                      <a:pt x="9110" y="22885"/>
                      <a:pt x="8803" y="22780"/>
                      <a:pt x="8471" y="22780"/>
                    </a:cubicBezTo>
                    <a:cubicBezTo>
                      <a:pt x="8182" y="22792"/>
                      <a:pt x="7893" y="22848"/>
                      <a:pt x="7616" y="22946"/>
                    </a:cubicBezTo>
                    <a:cubicBezTo>
                      <a:pt x="7696" y="22079"/>
                      <a:pt x="6897" y="21766"/>
                      <a:pt x="6897" y="21766"/>
                    </a:cubicBezTo>
                    <a:cubicBezTo>
                      <a:pt x="7561" y="20512"/>
                      <a:pt x="6621" y="19676"/>
                      <a:pt x="6621" y="19676"/>
                    </a:cubicBezTo>
                    <a:cubicBezTo>
                      <a:pt x="7709" y="18109"/>
                      <a:pt x="7045" y="16295"/>
                      <a:pt x="7045" y="16295"/>
                    </a:cubicBezTo>
                    <a:cubicBezTo>
                      <a:pt x="7506" y="14433"/>
                      <a:pt x="6473" y="13394"/>
                      <a:pt x="6473" y="13394"/>
                    </a:cubicBezTo>
                    <a:cubicBezTo>
                      <a:pt x="7580" y="11919"/>
                      <a:pt x="6270" y="10554"/>
                      <a:pt x="6270" y="10554"/>
                    </a:cubicBezTo>
                    <a:cubicBezTo>
                      <a:pt x="6694" y="10149"/>
                      <a:pt x="6547" y="9257"/>
                      <a:pt x="6510" y="9036"/>
                    </a:cubicBezTo>
                    <a:lnTo>
                      <a:pt x="6510" y="9036"/>
                    </a:lnTo>
                    <a:cubicBezTo>
                      <a:pt x="6682" y="10007"/>
                      <a:pt x="7758" y="10075"/>
                      <a:pt x="8059" y="10075"/>
                    </a:cubicBezTo>
                    <a:lnTo>
                      <a:pt x="8133" y="10075"/>
                    </a:lnTo>
                    <a:cubicBezTo>
                      <a:pt x="8219" y="10917"/>
                      <a:pt x="9307" y="11028"/>
                      <a:pt x="9842" y="11028"/>
                    </a:cubicBezTo>
                    <a:cubicBezTo>
                      <a:pt x="10014" y="11028"/>
                      <a:pt x="10130" y="11015"/>
                      <a:pt x="10130" y="11015"/>
                    </a:cubicBezTo>
                    <a:cubicBezTo>
                      <a:pt x="10296" y="11765"/>
                      <a:pt x="10764" y="11962"/>
                      <a:pt x="11194" y="11962"/>
                    </a:cubicBezTo>
                    <a:cubicBezTo>
                      <a:pt x="11507" y="11950"/>
                      <a:pt x="11809" y="11876"/>
                      <a:pt x="12091" y="11741"/>
                    </a:cubicBezTo>
                    <a:cubicBezTo>
                      <a:pt x="12509" y="12146"/>
                      <a:pt x="13044" y="12275"/>
                      <a:pt x="13560" y="12275"/>
                    </a:cubicBezTo>
                    <a:cubicBezTo>
                      <a:pt x="14452" y="12275"/>
                      <a:pt x="15269" y="11894"/>
                      <a:pt x="15269" y="11894"/>
                    </a:cubicBezTo>
                    <a:cubicBezTo>
                      <a:pt x="15490" y="12109"/>
                      <a:pt x="15798" y="12226"/>
                      <a:pt x="16111" y="12214"/>
                    </a:cubicBezTo>
                    <a:cubicBezTo>
                      <a:pt x="17009" y="12214"/>
                      <a:pt x="18023" y="11501"/>
                      <a:pt x="18023" y="11501"/>
                    </a:cubicBezTo>
                    <a:cubicBezTo>
                      <a:pt x="18213" y="11568"/>
                      <a:pt x="18410" y="11599"/>
                      <a:pt x="18613" y="11599"/>
                    </a:cubicBezTo>
                    <a:cubicBezTo>
                      <a:pt x="19744" y="11599"/>
                      <a:pt x="20033" y="10413"/>
                      <a:pt x="20033" y="10413"/>
                    </a:cubicBezTo>
                    <a:lnTo>
                      <a:pt x="20076" y="10413"/>
                    </a:lnTo>
                    <a:cubicBezTo>
                      <a:pt x="21668" y="10394"/>
                      <a:pt x="21975" y="9313"/>
                      <a:pt x="21975" y="9313"/>
                    </a:cubicBezTo>
                    <a:cubicBezTo>
                      <a:pt x="22172" y="9380"/>
                      <a:pt x="22381" y="9417"/>
                      <a:pt x="22590" y="9423"/>
                    </a:cubicBezTo>
                    <a:cubicBezTo>
                      <a:pt x="23002" y="9423"/>
                      <a:pt x="23119" y="9202"/>
                      <a:pt x="23162" y="9067"/>
                    </a:cubicBezTo>
                    <a:lnTo>
                      <a:pt x="23162" y="9067"/>
                    </a:lnTo>
                    <a:cubicBezTo>
                      <a:pt x="22977" y="10382"/>
                      <a:pt x="23807" y="10603"/>
                      <a:pt x="23807" y="10603"/>
                    </a:cubicBezTo>
                    <a:cubicBezTo>
                      <a:pt x="23586" y="11396"/>
                      <a:pt x="23487" y="12220"/>
                      <a:pt x="23512" y="13044"/>
                    </a:cubicBezTo>
                    <a:cubicBezTo>
                      <a:pt x="22602" y="15336"/>
                      <a:pt x="24084" y="16240"/>
                      <a:pt x="24084" y="16240"/>
                    </a:cubicBezTo>
                    <a:cubicBezTo>
                      <a:pt x="22996" y="17611"/>
                      <a:pt x="23807" y="18938"/>
                      <a:pt x="23807" y="18938"/>
                    </a:cubicBezTo>
                    <a:cubicBezTo>
                      <a:pt x="23401" y="19553"/>
                      <a:pt x="23586" y="21415"/>
                      <a:pt x="23586" y="21415"/>
                    </a:cubicBezTo>
                    <a:cubicBezTo>
                      <a:pt x="23045" y="22024"/>
                      <a:pt x="22768" y="23303"/>
                      <a:pt x="22768" y="23303"/>
                    </a:cubicBezTo>
                    <a:cubicBezTo>
                      <a:pt x="20943" y="24077"/>
                      <a:pt x="21035" y="25706"/>
                      <a:pt x="21035" y="25706"/>
                    </a:cubicBezTo>
                    <a:cubicBezTo>
                      <a:pt x="21145" y="25755"/>
                      <a:pt x="21244" y="25841"/>
                      <a:pt x="21311" y="25946"/>
                    </a:cubicBezTo>
                    <a:cubicBezTo>
                      <a:pt x="21570" y="26327"/>
                      <a:pt x="22215" y="26757"/>
                      <a:pt x="22215" y="26757"/>
                    </a:cubicBezTo>
                    <a:cubicBezTo>
                      <a:pt x="21496" y="27089"/>
                      <a:pt x="20850" y="29455"/>
                      <a:pt x="20648" y="30027"/>
                    </a:cubicBezTo>
                    <a:cubicBezTo>
                      <a:pt x="20586" y="30193"/>
                      <a:pt x="20654" y="30267"/>
                      <a:pt x="20777" y="30267"/>
                    </a:cubicBezTo>
                    <a:cubicBezTo>
                      <a:pt x="21109" y="30267"/>
                      <a:pt x="21871" y="29750"/>
                      <a:pt x="22067" y="28921"/>
                    </a:cubicBezTo>
                    <a:cubicBezTo>
                      <a:pt x="22362" y="27796"/>
                      <a:pt x="23180" y="27384"/>
                      <a:pt x="23180" y="27384"/>
                    </a:cubicBezTo>
                    <a:cubicBezTo>
                      <a:pt x="23567" y="28251"/>
                      <a:pt x="24194" y="28521"/>
                      <a:pt x="24852" y="28521"/>
                    </a:cubicBezTo>
                    <a:cubicBezTo>
                      <a:pt x="25565" y="28521"/>
                      <a:pt x="26309" y="28195"/>
                      <a:pt x="26800" y="27974"/>
                    </a:cubicBezTo>
                    <a:cubicBezTo>
                      <a:pt x="27741" y="27550"/>
                      <a:pt x="27649" y="25405"/>
                      <a:pt x="27649" y="25405"/>
                    </a:cubicBezTo>
                    <a:cubicBezTo>
                      <a:pt x="27649" y="25405"/>
                      <a:pt x="27962" y="25276"/>
                      <a:pt x="28497" y="23782"/>
                    </a:cubicBezTo>
                    <a:cubicBezTo>
                      <a:pt x="28835" y="22928"/>
                      <a:pt x="28749" y="21975"/>
                      <a:pt x="28276" y="21194"/>
                    </a:cubicBezTo>
                    <a:cubicBezTo>
                      <a:pt x="28927" y="19197"/>
                      <a:pt x="27852" y="18035"/>
                      <a:pt x="27852" y="18035"/>
                    </a:cubicBezTo>
                    <a:cubicBezTo>
                      <a:pt x="28798" y="16461"/>
                      <a:pt x="27833" y="15078"/>
                      <a:pt x="27833" y="15078"/>
                    </a:cubicBezTo>
                    <a:cubicBezTo>
                      <a:pt x="28632" y="13726"/>
                      <a:pt x="27759" y="12435"/>
                      <a:pt x="27759" y="12435"/>
                    </a:cubicBezTo>
                    <a:cubicBezTo>
                      <a:pt x="28552" y="11286"/>
                      <a:pt x="27981" y="9792"/>
                      <a:pt x="27981" y="9792"/>
                    </a:cubicBezTo>
                    <a:cubicBezTo>
                      <a:pt x="28995" y="8311"/>
                      <a:pt x="28036" y="7352"/>
                      <a:pt x="28036" y="7352"/>
                    </a:cubicBezTo>
                    <a:cubicBezTo>
                      <a:pt x="28036" y="7352"/>
                      <a:pt x="28663" y="7167"/>
                      <a:pt x="28589" y="5151"/>
                    </a:cubicBezTo>
                    <a:cubicBezTo>
                      <a:pt x="28540" y="3424"/>
                      <a:pt x="26973" y="3301"/>
                      <a:pt x="26524" y="3301"/>
                    </a:cubicBezTo>
                    <a:lnTo>
                      <a:pt x="26407" y="3301"/>
                    </a:lnTo>
                    <a:cubicBezTo>
                      <a:pt x="26032" y="2895"/>
                      <a:pt x="25663" y="2754"/>
                      <a:pt x="25344" y="2754"/>
                    </a:cubicBezTo>
                    <a:cubicBezTo>
                      <a:pt x="24581" y="2754"/>
                      <a:pt x="24041" y="3541"/>
                      <a:pt x="24041" y="3541"/>
                    </a:cubicBezTo>
                    <a:cubicBezTo>
                      <a:pt x="23942" y="3510"/>
                      <a:pt x="23844" y="3498"/>
                      <a:pt x="23739" y="3498"/>
                    </a:cubicBezTo>
                    <a:cubicBezTo>
                      <a:pt x="22658" y="3498"/>
                      <a:pt x="21809" y="5016"/>
                      <a:pt x="21809" y="5016"/>
                    </a:cubicBezTo>
                    <a:lnTo>
                      <a:pt x="21729" y="5016"/>
                    </a:lnTo>
                    <a:cubicBezTo>
                      <a:pt x="20574" y="5016"/>
                      <a:pt x="20641" y="5834"/>
                      <a:pt x="20641" y="5834"/>
                    </a:cubicBezTo>
                    <a:cubicBezTo>
                      <a:pt x="20439" y="5784"/>
                      <a:pt x="20230" y="5754"/>
                      <a:pt x="20021" y="5754"/>
                    </a:cubicBezTo>
                    <a:cubicBezTo>
                      <a:pt x="19344" y="5748"/>
                      <a:pt x="18717" y="6104"/>
                      <a:pt x="18392" y="6700"/>
                    </a:cubicBezTo>
                    <a:cubicBezTo>
                      <a:pt x="18152" y="6571"/>
                      <a:pt x="17888" y="6510"/>
                      <a:pt x="17617" y="6504"/>
                    </a:cubicBezTo>
                    <a:cubicBezTo>
                      <a:pt x="16707" y="6510"/>
                      <a:pt x="16136" y="7315"/>
                      <a:pt x="16136" y="7315"/>
                    </a:cubicBezTo>
                    <a:cubicBezTo>
                      <a:pt x="15902" y="7247"/>
                      <a:pt x="15656" y="7217"/>
                      <a:pt x="15417" y="7217"/>
                    </a:cubicBezTo>
                    <a:cubicBezTo>
                      <a:pt x="14396" y="7217"/>
                      <a:pt x="13843" y="7831"/>
                      <a:pt x="13843" y="7831"/>
                    </a:cubicBezTo>
                    <a:cubicBezTo>
                      <a:pt x="13339" y="7167"/>
                      <a:pt x="12743" y="6977"/>
                      <a:pt x="12233" y="6977"/>
                    </a:cubicBezTo>
                    <a:cubicBezTo>
                      <a:pt x="11790" y="6983"/>
                      <a:pt x="11360" y="7106"/>
                      <a:pt x="10979" y="7333"/>
                    </a:cubicBezTo>
                    <a:cubicBezTo>
                      <a:pt x="10942" y="6393"/>
                      <a:pt x="10198" y="6245"/>
                      <a:pt x="9737" y="6245"/>
                    </a:cubicBezTo>
                    <a:cubicBezTo>
                      <a:pt x="9614" y="6245"/>
                      <a:pt x="9491" y="6258"/>
                      <a:pt x="9368" y="6276"/>
                    </a:cubicBezTo>
                    <a:cubicBezTo>
                      <a:pt x="9202" y="5225"/>
                      <a:pt x="7598" y="5041"/>
                      <a:pt x="7598" y="5041"/>
                    </a:cubicBezTo>
                    <a:cubicBezTo>
                      <a:pt x="8114" y="3762"/>
                      <a:pt x="6688" y="3320"/>
                      <a:pt x="6688" y="3320"/>
                    </a:cubicBezTo>
                    <a:cubicBezTo>
                      <a:pt x="6744" y="2176"/>
                      <a:pt x="5600" y="1807"/>
                      <a:pt x="5600" y="1807"/>
                    </a:cubicBezTo>
                    <a:cubicBezTo>
                      <a:pt x="5422" y="578"/>
                      <a:pt x="4777" y="302"/>
                      <a:pt x="4236" y="302"/>
                    </a:cubicBezTo>
                    <a:cubicBezTo>
                      <a:pt x="3959" y="308"/>
                      <a:pt x="3689" y="363"/>
                      <a:pt x="3443" y="474"/>
                    </a:cubicBezTo>
                    <a:cubicBezTo>
                      <a:pt x="3443" y="474"/>
                      <a:pt x="3092" y="0"/>
                      <a:pt x="2244" y="0"/>
                    </a:cubicBezTo>
                    <a:close/>
                  </a:path>
                </a:pathLst>
              </a:custGeom>
              <a:solidFill>
                <a:srgbClr val="869fb1"/>
              </a:solidFill>
              <a:ln>
                <a:noFill/>
              </a:ln>
            </p:spPr>
            <p:style>
              <a:lnRef idx="0"/>
              <a:fillRef idx="0"/>
              <a:effectRef idx="0"/>
              <a:fontRef idx="minor"/>
            </p:style>
          </p:sp>
          <p:sp>
            <p:nvSpPr>
              <p:cNvPr id="1021" name="CustomShape 34"/>
              <p:cNvSpPr/>
              <p:nvPr/>
            </p:nvSpPr>
            <p:spPr>
              <a:xfrm>
                <a:off x="4490640" y="1020240"/>
                <a:ext cx="140040" cy="272520"/>
              </a:xfrm>
              <a:custGeom>
                <a:avLst/>
                <a:gdLst/>
                <a:ahLst/>
                <a:rect l="l" t="t" r="r" b="b"/>
                <a:pathLst>
                  <a:path w="11256" h="17298">
                    <a:moveTo>
                      <a:pt x="6147" y="1"/>
                    </a:moveTo>
                    <a:cubicBezTo>
                      <a:pt x="6141" y="1"/>
                      <a:pt x="6129" y="1"/>
                      <a:pt x="6117" y="1"/>
                    </a:cubicBezTo>
                    <a:cubicBezTo>
                      <a:pt x="6043" y="56"/>
                      <a:pt x="5570" y="873"/>
                      <a:pt x="5514" y="1175"/>
                    </a:cubicBezTo>
                    <a:cubicBezTo>
                      <a:pt x="5483" y="1359"/>
                      <a:pt x="5299" y="1414"/>
                      <a:pt x="5127" y="1414"/>
                    </a:cubicBezTo>
                    <a:cubicBezTo>
                      <a:pt x="5022" y="1414"/>
                      <a:pt x="4918" y="1396"/>
                      <a:pt x="4820" y="1359"/>
                    </a:cubicBezTo>
                    <a:cubicBezTo>
                      <a:pt x="4684" y="1322"/>
                      <a:pt x="4684" y="99"/>
                      <a:pt x="4684" y="99"/>
                    </a:cubicBezTo>
                    <a:cubicBezTo>
                      <a:pt x="4119" y="99"/>
                      <a:pt x="3553" y="548"/>
                      <a:pt x="3553" y="548"/>
                    </a:cubicBezTo>
                    <a:lnTo>
                      <a:pt x="3738" y="1605"/>
                    </a:lnTo>
                    <a:cubicBezTo>
                      <a:pt x="3215" y="2066"/>
                      <a:pt x="3418" y="2502"/>
                      <a:pt x="3418" y="2502"/>
                    </a:cubicBezTo>
                    <a:cubicBezTo>
                      <a:pt x="2681" y="3049"/>
                      <a:pt x="2797" y="4242"/>
                      <a:pt x="2361" y="4242"/>
                    </a:cubicBezTo>
                    <a:cubicBezTo>
                      <a:pt x="1974" y="4223"/>
                      <a:pt x="1974" y="4045"/>
                      <a:pt x="1851" y="4045"/>
                    </a:cubicBezTo>
                    <a:cubicBezTo>
                      <a:pt x="1826" y="4045"/>
                      <a:pt x="1808" y="4045"/>
                      <a:pt x="1795" y="4051"/>
                    </a:cubicBezTo>
                    <a:cubicBezTo>
                      <a:pt x="1623" y="4131"/>
                      <a:pt x="1377" y="4371"/>
                      <a:pt x="1586" y="4525"/>
                    </a:cubicBezTo>
                    <a:cubicBezTo>
                      <a:pt x="1777" y="4691"/>
                      <a:pt x="1605" y="4691"/>
                      <a:pt x="1377" y="4973"/>
                    </a:cubicBezTo>
                    <a:cubicBezTo>
                      <a:pt x="1132" y="5262"/>
                      <a:pt x="1642" y="5828"/>
                      <a:pt x="1832" y="5895"/>
                    </a:cubicBezTo>
                    <a:cubicBezTo>
                      <a:pt x="1845" y="5902"/>
                      <a:pt x="1857" y="5902"/>
                      <a:pt x="1869" y="5902"/>
                    </a:cubicBezTo>
                    <a:cubicBezTo>
                      <a:pt x="2121" y="5902"/>
                      <a:pt x="2963" y="5465"/>
                      <a:pt x="2963" y="5465"/>
                    </a:cubicBezTo>
                    <a:lnTo>
                      <a:pt x="2963" y="5465"/>
                    </a:lnTo>
                    <a:cubicBezTo>
                      <a:pt x="2736" y="5957"/>
                      <a:pt x="2773" y="6633"/>
                      <a:pt x="2773" y="6633"/>
                    </a:cubicBezTo>
                    <a:cubicBezTo>
                      <a:pt x="2773" y="6633"/>
                      <a:pt x="2631" y="6221"/>
                      <a:pt x="2269" y="6221"/>
                    </a:cubicBezTo>
                    <a:cubicBezTo>
                      <a:pt x="2189" y="6227"/>
                      <a:pt x="2115" y="6246"/>
                      <a:pt x="2041" y="6276"/>
                    </a:cubicBezTo>
                    <a:cubicBezTo>
                      <a:pt x="1513" y="6485"/>
                      <a:pt x="1494" y="6879"/>
                      <a:pt x="1494" y="6879"/>
                    </a:cubicBezTo>
                    <a:cubicBezTo>
                      <a:pt x="1869" y="6897"/>
                      <a:pt x="2023" y="7278"/>
                      <a:pt x="2023" y="7278"/>
                    </a:cubicBezTo>
                    <a:cubicBezTo>
                      <a:pt x="1" y="10659"/>
                      <a:pt x="1" y="15927"/>
                      <a:pt x="683" y="16683"/>
                    </a:cubicBezTo>
                    <a:cubicBezTo>
                      <a:pt x="1070" y="17089"/>
                      <a:pt x="1574" y="17298"/>
                      <a:pt x="2293" y="17298"/>
                    </a:cubicBezTo>
                    <a:cubicBezTo>
                      <a:pt x="2871" y="17298"/>
                      <a:pt x="3590" y="17168"/>
                      <a:pt x="4512" y="16904"/>
                    </a:cubicBezTo>
                    <a:cubicBezTo>
                      <a:pt x="6608" y="16302"/>
                      <a:pt x="10063" y="13868"/>
                      <a:pt x="10647" y="11354"/>
                    </a:cubicBezTo>
                    <a:cubicBezTo>
                      <a:pt x="11255" y="8846"/>
                      <a:pt x="9178" y="7407"/>
                      <a:pt x="9178" y="7407"/>
                    </a:cubicBezTo>
                    <a:cubicBezTo>
                      <a:pt x="9178" y="7407"/>
                      <a:pt x="9251" y="6670"/>
                      <a:pt x="9178" y="5182"/>
                    </a:cubicBezTo>
                    <a:cubicBezTo>
                      <a:pt x="9129" y="3855"/>
                      <a:pt x="8182" y="3781"/>
                      <a:pt x="7973" y="3781"/>
                    </a:cubicBezTo>
                    <a:lnTo>
                      <a:pt x="7930" y="3781"/>
                    </a:lnTo>
                    <a:cubicBezTo>
                      <a:pt x="8041" y="2349"/>
                      <a:pt x="6664" y="1931"/>
                      <a:pt x="6664" y="1740"/>
                    </a:cubicBezTo>
                    <a:cubicBezTo>
                      <a:pt x="6682" y="1531"/>
                      <a:pt x="7082" y="837"/>
                      <a:pt x="7155" y="511"/>
                    </a:cubicBezTo>
                    <a:cubicBezTo>
                      <a:pt x="7241" y="216"/>
                      <a:pt x="6344" y="1"/>
                      <a:pt x="6147" y="1"/>
                    </a:cubicBezTo>
                    <a:close/>
                  </a:path>
                </a:pathLst>
              </a:custGeom>
              <a:solidFill>
                <a:srgbClr val="869fb1"/>
              </a:solidFill>
              <a:ln>
                <a:noFill/>
              </a:ln>
            </p:spPr>
            <p:style>
              <a:lnRef idx="0"/>
              <a:fillRef idx="0"/>
              <a:effectRef idx="0"/>
              <a:fontRef idx="minor"/>
            </p:style>
          </p:sp>
        </p:grpSp>
      </p:grpSp>
      <p:grpSp>
        <p:nvGrpSpPr>
          <p:cNvPr id="1022" name="Group 35"/>
          <p:cNvGrpSpPr/>
          <p:nvPr/>
        </p:nvGrpSpPr>
        <p:grpSpPr>
          <a:xfrm>
            <a:off x="4038120" y="3312000"/>
            <a:ext cx="1141920" cy="1770840"/>
            <a:chOff x="4038120" y="3312000"/>
            <a:chExt cx="1141920" cy="1770840"/>
          </a:xfrm>
        </p:grpSpPr>
        <p:sp>
          <p:nvSpPr>
            <p:cNvPr id="1023" name="CustomShape 36"/>
            <p:cNvSpPr/>
            <p:nvPr/>
          </p:nvSpPr>
          <p:spPr>
            <a:xfrm>
              <a:off x="4038120" y="3312000"/>
              <a:ext cx="1141920" cy="1770840"/>
            </a:xfrm>
            <a:custGeom>
              <a:avLst/>
              <a:gdLst/>
              <a:ahLst/>
              <a:rect l="l" t="t" r="r" b="b"/>
              <a:pathLst>
                <a:path w="71284" h="112762">
                  <a:moveTo>
                    <a:pt x="33233" y="0"/>
                  </a:moveTo>
                  <a:cubicBezTo>
                    <a:pt x="24128" y="0"/>
                    <a:pt x="22128" y="6626"/>
                    <a:pt x="21469" y="8958"/>
                  </a:cubicBezTo>
                  <a:cubicBezTo>
                    <a:pt x="20788" y="11339"/>
                    <a:pt x="22134" y="12004"/>
                    <a:pt x="22096" y="14347"/>
                  </a:cubicBezTo>
                  <a:cubicBezTo>
                    <a:pt x="22057" y="16668"/>
                    <a:pt x="19404" y="18238"/>
                    <a:pt x="19567" y="19104"/>
                  </a:cubicBezTo>
                  <a:cubicBezTo>
                    <a:pt x="19709" y="19791"/>
                    <a:pt x="21158" y="19867"/>
                    <a:pt x="21807" y="19867"/>
                  </a:cubicBezTo>
                  <a:cubicBezTo>
                    <a:pt x="21992" y="19867"/>
                    <a:pt x="22112" y="19862"/>
                    <a:pt x="22112" y="19862"/>
                  </a:cubicBezTo>
                  <a:lnTo>
                    <a:pt x="22112" y="19862"/>
                  </a:lnTo>
                  <a:cubicBezTo>
                    <a:pt x="22499" y="20706"/>
                    <a:pt x="21447" y="21333"/>
                    <a:pt x="21431" y="21850"/>
                  </a:cubicBezTo>
                  <a:cubicBezTo>
                    <a:pt x="21414" y="22368"/>
                    <a:pt x="22079" y="22717"/>
                    <a:pt x="22079" y="22717"/>
                  </a:cubicBezTo>
                  <a:cubicBezTo>
                    <a:pt x="22079" y="22717"/>
                    <a:pt x="21431" y="23011"/>
                    <a:pt x="22079" y="23768"/>
                  </a:cubicBezTo>
                  <a:cubicBezTo>
                    <a:pt x="22722" y="24542"/>
                    <a:pt x="22112" y="24711"/>
                    <a:pt x="22079" y="26073"/>
                  </a:cubicBezTo>
                  <a:cubicBezTo>
                    <a:pt x="22047" y="27196"/>
                    <a:pt x="23447" y="27430"/>
                    <a:pt x="24973" y="27430"/>
                  </a:cubicBezTo>
                  <a:cubicBezTo>
                    <a:pt x="25327" y="27430"/>
                    <a:pt x="25692" y="27419"/>
                    <a:pt x="26041" y="27403"/>
                  </a:cubicBezTo>
                  <a:cubicBezTo>
                    <a:pt x="26144" y="27397"/>
                    <a:pt x="26242" y="27397"/>
                    <a:pt x="26340" y="27397"/>
                  </a:cubicBezTo>
                  <a:cubicBezTo>
                    <a:pt x="28030" y="27397"/>
                    <a:pt x="28929" y="28171"/>
                    <a:pt x="29343" y="30024"/>
                  </a:cubicBezTo>
                  <a:cubicBezTo>
                    <a:pt x="29806" y="31975"/>
                    <a:pt x="28329" y="32787"/>
                    <a:pt x="28329" y="32787"/>
                  </a:cubicBezTo>
                  <a:cubicBezTo>
                    <a:pt x="28329" y="32787"/>
                    <a:pt x="24809" y="33620"/>
                    <a:pt x="22243" y="34890"/>
                  </a:cubicBezTo>
                  <a:cubicBezTo>
                    <a:pt x="19682" y="36187"/>
                    <a:pt x="18646" y="36824"/>
                    <a:pt x="13813" y="37789"/>
                  </a:cubicBezTo>
                  <a:cubicBezTo>
                    <a:pt x="8964" y="38742"/>
                    <a:pt x="5994" y="46049"/>
                    <a:pt x="5923" y="53612"/>
                  </a:cubicBezTo>
                  <a:cubicBezTo>
                    <a:pt x="5863" y="61170"/>
                    <a:pt x="5351" y="63034"/>
                    <a:pt x="5182" y="67295"/>
                  </a:cubicBezTo>
                  <a:cubicBezTo>
                    <a:pt x="5019" y="71572"/>
                    <a:pt x="6179" y="74357"/>
                    <a:pt x="4277" y="79027"/>
                  </a:cubicBezTo>
                  <a:cubicBezTo>
                    <a:pt x="2398" y="83707"/>
                    <a:pt x="1014" y="95183"/>
                    <a:pt x="1351" y="100179"/>
                  </a:cubicBezTo>
                  <a:cubicBezTo>
                    <a:pt x="1662" y="105198"/>
                    <a:pt x="185" y="112298"/>
                    <a:pt x="0" y="112756"/>
                  </a:cubicBezTo>
                  <a:lnTo>
                    <a:pt x="6729" y="112756"/>
                  </a:lnTo>
                  <a:cubicBezTo>
                    <a:pt x="6729" y="112756"/>
                    <a:pt x="9923" y="103460"/>
                    <a:pt x="11138" y="101155"/>
                  </a:cubicBezTo>
                  <a:cubicBezTo>
                    <a:pt x="12358" y="98834"/>
                    <a:pt x="14091" y="88045"/>
                    <a:pt x="14037" y="86018"/>
                  </a:cubicBezTo>
                  <a:cubicBezTo>
                    <a:pt x="13960" y="84007"/>
                    <a:pt x="14587" y="75207"/>
                    <a:pt x="14941" y="74264"/>
                  </a:cubicBezTo>
                  <a:cubicBezTo>
                    <a:pt x="15181" y="73637"/>
                    <a:pt x="15955" y="59476"/>
                    <a:pt x="15955" y="59476"/>
                  </a:cubicBezTo>
                  <a:cubicBezTo>
                    <a:pt x="15955" y="59476"/>
                    <a:pt x="18554" y="72112"/>
                    <a:pt x="18592" y="77239"/>
                  </a:cubicBezTo>
                  <a:cubicBezTo>
                    <a:pt x="18608" y="82367"/>
                    <a:pt x="18298" y="86628"/>
                    <a:pt x="18074" y="89434"/>
                  </a:cubicBezTo>
                  <a:cubicBezTo>
                    <a:pt x="17851" y="92219"/>
                    <a:pt x="17006" y="96698"/>
                    <a:pt x="16914" y="98970"/>
                  </a:cubicBezTo>
                  <a:cubicBezTo>
                    <a:pt x="16821" y="101253"/>
                    <a:pt x="14609" y="105198"/>
                    <a:pt x="15693" y="112761"/>
                  </a:cubicBezTo>
                  <a:lnTo>
                    <a:pt x="55569" y="112761"/>
                  </a:lnTo>
                  <a:cubicBezTo>
                    <a:pt x="56659" y="105203"/>
                    <a:pt x="54446" y="101253"/>
                    <a:pt x="54354" y="98970"/>
                  </a:cubicBezTo>
                  <a:cubicBezTo>
                    <a:pt x="54261" y="96698"/>
                    <a:pt x="53433" y="92219"/>
                    <a:pt x="53193" y="89434"/>
                  </a:cubicBezTo>
                  <a:cubicBezTo>
                    <a:pt x="52970" y="86628"/>
                    <a:pt x="52654" y="82367"/>
                    <a:pt x="52692" y="77239"/>
                  </a:cubicBezTo>
                  <a:cubicBezTo>
                    <a:pt x="52713" y="72112"/>
                    <a:pt x="55313" y="59481"/>
                    <a:pt x="55313" y="59481"/>
                  </a:cubicBezTo>
                  <a:cubicBezTo>
                    <a:pt x="55313" y="59481"/>
                    <a:pt x="56086" y="73648"/>
                    <a:pt x="56326" y="74270"/>
                  </a:cubicBezTo>
                  <a:cubicBezTo>
                    <a:pt x="56675" y="75212"/>
                    <a:pt x="57301" y="84012"/>
                    <a:pt x="57231" y="86018"/>
                  </a:cubicBezTo>
                  <a:cubicBezTo>
                    <a:pt x="57176" y="88045"/>
                    <a:pt x="58909" y="98839"/>
                    <a:pt x="60124" y="101160"/>
                  </a:cubicBezTo>
                  <a:cubicBezTo>
                    <a:pt x="61345" y="103465"/>
                    <a:pt x="64554" y="112761"/>
                    <a:pt x="64554" y="112761"/>
                  </a:cubicBezTo>
                  <a:lnTo>
                    <a:pt x="71284" y="112761"/>
                  </a:lnTo>
                  <a:cubicBezTo>
                    <a:pt x="71082" y="112298"/>
                    <a:pt x="69605" y="105203"/>
                    <a:pt x="69938" y="100185"/>
                  </a:cubicBezTo>
                  <a:cubicBezTo>
                    <a:pt x="70248" y="95183"/>
                    <a:pt x="68870" y="83713"/>
                    <a:pt x="66984" y="79027"/>
                  </a:cubicBezTo>
                  <a:cubicBezTo>
                    <a:pt x="65088" y="74362"/>
                    <a:pt x="66249" y="71578"/>
                    <a:pt x="66085" y="67300"/>
                  </a:cubicBezTo>
                  <a:cubicBezTo>
                    <a:pt x="65916" y="63039"/>
                    <a:pt x="65638" y="59683"/>
                    <a:pt x="65568" y="52119"/>
                  </a:cubicBezTo>
                  <a:cubicBezTo>
                    <a:pt x="65513" y="44534"/>
                    <a:pt x="62336" y="37696"/>
                    <a:pt x="57487" y="36715"/>
                  </a:cubicBezTo>
                  <a:cubicBezTo>
                    <a:pt x="52654" y="35762"/>
                    <a:pt x="52049" y="34541"/>
                    <a:pt x="49482" y="33266"/>
                  </a:cubicBezTo>
                  <a:cubicBezTo>
                    <a:pt x="47842" y="32432"/>
                    <a:pt x="46262" y="31490"/>
                    <a:pt x="44742" y="30449"/>
                  </a:cubicBezTo>
                  <a:cubicBezTo>
                    <a:pt x="42251" y="29670"/>
                    <a:pt x="43156" y="27032"/>
                    <a:pt x="43156" y="24139"/>
                  </a:cubicBezTo>
                  <a:cubicBezTo>
                    <a:pt x="43156" y="21262"/>
                    <a:pt x="47363" y="19622"/>
                    <a:pt x="47858" y="12762"/>
                  </a:cubicBezTo>
                  <a:cubicBezTo>
                    <a:pt x="48360" y="5879"/>
                    <a:pt x="43712" y="365"/>
                    <a:pt x="33974" y="16"/>
                  </a:cubicBezTo>
                  <a:cubicBezTo>
                    <a:pt x="33718" y="5"/>
                    <a:pt x="33473" y="0"/>
                    <a:pt x="33233" y="0"/>
                  </a:cubicBezTo>
                  <a:close/>
                </a:path>
              </a:pathLst>
            </a:custGeom>
            <a:solidFill>
              <a:srgbClr val="cfd9e0"/>
            </a:solidFill>
            <a:ln>
              <a:noFill/>
            </a:ln>
          </p:spPr>
          <p:style>
            <a:lnRef idx="0"/>
            <a:fillRef idx="0"/>
            <a:effectRef idx="0"/>
            <a:fontRef idx="minor"/>
          </p:style>
        </p:sp>
        <p:sp>
          <p:nvSpPr>
            <p:cNvPr id="1024" name="CustomShape 37"/>
            <p:cNvSpPr/>
            <p:nvPr/>
          </p:nvSpPr>
          <p:spPr>
            <a:xfrm>
              <a:off x="4410360" y="3346200"/>
              <a:ext cx="372600" cy="319320"/>
            </a:xfrm>
            <a:custGeom>
              <a:avLst/>
              <a:gdLst/>
              <a:ahLst/>
              <a:rect l="l" t="t" r="r" b="b"/>
              <a:pathLst>
                <a:path w="23437" h="20543">
                  <a:moveTo>
                    <a:pt x="11144" y="0"/>
                  </a:moveTo>
                  <a:cubicBezTo>
                    <a:pt x="4392" y="0"/>
                    <a:pt x="605" y="2681"/>
                    <a:pt x="306" y="6621"/>
                  </a:cubicBezTo>
                  <a:cubicBezTo>
                    <a:pt x="0" y="10620"/>
                    <a:pt x="1815" y="11912"/>
                    <a:pt x="4376" y="11912"/>
                  </a:cubicBezTo>
                  <a:cubicBezTo>
                    <a:pt x="4621" y="11912"/>
                    <a:pt x="4877" y="11901"/>
                    <a:pt x="5139" y="11873"/>
                  </a:cubicBezTo>
                  <a:cubicBezTo>
                    <a:pt x="5139" y="11873"/>
                    <a:pt x="5362" y="11857"/>
                    <a:pt x="5656" y="11857"/>
                  </a:cubicBezTo>
                  <a:cubicBezTo>
                    <a:pt x="6234" y="11857"/>
                    <a:pt x="7073" y="11928"/>
                    <a:pt x="7073" y="12298"/>
                  </a:cubicBezTo>
                  <a:cubicBezTo>
                    <a:pt x="7073" y="12854"/>
                    <a:pt x="6888" y="14364"/>
                    <a:pt x="8125" y="14402"/>
                  </a:cubicBezTo>
                  <a:cubicBezTo>
                    <a:pt x="8539" y="14418"/>
                    <a:pt x="8926" y="14429"/>
                    <a:pt x="9258" y="14429"/>
                  </a:cubicBezTo>
                  <a:cubicBezTo>
                    <a:pt x="9923" y="14429"/>
                    <a:pt x="10375" y="14402"/>
                    <a:pt x="10375" y="14402"/>
                  </a:cubicBezTo>
                  <a:cubicBezTo>
                    <a:pt x="10375" y="14402"/>
                    <a:pt x="10724" y="16096"/>
                    <a:pt x="11465" y="16451"/>
                  </a:cubicBezTo>
                  <a:cubicBezTo>
                    <a:pt x="12201" y="16821"/>
                    <a:pt x="11906" y="17480"/>
                    <a:pt x="12130" y="17867"/>
                  </a:cubicBezTo>
                  <a:cubicBezTo>
                    <a:pt x="12348" y="18238"/>
                    <a:pt x="13236" y="18663"/>
                    <a:pt x="13585" y="19230"/>
                  </a:cubicBezTo>
                  <a:cubicBezTo>
                    <a:pt x="13939" y="19785"/>
                    <a:pt x="14086" y="20521"/>
                    <a:pt x="14674" y="20543"/>
                  </a:cubicBezTo>
                  <a:lnTo>
                    <a:pt x="14707" y="20543"/>
                  </a:lnTo>
                  <a:cubicBezTo>
                    <a:pt x="15301" y="20543"/>
                    <a:pt x="15759" y="20047"/>
                    <a:pt x="15377" y="19268"/>
                  </a:cubicBezTo>
                  <a:cubicBezTo>
                    <a:pt x="14969" y="18456"/>
                    <a:pt x="14582" y="17737"/>
                    <a:pt x="14843" y="17666"/>
                  </a:cubicBezTo>
                  <a:cubicBezTo>
                    <a:pt x="14854" y="17660"/>
                    <a:pt x="14860" y="17660"/>
                    <a:pt x="14871" y="17666"/>
                  </a:cubicBezTo>
                  <a:cubicBezTo>
                    <a:pt x="15099" y="17666"/>
                    <a:pt x="16009" y="17971"/>
                    <a:pt x="16985" y="17971"/>
                  </a:cubicBezTo>
                  <a:cubicBezTo>
                    <a:pt x="17562" y="17971"/>
                    <a:pt x="18162" y="17862"/>
                    <a:pt x="18663" y="17519"/>
                  </a:cubicBezTo>
                  <a:cubicBezTo>
                    <a:pt x="20064" y="16560"/>
                    <a:pt x="21998" y="15361"/>
                    <a:pt x="21077" y="12576"/>
                  </a:cubicBezTo>
                  <a:lnTo>
                    <a:pt x="21132" y="12576"/>
                  </a:lnTo>
                  <a:cubicBezTo>
                    <a:pt x="21437" y="12576"/>
                    <a:pt x="22984" y="12457"/>
                    <a:pt x="23197" y="10048"/>
                  </a:cubicBezTo>
                  <a:cubicBezTo>
                    <a:pt x="23436" y="7373"/>
                    <a:pt x="21851" y="807"/>
                    <a:pt x="13568" y="104"/>
                  </a:cubicBezTo>
                  <a:cubicBezTo>
                    <a:pt x="12724" y="33"/>
                    <a:pt x="11912" y="0"/>
                    <a:pt x="11144" y="0"/>
                  </a:cubicBezTo>
                  <a:close/>
                </a:path>
              </a:pathLst>
            </a:custGeom>
            <a:solidFill>
              <a:srgbClr val="869fb1"/>
            </a:solidFill>
            <a:ln>
              <a:noFill/>
            </a:ln>
          </p:spPr>
          <p:style>
            <a:lnRef idx="0"/>
            <a:fillRef idx="0"/>
            <a:effectRef idx="0"/>
            <a:fontRef idx="minor"/>
          </p:style>
        </p:sp>
        <p:sp>
          <p:nvSpPr>
            <p:cNvPr id="1025" name="CustomShape 38"/>
            <p:cNvSpPr/>
            <p:nvPr/>
          </p:nvSpPr>
          <p:spPr>
            <a:xfrm>
              <a:off x="4618800" y="3943800"/>
              <a:ext cx="249480" cy="368640"/>
            </a:xfrm>
            <a:custGeom>
              <a:avLst/>
              <a:gdLst/>
              <a:ahLst/>
              <a:rect l="l" t="t" r="r" b="b"/>
              <a:pathLst>
                <a:path w="15770" h="23672">
                  <a:moveTo>
                    <a:pt x="4833" y="6"/>
                  </a:moveTo>
                  <a:cubicBezTo>
                    <a:pt x="4131" y="6"/>
                    <a:pt x="2730" y="235"/>
                    <a:pt x="2267" y="1968"/>
                  </a:cubicBezTo>
                  <a:cubicBezTo>
                    <a:pt x="1657" y="4311"/>
                    <a:pt x="126" y="7226"/>
                    <a:pt x="905" y="10583"/>
                  </a:cubicBezTo>
                  <a:cubicBezTo>
                    <a:pt x="1662" y="13939"/>
                    <a:pt x="0" y="16871"/>
                    <a:pt x="1733" y="18718"/>
                  </a:cubicBezTo>
                  <a:cubicBezTo>
                    <a:pt x="3411" y="20516"/>
                    <a:pt x="7405" y="23671"/>
                    <a:pt x="11312" y="23671"/>
                  </a:cubicBezTo>
                  <a:cubicBezTo>
                    <a:pt x="11454" y="23671"/>
                    <a:pt x="11590" y="23666"/>
                    <a:pt x="11732" y="23660"/>
                  </a:cubicBezTo>
                  <a:cubicBezTo>
                    <a:pt x="15770" y="23420"/>
                    <a:pt x="15677" y="19879"/>
                    <a:pt x="14990" y="18533"/>
                  </a:cubicBezTo>
                  <a:cubicBezTo>
                    <a:pt x="14331" y="17187"/>
                    <a:pt x="12800" y="14310"/>
                    <a:pt x="12669" y="12631"/>
                  </a:cubicBezTo>
                  <a:cubicBezTo>
                    <a:pt x="12538" y="10970"/>
                    <a:pt x="10588" y="1733"/>
                    <a:pt x="5253" y="33"/>
                  </a:cubicBezTo>
                  <a:cubicBezTo>
                    <a:pt x="5117" y="12"/>
                    <a:pt x="4975" y="1"/>
                    <a:pt x="4833" y="6"/>
                  </a:cubicBezTo>
                  <a:close/>
                </a:path>
              </a:pathLst>
            </a:custGeom>
            <a:solidFill>
              <a:srgbClr val="445d73"/>
            </a:solidFill>
            <a:ln>
              <a:noFill/>
            </a:ln>
          </p:spPr>
          <p:style>
            <a:lnRef idx="0"/>
            <a:fillRef idx="0"/>
            <a:effectRef idx="0"/>
            <a:fontRef idx="minor"/>
          </p:style>
        </p:sp>
        <p:sp>
          <p:nvSpPr>
            <p:cNvPr id="1026" name="CustomShape 39"/>
            <p:cNvSpPr/>
            <p:nvPr/>
          </p:nvSpPr>
          <p:spPr>
            <a:xfrm>
              <a:off x="4327920" y="3933720"/>
              <a:ext cx="249480" cy="368640"/>
            </a:xfrm>
            <a:custGeom>
              <a:avLst/>
              <a:gdLst/>
              <a:ahLst/>
              <a:rect l="l" t="t" r="r" b="b"/>
              <a:pathLst>
                <a:path w="15787" h="23671">
                  <a:moveTo>
                    <a:pt x="10970" y="0"/>
                  </a:moveTo>
                  <a:cubicBezTo>
                    <a:pt x="10822" y="0"/>
                    <a:pt x="10675" y="11"/>
                    <a:pt x="10534" y="33"/>
                  </a:cubicBezTo>
                  <a:cubicBezTo>
                    <a:pt x="5183" y="1733"/>
                    <a:pt x="3243" y="10953"/>
                    <a:pt x="3118" y="12631"/>
                  </a:cubicBezTo>
                  <a:cubicBezTo>
                    <a:pt x="2987" y="14293"/>
                    <a:pt x="1456" y="17186"/>
                    <a:pt x="775" y="18532"/>
                  </a:cubicBezTo>
                  <a:cubicBezTo>
                    <a:pt x="110" y="19862"/>
                    <a:pt x="1" y="23420"/>
                    <a:pt x="4038" y="23660"/>
                  </a:cubicBezTo>
                  <a:cubicBezTo>
                    <a:pt x="4175" y="23665"/>
                    <a:pt x="4316" y="23670"/>
                    <a:pt x="4458" y="23670"/>
                  </a:cubicBezTo>
                  <a:cubicBezTo>
                    <a:pt x="8370" y="23670"/>
                    <a:pt x="12381" y="20515"/>
                    <a:pt x="14054" y="18717"/>
                  </a:cubicBezTo>
                  <a:cubicBezTo>
                    <a:pt x="15786" y="16854"/>
                    <a:pt x="14108" y="13922"/>
                    <a:pt x="14882" y="10582"/>
                  </a:cubicBezTo>
                  <a:cubicBezTo>
                    <a:pt x="15661" y="7225"/>
                    <a:pt x="14130" y="4310"/>
                    <a:pt x="13498" y="1951"/>
                  </a:cubicBezTo>
                  <a:cubicBezTo>
                    <a:pt x="13046" y="234"/>
                    <a:pt x="11683" y="0"/>
                    <a:pt x="10970" y="0"/>
                  </a:cubicBezTo>
                  <a:close/>
                </a:path>
              </a:pathLst>
            </a:custGeom>
            <a:solidFill>
              <a:srgbClr val="445d73"/>
            </a:solidFill>
            <a:ln>
              <a:noFill/>
            </a:ln>
          </p:spPr>
          <p:style>
            <a:lnRef idx="0"/>
            <a:fillRef idx="0"/>
            <a:effectRef idx="0"/>
            <a:fontRef idx="minor"/>
          </p:style>
        </p:sp>
        <p:sp>
          <p:nvSpPr>
            <p:cNvPr id="1027" name="CustomShape 40"/>
            <p:cNvSpPr/>
            <p:nvPr/>
          </p:nvSpPr>
          <p:spPr>
            <a:xfrm>
              <a:off x="4568760" y="3732120"/>
              <a:ext cx="69120" cy="319320"/>
            </a:xfrm>
            <a:custGeom>
              <a:avLst/>
              <a:gdLst/>
              <a:ahLst/>
              <a:rect l="l" t="t" r="r" b="b"/>
              <a:pathLst>
                <a:path w="4578" h="20544">
                  <a:moveTo>
                    <a:pt x="3210" y="1"/>
                  </a:moveTo>
                  <a:cubicBezTo>
                    <a:pt x="3210" y="1"/>
                    <a:pt x="2104" y="611"/>
                    <a:pt x="774" y="682"/>
                  </a:cubicBezTo>
                  <a:cubicBezTo>
                    <a:pt x="774" y="682"/>
                    <a:pt x="1663" y="9700"/>
                    <a:pt x="1237" y="13225"/>
                  </a:cubicBezTo>
                  <a:cubicBezTo>
                    <a:pt x="796" y="16767"/>
                    <a:pt x="1" y="18053"/>
                    <a:pt x="1" y="18053"/>
                  </a:cubicBezTo>
                  <a:cubicBezTo>
                    <a:pt x="17" y="18385"/>
                    <a:pt x="142" y="18484"/>
                    <a:pt x="289" y="18484"/>
                  </a:cubicBezTo>
                  <a:cubicBezTo>
                    <a:pt x="507" y="18484"/>
                    <a:pt x="774" y="18255"/>
                    <a:pt x="774" y="18255"/>
                  </a:cubicBezTo>
                  <a:lnTo>
                    <a:pt x="1368" y="17132"/>
                  </a:lnTo>
                  <a:cubicBezTo>
                    <a:pt x="1417" y="17132"/>
                    <a:pt x="1461" y="17127"/>
                    <a:pt x="1504" y="17127"/>
                  </a:cubicBezTo>
                  <a:cubicBezTo>
                    <a:pt x="2349" y="17127"/>
                    <a:pt x="2382" y="17612"/>
                    <a:pt x="2382" y="17612"/>
                  </a:cubicBezTo>
                  <a:lnTo>
                    <a:pt x="2197" y="18091"/>
                  </a:lnTo>
                  <a:lnTo>
                    <a:pt x="3946" y="20543"/>
                  </a:lnTo>
                  <a:lnTo>
                    <a:pt x="4578" y="18048"/>
                  </a:lnTo>
                  <a:cubicBezTo>
                    <a:pt x="4578" y="18048"/>
                    <a:pt x="2970" y="16375"/>
                    <a:pt x="3248" y="11874"/>
                  </a:cubicBezTo>
                  <a:cubicBezTo>
                    <a:pt x="3542" y="7395"/>
                    <a:pt x="3210" y="1"/>
                    <a:pt x="3210" y="1"/>
                  </a:cubicBezTo>
                  <a:close/>
                </a:path>
              </a:pathLst>
            </a:custGeom>
            <a:solidFill>
              <a:srgbClr val="213b55"/>
            </a:solidFill>
            <a:ln>
              <a:noFill/>
            </a:ln>
          </p:spPr>
          <p:style>
            <a:lnRef idx="0"/>
            <a:fillRef idx="0"/>
            <a:effectRef idx="0"/>
            <a:fontRef idx="minor"/>
          </p:style>
        </p:sp>
        <p:sp>
          <p:nvSpPr>
            <p:cNvPr id="1028" name="CustomShape 41"/>
            <p:cNvSpPr/>
            <p:nvPr/>
          </p:nvSpPr>
          <p:spPr>
            <a:xfrm>
              <a:off x="4434840" y="4258440"/>
              <a:ext cx="405720" cy="254160"/>
            </a:xfrm>
            <a:custGeom>
              <a:avLst/>
              <a:gdLst/>
              <a:ahLst/>
              <a:rect l="l" t="t" r="r" b="b"/>
              <a:pathLst>
                <a:path w="25524" h="16424">
                  <a:moveTo>
                    <a:pt x="18331" y="0"/>
                  </a:moveTo>
                  <a:cubicBezTo>
                    <a:pt x="15552" y="0"/>
                    <a:pt x="12511" y="1003"/>
                    <a:pt x="10975" y="1493"/>
                  </a:cubicBezTo>
                  <a:cubicBezTo>
                    <a:pt x="9411" y="1989"/>
                    <a:pt x="6736" y="1826"/>
                    <a:pt x="3989" y="2065"/>
                  </a:cubicBezTo>
                  <a:cubicBezTo>
                    <a:pt x="1238" y="2305"/>
                    <a:pt x="1" y="4060"/>
                    <a:pt x="633" y="4812"/>
                  </a:cubicBezTo>
                  <a:cubicBezTo>
                    <a:pt x="1259" y="5553"/>
                    <a:pt x="4098" y="4648"/>
                    <a:pt x="5482" y="6310"/>
                  </a:cubicBezTo>
                  <a:cubicBezTo>
                    <a:pt x="6883" y="7967"/>
                    <a:pt x="8746" y="8871"/>
                    <a:pt x="9814" y="9389"/>
                  </a:cubicBezTo>
                  <a:cubicBezTo>
                    <a:pt x="10147" y="9536"/>
                    <a:pt x="10702" y="9776"/>
                    <a:pt x="11329" y="10086"/>
                  </a:cubicBezTo>
                  <a:cubicBezTo>
                    <a:pt x="11694" y="10255"/>
                    <a:pt x="12081" y="10440"/>
                    <a:pt x="12490" y="10642"/>
                  </a:cubicBezTo>
                  <a:cubicBezTo>
                    <a:pt x="13579" y="11231"/>
                    <a:pt x="14702" y="11917"/>
                    <a:pt x="15290" y="12598"/>
                  </a:cubicBezTo>
                  <a:cubicBezTo>
                    <a:pt x="16435" y="13982"/>
                    <a:pt x="20402" y="15677"/>
                    <a:pt x="21933" y="16249"/>
                  </a:cubicBezTo>
                  <a:cubicBezTo>
                    <a:pt x="22200" y="16358"/>
                    <a:pt x="22489" y="16418"/>
                    <a:pt x="22783" y="16423"/>
                  </a:cubicBezTo>
                  <a:cubicBezTo>
                    <a:pt x="23824" y="16423"/>
                    <a:pt x="24527" y="15519"/>
                    <a:pt x="24810" y="13944"/>
                  </a:cubicBezTo>
                  <a:cubicBezTo>
                    <a:pt x="25175" y="11966"/>
                    <a:pt x="25050" y="8392"/>
                    <a:pt x="25284" y="5106"/>
                  </a:cubicBezTo>
                  <a:cubicBezTo>
                    <a:pt x="25524" y="1809"/>
                    <a:pt x="22739" y="387"/>
                    <a:pt x="22739" y="387"/>
                  </a:cubicBezTo>
                  <a:cubicBezTo>
                    <a:pt x="22739" y="387"/>
                    <a:pt x="21230" y="38"/>
                    <a:pt x="18407" y="0"/>
                  </a:cubicBezTo>
                  <a:close/>
                </a:path>
              </a:pathLst>
            </a:custGeom>
            <a:solidFill>
              <a:srgbClr val="869fb1"/>
            </a:solidFill>
            <a:ln>
              <a:noFill/>
            </a:ln>
          </p:spPr>
          <p:style>
            <a:lnRef idx="0"/>
            <a:fillRef idx="0"/>
            <a:effectRef idx="0"/>
            <a:fontRef idx="minor"/>
          </p:style>
        </p:sp>
        <p:sp>
          <p:nvSpPr>
            <p:cNvPr id="1029" name="CustomShape 42"/>
            <p:cNvSpPr/>
            <p:nvPr/>
          </p:nvSpPr>
          <p:spPr>
            <a:xfrm>
              <a:off x="4370040" y="4247280"/>
              <a:ext cx="223920" cy="356760"/>
            </a:xfrm>
            <a:custGeom>
              <a:avLst/>
              <a:gdLst/>
              <a:ahLst/>
              <a:rect l="l" t="t" r="r" b="b"/>
              <a:pathLst>
                <a:path w="14184" h="22941">
                  <a:moveTo>
                    <a:pt x="10163" y="0"/>
                  </a:moveTo>
                  <a:lnTo>
                    <a:pt x="8190" y="1493"/>
                  </a:lnTo>
                  <a:cubicBezTo>
                    <a:pt x="7302" y="1199"/>
                    <a:pt x="6528" y="1074"/>
                    <a:pt x="5842" y="1074"/>
                  </a:cubicBezTo>
                  <a:cubicBezTo>
                    <a:pt x="4016" y="1074"/>
                    <a:pt x="2790" y="1984"/>
                    <a:pt x="1624" y="3133"/>
                  </a:cubicBezTo>
                  <a:cubicBezTo>
                    <a:pt x="0" y="4719"/>
                    <a:pt x="60" y="9569"/>
                    <a:pt x="2049" y="12260"/>
                  </a:cubicBezTo>
                  <a:cubicBezTo>
                    <a:pt x="4038" y="14952"/>
                    <a:pt x="8354" y="15748"/>
                    <a:pt x="10310" y="16118"/>
                  </a:cubicBezTo>
                  <a:cubicBezTo>
                    <a:pt x="12288" y="16483"/>
                    <a:pt x="11803" y="17442"/>
                    <a:pt x="11770" y="18238"/>
                  </a:cubicBezTo>
                  <a:cubicBezTo>
                    <a:pt x="11710" y="19028"/>
                    <a:pt x="8724" y="21131"/>
                    <a:pt x="8833" y="22074"/>
                  </a:cubicBezTo>
                  <a:cubicBezTo>
                    <a:pt x="8915" y="22886"/>
                    <a:pt x="9999" y="22940"/>
                    <a:pt x="10293" y="22940"/>
                  </a:cubicBezTo>
                  <a:lnTo>
                    <a:pt x="10364" y="22940"/>
                  </a:lnTo>
                  <a:cubicBezTo>
                    <a:pt x="10364" y="22940"/>
                    <a:pt x="10773" y="21889"/>
                    <a:pt x="11863" y="20695"/>
                  </a:cubicBezTo>
                  <a:cubicBezTo>
                    <a:pt x="12953" y="19475"/>
                    <a:pt x="14108" y="18630"/>
                    <a:pt x="14021" y="16837"/>
                  </a:cubicBezTo>
                  <a:cubicBezTo>
                    <a:pt x="13928" y="15067"/>
                    <a:pt x="12468" y="14533"/>
                    <a:pt x="12468" y="14533"/>
                  </a:cubicBezTo>
                  <a:cubicBezTo>
                    <a:pt x="12468" y="14533"/>
                    <a:pt x="14184" y="13922"/>
                    <a:pt x="13388" y="11786"/>
                  </a:cubicBezTo>
                  <a:cubicBezTo>
                    <a:pt x="12598" y="9645"/>
                    <a:pt x="8691" y="10958"/>
                    <a:pt x="8724" y="8893"/>
                  </a:cubicBezTo>
                  <a:cubicBezTo>
                    <a:pt x="8779" y="6844"/>
                    <a:pt x="7934" y="5329"/>
                    <a:pt x="9165" y="3744"/>
                  </a:cubicBezTo>
                  <a:cubicBezTo>
                    <a:pt x="10386" y="2180"/>
                    <a:pt x="11291" y="202"/>
                    <a:pt x="11291" y="202"/>
                  </a:cubicBezTo>
                  <a:close/>
                </a:path>
              </a:pathLst>
            </a:custGeom>
            <a:solidFill>
              <a:srgbClr val="869fb1"/>
            </a:solidFill>
            <a:ln>
              <a:noFill/>
            </a:ln>
          </p:spPr>
          <p:style>
            <a:lnRef idx="0"/>
            <a:fillRef idx="0"/>
            <a:effectRef idx="0"/>
            <a:fontRef idx="minor"/>
          </p:style>
        </p:sp>
        <p:grpSp>
          <p:nvGrpSpPr>
            <p:cNvPr id="1030" name="Group 43"/>
            <p:cNvGrpSpPr/>
            <p:nvPr/>
          </p:nvGrpSpPr>
          <p:grpSpPr>
            <a:xfrm>
              <a:off x="4466520" y="4416840"/>
              <a:ext cx="273600" cy="234720"/>
              <a:chOff x="4466520" y="4416840"/>
              <a:chExt cx="273600" cy="234720"/>
            </a:xfrm>
          </p:grpSpPr>
          <p:sp>
            <p:nvSpPr>
              <p:cNvPr id="1031" name="CustomShape 44"/>
              <p:cNvSpPr/>
              <p:nvPr/>
            </p:nvSpPr>
            <p:spPr>
              <a:xfrm>
                <a:off x="4640040" y="4462920"/>
                <a:ext cx="100080" cy="141120"/>
              </a:xfrm>
              <a:custGeom>
                <a:avLst/>
                <a:gdLst/>
                <a:ahLst/>
                <a:rect l="l" t="t" r="r" b="b"/>
                <a:pathLst>
                  <a:path w="6474" h="9259">
                    <a:moveTo>
                      <a:pt x="3286" y="1"/>
                    </a:moveTo>
                    <a:cubicBezTo>
                      <a:pt x="2316" y="1"/>
                      <a:pt x="1052" y="273"/>
                      <a:pt x="594" y="1505"/>
                    </a:cubicBezTo>
                    <a:cubicBezTo>
                      <a:pt x="0" y="3096"/>
                      <a:pt x="1717" y="3940"/>
                      <a:pt x="1717" y="3940"/>
                    </a:cubicBezTo>
                    <a:cubicBezTo>
                      <a:pt x="1493" y="4496"/>
                      <a:pt x="1771" y="4845"/>
                      <a:pt x="1771" y="4845"/>
                    </a:cubicBezTo>
                    <a:cubicBezTo>
                      <a:pt x="1477" y="5401"/>
                      <a:pt x="1717" y="5673"/>
                      <a:pt x="1717" y="5673"/>
                    </a:cubicBezTo>
                    <a:cubicBezTo>
                      <a:pt x="1205" y="6109"/>
                      <a:pt x="916" y="6752"/>
                      <a:pt x="921" y="7428"/>
                    </a:cubicBezTo>
                    <a:cubicBezTo>
                      <a:pt x="921" y="8338"/>
                      <a:pt x="2049" y="9258"/>
                      <a:pt x="3428" y="9258"/>
                    </a:cubicBezTo>
                    <a:cubicBezTo>
                      <a:pt x="3836" y="9258"/>
                      <a:pt x="4234" y="9182"/>
                      <a:pt x="4610" y="9030"/>
                    </a:cubicBezTo>
                    <a:cubicBezTo>
                      <a:pt x="6474" y="8294"/>
                      <a:pt x="6179" y="6360"/>
                      <a:pt x="6141" y="3444"/>
                    </a:cubicBezTo>
                    <a:cubicBezTo>
                      <a:pt x="6109" y="513"/>
                      <a:pt x="4022" y="55"/>
                      <a:pt x="4022" y="55"/>
                    </a:cubicBezTo>
                    <a:cubicBezTo>
                      <a:pt x="3776" y="17"/>
                      <a:pt x="3531" y="1"/>
                      <a:pt x="3286" y="1"/>
                    </a:cubicBezTo>
                    <a:close/>
                  </a:path>
                </a:pathLst>
              </a:custGeom>
              <a:solidFill>
                <a:srgbClr val="445d73"/>
              </a:solidFill>
              <a:ln>
                <a:noFill/>
              </a:ln>
            </p:spPr>
            <p:style>
              <a:lnRef idx="0"/>
              <a:fillRef idx="0"/>
              <a:effectRef idx="0"/>
              <a:fontRef idx="minor"/>
            </p:style>
          </p:sp>
          <p:sp>
            <p:nvSpPr>
              <p:cNvPr id="1032" name="CustomShape 45"/>
              <p:cNvSpPr/>
              <p:nvPr/>
            </p:nvSpPr>
            <p:spPr>
              <a:xfrm>
                <a:off x="4466520" y="4459680"/>
                <a:ext cx="100080" cy="141480"/>
              </a:xfrm>
              <a:custGeom>
                <a:avLst/>
                <a:gdLst/>
                <a:ahLst/>
                <a:rect l="l" t="t" r="r" b="b"/>
                <a:pathLst>
                  <a:path w="6475" h="9264">
                    <a:moveTo>
                      <a:pt x="3139" y="0"/>
                    </a:moveTo>
                    <a:cubicBezTo>
                      <a:pt x="2910" y="0"/>
                      <a:pt x="2676" y="17"/>
                      <a:pt x="2453" y="44"/>
                    </a:cubicBezTo>
                    <a:cubicBezTo>
                      <a:pt x="2453" y="44"/>
                      <a:pt x="366" y="502"/>
                      <a:pt x="328" y="3433"/>
                    </a:cubicBezTo>
                    <a:cubicBezTo>
                      <a:pt x="295" y="6370"/>
                      <a:pt x="1" y="8305"/>
                      <a:pt x="1859" y="9046"/>
                    </a:cubicBezTo>
                    <a:cubicBezTo>
                      <a:pt x="2229" y="9187"/>
                      <a:pt x="2627" y="9264"/>
                      <a:pt x="3025" y="9264"/>
                    </a:cubicBezTo>
                    <a:cubicBezTo>
                      <a:pt x="4414" y="9264"/>
                      <a:pt x="5548" y="8337"/>
                      <a:pt x="5548" y="7422"/>
                    </a:cubicBezTo>
                    <a:cubicBezTo>
                      <a:pt x="5559" y="6752"/>
                      <a:pt x="5270" y="6109"/>
                      <a:pt x="4758" y="5673"/>
                    </a:cubicBezTo>
                    <a:cubicBezTo>
                      <a:pt x="4758" y="5673"/>
                      <a:pt x="4997" y="5411"/>
                      <a:pt x="4703" y="4861"/>
                    </a:cubicBezTo>
                    <a:cubicBezTo>
                      <a:pt x="4703" y="4861"/>
                      <a:pt x="4976" y="4507"/>
                      <a:pt x="4758" y="3940"/>
                    </a:cubicBezTo>
                    <a:cubicBezTo>
                      <a:pt x="4758" y="3940"/>
                      <a:pt x="6474" y="3106"/>
                      <a:pt x="5880" y="1521"/>
                    </a:cubicBezTo>
                    <a:cubicBezTo>
                      <a:pt x="5417" y="262"/>
                      <a:pt x="4115" y="0"/>
                      <a:pt x="3139" y="0"/>
                    </a:cubicBezTo>
                    <a:close/>
                  </a:path>
                </a:pathLst>
              </a:custGeom>
              <a:solidFill>
                <a:srgbClr val="445d73"/>
              </a:solidFill>
              <a:ln>
                <a:noFill/>
              </a:ln>
            </p:spPr>
            <p:style>
              <a:lnRef idx="0"/>
              <a:fillRef idx="0"/>
              <a:effectRef idx="0"/>
              <a:fontRef idx="minor"/>
            </p:style>
          </p:sp>
          <p:sp>
            <p:nvSpPr>
              <p:cNvPr id="1033" name="CustomShape 46"/>
              <p:cNvSpPr/>
              <p:nvPr/>
            </p:nvSpPr>
            <p:spPr>
              <a:xfrm>
                <a:off x="4541760" y="4416840"/>
                <a:ext cx="123120" cy="234720"/>
              </a:xfrm>
              <a:custGeom>
                <a:avLst/>
                <a:gdLst/>
                <a:ahLst/>
                <a:rect l="l" t="t" r="r" b="b"/>
                <a:pathLst>
                  <a:path w="7896" h="15165">
                    <a:moveTo>
                      <a:pt x="4648" y="0"/>
                    </a:moveTo>
                    <a:lnTo>
                      <a:pt x="4648" y="4191"/>
                    </a:lnTo>
                    <a:cubicBezTo>
                      <a:pt x="4648" y="4191"/>
                      <a:pt x="1733" y="6812"/>
                      <a:pt x="125" y="6959"/>
                    </a:cubicBezTo>
                    <a:lnTo>
                      <a:pt x="0" y="7563"/>
                    </a:lnTo>
                    <a:cubicBezTo>
                      <a:pt x="0" y="7563"/>
                      <a:pt x="2839" y="6719"/>
                      <a:pt x="4239" y="5558"/>
                    </a:cubicBezTo>
                    <a:lnTo>
                      <a:pt x="4239" y="5558"/>
                    </a:lnTo>
                    <a:cubicBezTo>
                      <a:pt x="4054" y="5722"/>
                      <a:pt x="1139" y="8283"/>
                      <a:pt x="55" y="8375"/>
                    </a:cubicBezTo>
                    <a:lnTo>
                      <a:pt x="550" y="8969"/>
                    </a:lnTo>
                    <a:cubicBezTo>
                      <a:pt x="550" y="8969"/>
                      <a:pt x="4169" y="7068"/>
                      <a:pt x="4299" y="6294"/>
                    </a:cubicBezTo>
                    <a:lnTo>
                      <a:pt x="4299" y="15165"/>
                    </a:lnTo>
                    <a:lnTo>
                      <a:pt x="5754" y="15165"/>
                    </a:lnTo>
                    <a:lnTo>
                      <a:pt x="5754" y="8081"/>
                    </a:lnTo>
                    <a:cubicBezTo>
                      <a:pt x="6283" y="8931"/>
                      <a:pt x="7187" y="8986"/>
                      <a:pt x="7416" y="8986"/>
                    </a:cubicBezTo>
                    <a:lnTo>
                      <a:pt x="7471" y="8986"/>
                    </a:lnTo>
                    <a:lnTo>
                      <a:pt x="7841" y="8577"/>
                    </a:lnTo>
                    <a:cubicBezTo>
                      <a:pt x="6713" y="8468"/>
                      <a:pt x="6217" y="7340"/>
                      <a:pt x="6217" y="7340"/>
                    </a:cubicBezTo>
                    <a:lnTo>
                      <a:pt x="6217" y="7340"/>
                    </a:lnTo>
                    <a:cubicBezTo>
                      <a:pt x="6768" y="7705"/>
                      <a:pt x="7405" y="7754"/>
                      <a:pt x="7716" y="7754"/>
                    </a:cubicBezTo>
                    <a:cubicBezTo>
                      <a:pt x="7825" y="7754"/>
                      <a:pt x="7896" y="7749"/>
                      <a:pt x="7896" y="7749"/>
                    </a:cubicBezTo>
                    <a:lnTo>
                      <a:pt x="7765" y="7155"/>
                    </a:lnTo>
                    <a:cubicBezTo>
                      <a:pt x="7667" y="7166"/>
                      <a:pt x="7569" y="7171"/>
                      <a:pt x="7471" y="7171"/>
                    </a:cubicBezTo>
                    <a:cubicBezTo>
                      <a:pt x="6081" y="7171"/>
                      <a:pt x="5792" y="5978"/>
                      <a:pt x="5792" y="5978"/>
                    </a:cubicBezTo>
                    <a:lnTo>
                      <a:pt x="5792" y="556"/>
                    </a:lnTo>
                    <a:cubicBezTo>
                      <a:pt x="5400" y="354"/>
                      <a:pt x="5013" y="175"/>
                      <a:pt x="4648" y="0"/>
                    </a:cubicBezTo>
                    <a:close/>
                  </a:path>
                </a:pathLst>
              </a:custGeom>
              <a:solidFill>
                <a:srgbClr val="213b55"/>
              </a:solidFill>
              <a:ln>
                <a:noFill/>
              </a:ln>
            </p:spPr>
            <p:style>
              <a:lnRef idx="0"/>
              <a:fillRef idx="0"/>
              <a:effectRef idx="0"/>
              <a:fontRef idx="minor"/>
            </p:style>
          </p:sp>
        </p:grpSp>
        <p:sp>
          <p:nvSpPr>
            <p:cNvPr id="1034" name="CustomShape 47"/>
            <p:cNvSpPr/>
            <p:nvPr/>
          </p:nvSpPr>
          <p:spPr>
            <a:xfrm>
              <a:off x="4362480" y="4500360"/>
              <a:ext cx="461880" cy="533160"/>
            </a:xfrm>
            <a:custGeom>
              <a:avLst/>
              <a:gdLst/>
              <a:ahLst/>
              <a:rect l="l" t="t" r="r" b="b"/>
              <a:pathLst>
                <a:path w="28990" h="34150">
                  <a:moveTo>
                    <a:pt x="2235" y="1"/>
                  </a:moveTo>
                  <a:cubicBezTo>
                    <a:pt x="1968" y="6"/>
                    <a:pt x="1695" y="44"/>
                    <a:pt x="1439" y="121"/>
                  </a:cubicBezTo>
                  <a:cubicBezTo>
                    <a:pt x="1" y="508"/>
                    <a:pt x="1014" y="2061"/>
                    <a:pt x="1090" y="2796"/>
                  </a:cubicBezTo>
                  <a:cubicBezTo>
                    <a:pt x="1145" y="3515"/>
                    <a:pt x="1586" y="4698"/>
                    <a:pt x="1586" y="4698"/>
                  </a:cubicBezTo>
                  <a:cubicBezTo>
                    <a:pt x="1363" y="5657"/>
                    <a:pt x="2305" y="6981"/>
                    <a:pt x="2305" y="6981"/>
                  </a:cubicBezTo>
                  <a:cubicBezTo>
                    <a:pt x="1842" y="8180"/>
                    <a:pt x="2398" y="8736"/>
                    <a:pt x="2398" y="8736"/>
                  </a:cubicBezTo>
                  <a:cubicBezTo>
                    <a:pt x="1919" y="9509"/>
                    <a:pt x="2414" y="10915"/>
                    <a:pt x="2414" y="10915"/>
                  </a:cubicBezTo>
                  <a:cubicBezTo>
                    <a:pt x="1510" y="12686"/>
                    <a:pt x="2289" y="13830"/>
                    <a:pt x="2289" y="13830"/>
                  </a:cubicBezTo>
                  <a:cubicBezTo>
                    <a:pt x="1641" y="14713"/>
                    <a:pt x="1973" y="16282"/>
                    <a:pt x="1973" y="16282"/>
                  </a:cubicBezTo>
                  <a:cubicBezTo>
                    <a:pt x="938" y="17917"/>
                    <a:pt x="1826" y="19781"/>
                    <a:pt x="1826" y="19781"/>
                  </a:cubicBezTo>
                  <a:cubicBezTo>
                    <a:pt x="1494" y="21077"/>
                    <a:pt x="1733" y="22380"/>
                    <a:pt x="1733" y="22380"/>
                  </a:cubicBezTo>
                  <a:cubicBezTo>
                    <a:pt x="1401" y="24298"/>
                    <a:pt x="2213" y="24963"/>
                    <a:pt x="2213" y="24963"/>
                  </a:cubicBezTo>
                  <a:cubicBezTo>
                    <a:pt x="2360" y="27584"/>
                    <a:pt x="4937" y="27954"/>
                    <a:pt x="4937" y="27954"/>
                  </a:cubicBezTo>
                  <a:cubicBezTo>
                    <a:pt x="5395" y="28880"/>
                    <a:pt x="6125" y="29158"/>
                    <a:pt x="6839" y="29158"/>
                  </a:cubicBezTo>
                  <a:cubicBezTo>
                    <a:pt x="7907" y="29158"/>
                    <a:pt x="8942" y="28526"/>
                    <a:pt x="8942" y="28526"/>
                  </a:cubicBezTo>
                  <a:cubicBezTo>
                    <a:pt x="9286" y="28641"/>
                    <a:pt x="9645" y="28706"/>
                    <a:pt x="10010" y="28717"/>
                  </a:cubicBezTo>
                  <a:cubicBezTo>
                    <a:pt x="10893" y="28717"/>
                    <a:pt x="11138" y="28177"/>
                    <a:pt x="11710" y="27954"/>
                  </a:cubicBezTo>
                  <a:cubicBezTo>
                    <a:pt x="11923" y="27861"/>
                    <a:pt x="12152" y="27812"/>
                    <a:pt x="12386" y="27801"/>
                  </a:cubicBezTo>
                  <a:cubicBezTo>
                    <a:pt x="12811" y="27801"/>
                    <a:pt x="13127" y="28030"/>
                    <a:pt x="13274" y="28581"/>
                  </a:cubicBezTo>
                  <a:cubicBezTo>
                    <a:pt x="13498" y="29393"/>
                    <a:pt x="13111" y="30646"/>
                    <a:pt x="12942" y="31899"/>
                  </a:cubicBezTo>
                  <a:cubicBezTo>
                    <a:pt x="12778" y="33136"/>
                    <a:pt x="13574" y="34150"/>
                    <a:pt x="13574" y="34150"/>
                  </a:cubicBezTo>
                  <a:lnTo>
                    <a:pt x="15454" y="34150"/>
                  </a:lnTo>
                  <a:cubicBezTo>
                    <a:pt x="15416" y="34150"/>
                    <a:pt x="15269" y="34111"/>
                    <a:pt x="15912" y="33005"/>
                  </a:cubicBezTo>
                  <a:cubicBezTo>
                    <a:pt x="16615" y="31823"/>
                    <a:pt x="15655" y="30679"/>
                    <a:pt x="16560" y="29240"/>
                  </a:cubicBezTo>
                  <a:cubicBezTo>
                    <a:pt x="17465" y="27801"/>
                    <a:pt x="17410" y="25976"/>
                    <a:pt x="17410" y="25976"/>
                  </a:cubicBezTo>
                  <a:cubicBezTo>
                    <a:pt x="17851" y="23540"/>
                    <a:pt x="16707" y="23470"/>
                    <a:pt x="15786" y="22434"/>
                  </a:cubicBezTo>
                  <a:cubicBezTo>
                    <a:pt x="15388" y="22009"/>
                    <a:pt x="14773" y="21884"/>
                    <a:pt x="14184" y="21884"/>
                  </a:cubicBezTo>
                  <a:cubicBezTo>
                    <a:pt x="13661" y="21895"/>
                    <a:pt x="13138" y="21971"/>
                    <a:pt x="12631" y="22124"/>
                  </a:cubicBezTo>
                  <a:cubicBezTo>
                    <a:pt x="12419" y="22042"/>
                    <a:pt x="12201" y="21998"/>
                    <a:pt x="11977" y="21993"/>
                  </a:cubicBezTo>
                  <a:cubicBezTo>
                    <a:pt x="11525" y="21977"/>
                    <a:pt x="11122" y="22254"/>
                    <a:pt x="10969" y="22674"/>
                  </a:cubicBezTo>
                  <a:cubicBezTo>
                    <a:pt x="10828" y="22625"/>
                    <a:pt x="10681" y="22598"/>
                    <a:pt x="10533" y="22598"/>
                  </a:cubicBezTo>
                  <a:cubicBezTo>
                    <a:pt x="9781" y="22598"/>
                    <a:pt x="9144" y="23213"/>
                    <a:pt x="9144" y="23213"/>
                  </a:cubicBezTo>
                  <a:cubicBezTo>
                    <a:pt x="9089" y="22837"/>
                    <a:pt x="8779" y="22734"/>
                    <a:pt x="8452" y="22734"/>
                  </a:cubicBezTo>
                  <a:cubicBezTo>
                    <a:pt x="8158" y="22745"/>
                    <a:pt x="7869" y="22805"/>
                    <a:pt x="7596" y="22903"/>
                  </a:cubicBezTo>
                  <a:cubicBezTo>
                    <a:pt x="7667" y="22036"/>
                    <a:pt x="6877" y="21720"/>
                    <a:pt x="6877" y="21720"/>
                  </a:cubicBezTo>
                  <a:cubicBezTo>
                    <a:pt x="7542" y="20467"/>
                    <a:pt x="6599" y="19639"/>
                    <a:pt x="6599" y="19639"/>
                  </a:cubicBezTo>
                  <a:cubicBezTo>
                    <a:pt x="7689" y="18070"/>
                    <a:pt x="7024" y="16266"/>
                    <a:pt x="7024" y="16266"/>
                  </a:cubicBezTo>
                  <a:cubicBezTo>
                    <a:pt x="7487" y="14402"/>
                    <a:pt x="6452" y="13367"/>
                    <a:pt x="6452" y="13367"/>
                  </a:cubicBezTo>
                  <a:cubicBezTo>
                    <a:pt x="7558" y="11890"/>
                    <a:pt x="6251" y="10528"/>
                    <a:pt x="6251" y="10528"/>
                  </a:cubicBezTo>
                  <a:cubicBezTo>
                    <a:pt x="6670" y="10120"/>
                    <a:pt x="6523" y="9231"/>
                    <a:pt x="6490" y="9013"/>
                  </a:cubicBezTo>
                  <a:lnTo>
                    <a:pt x="6490" y="9013"/>
                  </a:lnTo>
                  <a:cubicBezTo>
                    <a:pt x="6665" y="9983"/>
                    <a:pt x="7733" y="10049"/>
                    <a:pt x="8032" y="10049"/>
                  </a:cubicBezTo>
                  <a:lnTo>
                    <a:pt x="8109" y="10049"/>
                  </a:lnTo>
                  <a:cubicBezTo>
                    <a:pt x="8196" y="10899"/>
                    <a:pt x="9280" y="11002"/>
                    <a:pt x="9814" y="11002"/>
                  </a:cubicBezTo>
                  <a:cubicBezTo>
                    <a:pt x="9989" y="11002"/>
                    <a:pt x="10103" y="10991"/>
                    <a:pt x="10103" y="10991"/>
                  </a:cubicBezTo>
                  <a:cubicBezTo>
                    <a:pt x="10272" y="11743"/>
                    <a:pt x="10735" y="11934"/>
                    <a:pt x="11166" y="11934"/>
                  </a:cubicBezTo>
                  <a:cubicBezTo>
                    <a:pt x="11476" y="11923"/>
                    <a:pt x="11781" y="11847"/>
                    <a:pt x="12059" y="11711"/>
                  </a:cubicBezTo>
                  <a:cubicBezTo>
                    <a:pt x="12479" y="12119"/>
                    <a:pt x="13013" y="12245"/>
                    <a:pt x="13525" y="12245"/>
                  </a:cubicBezTo>
                  <a:cubicBezTo>
                    <a:pt x="14413" y="12245"/>
                    <a:pt x="15230" y="11858"/>
                    <a:pt x="15230" y="11858"/>
                  </a:cubicBezTo>
                  <a:cubicBezTo>
                    <a:pt x="15454" y="12076"/>
                    <a:pt x="15759" y="12196"/>
                    <a:pt x="16070" y="12179"/>
                  </a:cubicBezTo>
                  <a:cubicBezTo>
                    <a:pt x="16963" y="12179"/>
                    <a:pt x="17977" y="11471"/>
                    <a:pt x="17977" y="11471"/>
                  </a:cubicBezTo>
                  <a:cubicBezTo>
                    <a:pt x="18173" y="11536"/>
                    <a:pt x="18369" y="11569"/>
                    <a:pt x="18571" y="11569"/>
                  </a:cubicBezTo>
                  <a:cubicBezTo>
                    <a:pt x="19699" y="11569"/>
                    <a:pt x="19987" y="10387"/>
                    <a:pt x="19987" y="10387"/>
                  </a:cubicBezTo>
                  <a:lnTo>
                    <a:pt x="20031" y="10387"/>
                  </a:lnTo>
                  <a:cubicBezTo>
                    <a:pt x="21617" y="10387"/>
                    <a:pt x="21927" y="9297"/>
                    <a:pt x="21927" y="9297"/>
                  </a:cubicBezTo>
                  <a:cubicBezTo>
                    <a:pt x="22123" y="9362"/>
                    <a:pt x="22331" y="9400"/>
                    <a:pt x="22538" y="9406"/>
                  </a:cubicBezTo>
                  <a:cubicBezTo>
                    <a:pt x="22946" y="9406"/>
                    <a:pt x="23066" y="9188"/>
                    <a:pt x="23110" y="9052"/>
                  </a:cubicBezTo>
                  <a:lnTo>
                    <a:pt x="23110" y="9052"/>
                  </a:lnTo>
                  <a:cubicBezTo>
                    <a:pt x="22924" y="10365"/>
                    <a:pt x="23753" y="10583"/>
                    <a:pt x="23753" y="10583"/>
                  </a:cubicBezTo>
                  <a:cubicBezTo>
                    <a:pt x="23382" y="11945"/>
                    <a:pt x="23458" y="13018"/>
                    <a:pt x="23458" y="13018"/>
                  </a:cubicBezTo>
                  <a:cubicBezTo>
                    <a:pt x="22554" y="15307"/>
                    <a:pt x="24031" y="16212"/>
                    <a:pt x="24031" y="16212"/>
                  </a:cubicBezTo>
                  <a:cubicBezTo>
                    <a:pt x="22941" y="17574"/>
                    <a:pt x="23753" y="18903"/>
                    <a:pt x="23753" y="18903"/>
                  </a:cubicBezTo>
                  <a:cubicBezTo>
                    <a:pt x="23344" y="19514"/>
                    <a:pt x="23529" y="21377"/>
                    <a:pt x="23529" y="21377"/>
                  </a:cubicBezTo>
                  <a:cubicBezTo>
                    <a:pt x="22995" y="21982"/>
                    <a:pt x="22723" y="23257"/>
                    <a:pt x="22723" y="23257"/>
                  </a:cubicBezTo>
                  <a:cubicBezTo>
                    <a:pt x="20892" y="24031"/>
                    <a:pt x="20985" y="25655"/>
                    <a:pt x="20985" y="25655"/>
                  </a:cubicBezTo>
                  <a:cubicBezTo>
                    <a:pt x="21099" y="25704"/>
                    <a:pt x="21197" y="25785"/>
                    <a:pt x="21263" y="25894"/>
                  </a:cubicBezTo>
                  <a:cubicBezTo>
                    <a:pt x="21524" y="26281"/>
                    <a:pt x="22167" y="26706"/>
                    <a:pt x="22167" y="26706"/>
                  </a:cubicBezTo>
                  <a:cubicBezTo>
                    <a:pt x="21448" y="27039"/>
                    <a:pt x="20805" y="29398"/>
                    <a:pt x="20598" y="29970"/>
                  </a:cubicBezTo>
                  <a:cubicBezTo>
                    <a:pt x="20543" y="30134"/>
                    <a:pt x="20609" y="30210"/>
                    <a:pt x="20734" y="30210"/>
                  </a:cubicBezTo>
                  <a:cubicBezTo>
                    <a:pt x="21061" y="30210"/>
                    <a:pt x="21824" y="29692"/>
                    <a:pt x="22020" y="28864"/>
                  </a:cubicBezTo>
                  <a:cubicBezTo>
                    <a:pt x="22314" y="27736"/>
                    <a:pt x="23126" y="27333"/>
                    <a:pt x="23126" y="27333"/>
                  </a:cubicBezTo>
                  <a:cubicBezTo>
                    <a:pt x="23513" y="28194"/>
                    <a:pt x="24140" y="28466"/>
                    <a:pt x="24793" y="28466"/>
                  </a:cubicBezTo>
                  <a:cubicBezTo>
                    <a:pt x="25507" y="28466"/>
                    <a:pt x="26248" y="28145"/>
                    <a:pt x="26744" y="27921"/>
                  </a:cubicBezTo>
                  <a:cubicBezTo>
                    <a:pt x="27681" y="27496"/>
                    <a:pt x="27589" y="25355"/>
                    <a:pt x="27589" y="25355"/>
                  </a:cubicBezTo>
                  <a:cubicBezTo>
                    <a:pt x="27589" y="25355"/>
                    <a:pt x="27905" y="25230"/>
                    <a:pt x="28439" y="23731"/>
                  </a:cubicBezTo>
                  <a:cubicBezTo>
                    <a:pt x="28989" y="22260"/>
                    <a:pt x="28215" y="21154"/>
                    <a:pt x="28215" y="21154"/>
                  </a:cubicBezTo>
                  <a:cubicBezTo>
                    <a:pt x="28864" y="19159"/>
                    <a:pt x="27790" y="17999"/>
                    <a:pt x="27790" y="17999"/>
                  </a:cubicBezTo>
                  <a:cubicBezTo>
                    <a:pt x="28733" y="16429"/>
                    <a:pt x="27774" y="15045"/>
                    <a:pt x="27774" y="15045"/>
                  </a:cubicBezTo>
                  <a:cubicBezTo>
                    <a:pt x="28570" y="13700"/>
                    <a:pt x="27698" y="12408"/>
                    <a:pt x="27698" y="12408"/>
                  </a:cubicBezTo>
                  <a:cubicBezTo>
                    <a:pt x="28493" y="11264"/>
                    <a:pt x="27921" y="9771"/>
                    <a:pt x="27921" y="9771"/>
                  </a:cubicBezTo>
                  <a:cubicBezTo>
                    <a:pt x="28935" y="8294"/>
                    <a:pt x="27976" y="7335"/>
                    <a:pt x="27976" y="7335"/>
                  </a:cubicBezTo>
                  <a:cubicBezTo>
                    <a:pt x="27976" y="7335"/>
                    <a:pt x="28602" y="7155"/>
                    <a:pt x="28531" y="5145"/>
                  </a:cubicBezTo>
                  <a:cubicBezTo>
                    <a:pt x="28482" y="3417"/>
                    <a:pt x="26913" y="3297"/>
                    <a:pt x="26472" y="3297"/>
                  </a:cubicBezTo>
                  <a:cubicBezTo>
                    <a:pt x="26395" y="3297"/>
                    <a:pt x="26352" y="3297"/>
                    <a:pt x="26352" y="3297"/>
                  </a:cubicBezTo>
                  <a:cubicBezTo>
                    <a:pt x="25976" y="2894"/>
                    <a:pt x="25611" y="2753"/>
                    <a:pt x="25289" y="2753"/>
                  </a:cubicBezTo>
                  <a:cubicBezTo>
                    <a:pt x="24532" y="2753"/>
                    <a:pt x="23998" y="3537"/>
                    <a:pt x="23998" y="3537"/>
                  </a:cubicBezTo>
                  <a:cubicBezTo>
                    <a:pt x="23894" y="3510"/>
                    <a:pt x="23796" y="3494"/>
                    <a:pt x="23693" y="3494"/>
                  </a:cubicBezTo>
                  <a:cubicBezTo>
                    <a:pt x="22614" y="3494"/>
                    <a:pt x="21764" y="5014"/>
                    <a:pt x="21764" y="5014"/>
                  </a:cubicBezTo>
                  <a:lnTo>
                    <a:pt x="21688" y="5014"/>
                  </a:lnTo>
                  <a:cubicBezTo>
                    <a:pt x="20527" y="5014"/>
                    <a:pt x="20603" y="5826"/>
                    <a:pt x="20603" y="5826"/>
                  </a:cubicBezTo>
                  <a:cubicBezTo>
                    <a:pt x="20402" y="5771"/>
                    <a:pt x="20189" y="5744"/>
                    <a:pt x="19982" y="5744"/>
                  </a:cubicBezTo>
                  <a:cubicBezTo>
                    <a:pt x="19306" y="5733"/>
                    <a:pt x="18680" y="6098"/>
                    <a:pt x="18353" y="6692"/>
                  </a:cubicBezTo>
                  <a:cubicBezTo>
                    <a:pt x="18113" y="6567"/>
                    <a:pt x="17846" y="6501"/>
                    <a:pt x="17579" y="6501"/>
                  </a:cubicBezTo>
                  <a:cubicBezTo>
                    <a:pt x="16669" y="6501"/>
                    <a:pt x="16102" y="7302"/>
                    <a:pt x="16102" y="7302"/>
                  </a:cubicBezTo>
                  <a:cubicBezTo>
                    <a:pt x="15868" y="7237"/>
                    <a:pt x="15628" y="7204"/>
                    <a:pt x="15383" y="7204"/>
                  </a:cubicBezTo>
                  <a:cubicBezTo>
                    <a:pt x="14364" y="7204"/>
                    <a:pt x="13819" y="7815"/>
                    <a:pt x="13819" y="7815"/>
                  </a:cubicBezTo>
                  <a:cubicBezTo>
                    <a:pt x="13312" y="7155"/>
                    <a:pt x="12718" y="6965"/>
                    <a:pt x="12206" y="6965"/>
                  </a:cubicBezTo>
                  <a:cubicBezTo>
                    <a:pt x="11770" y="6970"/>
                    <a:pt x="11334" y="7095"/>
                    <a:pt x="10958" y="7319"/>
                  </a:cubicBezTo>
                  <a:cubicBezTo>
                    <a:pt x="10920" y="6382"/>
                    <a:pt x="10179" y="6234"/>
                    <a:pt x="9722" y="6234"/>
                  </a:cubicBezTo>
                  <a:cubicBezTo>
                    <a:pt x="9596" y="6234"/>
                    <a:pt x="9476" y="6245"/>
                    <a:pt x="9351" y="6267"/>
                  </a:cubicBezTo>
                  <a:cubicBezTo>
                    <a:pt x="9188" y="5215"/>
                    <a:pt x="7580" y="5030"/>
                    <a:pt x="7580" y="5030"/>
                  </a:cubicBezTo>
                  <a:cubicBezTo>
                    <a:pt x="8098" y="3761"/>
                    <a:pt x="6681" y="3319"/>
                    <a:pt x="6681" y="3319"/>
                  </a:cubicBezTo>
                  <a:cubicBezTo>
                    <a:pt x="6736" y="2175"/>
                    <a:pt x="5591" y="1804"/>
                    <a:pt x="5591" y="1804"/>
                  </a:cubicBezTo>
                  <a:cubicBezTo>
                    <a:pt x="5417" y="578"/>
                    <a:pt x="4768" y="300"/>
                    <a:pt x="4229" y="300"/>
                  </a:cubicBezTo>
                  <a:cubicBezTo>
                    <a:pt x="3951" y="306"/>
                    <a:pt x="3679" y="366"/>
                    <a:pt x="3428" y="475"/>
                  </a:cubicBezTo>
                  <a:cubicBezTo>
                    <a:pt x="3428" y="475"/>
                    <a:pt x="3085" y="1"/>
                    <a:pt x="2235" y="1"/>
                  </a:cubicBezTo>
                  <a:close/>
                </a:path>
              </a:pathLst>
            </a:custGeom>
            <a:solidFill>
              <a:srgbClr val="869fb1"/>
            </a:solidFill>
            <a:ln>
              <a:noFill/>
            </a:ln>
          </p:spPr>
          <p:style>
            <a:lnRef idx="0"/>
            <a:fillRef idx="0"/>
            <a:effectRef idx="0"/>
            <a:fontRef idx="minor"/>
          </p:style>
        </p:sp>
        <p:sp>
          <p:nvSpPr>
            <p:cNvPr id="1035" name="CustomShape 48"/>
            <p:cNvSpPr/>
            <p:nvPr/>
          </p:nvSpPr>
          <p:spPr>
            <a:xfrm>
              <a:off x="4499640" y="3983040"/>
              <a:ext cx="176760" cy="267480"/>
            </a:xfrm>
            <a:custGeom>
              <a:avLst/>
              <a:gdLst/>
              <a:ahLst/>
              <a:rect l="l" t="t" r="r" b="b"/>
              <a:pathLst>
                <a:path w="11232" h="17258">
                  <a:moveTo>
                    <a:pt x="6136" y="0"/>
                  </a:moveTo>
                  <a:cubicBezTo>
                    <a:pt x="6125" y="0"/>
                    <a:pt x="6115" y="0"/>
                    <a:pt x="6109" y="6"/>
                  </a:cubicBezTo>
                  <a:cubicBezTo>
                    <a:pt x="6033" y="60"/>
                    <a:pt x="5564" y="872"/>
                    <a:pt x="5504" y="1172"/>
                  </a:cubicBezTo>
                  <a:cubicBezTo>
                    <a:pt x="5472" y="1357"/>
                    <a:pt x="5292" y="1412"/>
                    <a:pt x="5117" y="1412"/>
                  </a:cubicBezTo>
                  <a:cubicBezTo>
                    <a:pt x="5008" y="1412"/>
                    <a:pt x="4905" y="1395"/>
                    <a:pt x="4807" y="1363"/>
                  </a:cubicBezTo>
                  <a:cubicBezTo>
                    <a:pt x="4676" y="1324"/>
                    <a:pt x="4676" y="98"/>
                    <a:pt x="4676" y="98"/>
                  </a:cubicBezTo>
                  <a:cubicBezTo>
                    <a:pt x="4109" y="98"/>
                    <a:pt x="3543" y="551"/>
                    <a:pt x="3543" y="551"/>
                  </a:cubicBezTo>
                  <a:lnTo>
                    <a:pt x="3733" y="1608"/>
                  </a:lnTo>
                  <a:cubicBezTo>
                    <a:pt x="3205" y="2060"/>
                    <a:pt x="3412" y="2491"/>
                    <a:pt x="3412" y="2491"/>
                  </a:cubicBezTo>
                  <a:cubicBezTo>
                    <a:pt x="2676" y="3035"/>
                    <a:pt x="2791" y="4223"/>
                    <a:pt x="2355" y="4223"/>
                  </a:cubicBezTo>
                  <a:cubicBezTo>
                    <a:pt x="1968" y="4207"/>
                    <a:pt x="1973" y="4027"/>
                    <a:pt x="1843" y="4027"/>
                  </a:cubicBezTo>
                  <a:cubicBezTo>
                    <a:pt x="1826" y="4027"/>
                    <a:pt x="1810" y="4033"/>
                    <a:pt x="1788" y="4038"/>
                  </a:cubicBezTo>
                  <a:cubicBezTo>
                    <a:pt x="1619" y="4114"/>
                    <a:pt x="1374" y="4360"/>
                    <a:pt x="1586" y="4507"/>
                  </a:cubicBezTo>
                  <a:cubicBezTo>
                    <a:pt x="1772" y="4676"/>
                    <a:pt x="1603" y="4676"/>
                    <a:pt x="1379" y="4959"/>
                  </a:cubicBezTo>
                  <a:cubicBezTo>
                    <a:pt x="1134" y="5242"/>
                    <a:pt x="1646" y="5809"/>
                    <a:pt x="1832" y="5885"/>
                  </a:cubicBezTo>
                  <a:cubicBezTo>
                    <a:pt x="1848" y="5885"/>
                    <a:pt x="1859" y="5891"/>
                    <a:pt x="1870" y="5885"/>
                  </a:cubicBezTo>
                  <a:cubicBezTo>
                    <a:pt x="2120" y="5885"/>
                    <a:pt x="2965" y="5449"/>
                    <a:pt x="2965" y="5449"/>
                  </a:cubicBezTo>
                  <a:lnTo>
                    <a:pt x="2965" y="5449"/>
                  </a:lnTo>
                  <a:cubicBezTo>
                    <a:pt x="2731" y="5940"/>
                    <a:pt x="2769" y="6621"/>
                    <a:pt x="2769" y="6621"/>
                  </a:cubicBezTo>
                  <a:cubicBezTo>
                    <a:pt x="2769" y="6621"/>
                    <a:pt x="2622" y="6212"/>
                    <a:pt x="2268" y="6212"/>
                  </a:cubicBezTo>
                  <a:cubicBezTo>
                    <a:pt x="2186" y="6212"/>
                    <a:pt x="2104" y="6229"/>
                    <a:pt x="2033" y="6261"/>
                  </a:cubicBezTo>
                  <a:cubicBezTo>
                    <a:pt x="1505" y="6468"/>
                    <a:pt x="1488" y="6866"/>
                    <a:pt x="1488" y="6866"/>
                  </a:cubicBezTo>
                  <a:cubicBezTo>
                    <a:pt x="1864" y="6882"/>
                    <a:pt x="2017" y="7258"/>
                    <a:pt x="2017" y="7258"/>
                  </a:cubicBezTo>
                  <a:cubicBezTo>
                    <a:pt x="1" y="10631"/>
                    <a:pt x="1" y="15890"/>
                    <a:pt x="682" y="16647"/>
                  </a:cubicBezTo>
                  <a:cubicBezTo>
                    <a:pt x="1069" y="17056"/>
                    <a:pt x="1565" y="17257"/>
                    <a:pt x="2295" y="17257"/>
                  </a:cubicBezTo>
                  <a:cubicBezTo>
                    <a:pt x="2867" y="17257"/>
                    <a:pt x="3586" y="17126"/>
                    <a:pt x="4507" y="16870"/>
                  </a:cubicBezTo>
                  <a:cubicBezTo>
                    <a:pt x="6599" y="16266"/>
                    <a:pt x="10043" y="13835"/>
                    <a:pt x="10632" y="11329"/>
                  </a:cubicBezTo>
                  <a:cubicBezTo>
                    <a:pt x="11231" y="8822"/>
                    <a:pt x="9161" y="7389"/>
                    <a:pt x="9161" y="7389"/>
                  </a:cubicBezTo>
                  <a:cubicBezTo>
                    <a:pt x="9161" y="7389"/>
                    <a:pt x="9237" y="6654"/>
                    <a:pt x="9161" y="5166"/>
                  </a:cubicBezTo>
                  <a:cubicBezTo>
                    <a:pt x="9111" y="3847"/>
                    <a:pt x="8169" y="3771"/>
                    <a:pt x="7956" y="3771"/>
                  </a:cubicBezTo>
                  <a:lnTo>
                    <a:pt x="7918" y="3771"/>
                  </a:lnTo>
                  <a:cubicBezTo>
                    <a:pt x="8027" y="2338"/>
                    <a:pt x="6654" y="1924"/>
                    <a:pt x="6654" y="1733"/>
                  </a:cubicBezTo>
                  <a:cubicBezTo>
                    <a:pt x="6670" y="1532"/>
                    <a:pt x="7068" y="829"/>
                    <a:pt x="7144" y="507"/>
                  </a:cubicBezTo>
                  <a:cubicBezTo>
                    <a:pt x="7232" y="218"/>
                    <a:pt x="6332" y="0"/>
                    <a:pt x="6136" y="0"/>
                  </a:cubicBezTo>
                  <a:close/>
                </a:path>
              </a:pathLst>
            </a:custGeom>
            <a:solidFill>
              <a:srgbClr val="869fb1"/>
            </a:solidFill>
            <a:ln>
              <a:noFill/>
            </a:ln>
          </p:spPr>
          <p:style>
            <a:lnRef idx="0"/>
            <a:fillRef idx="0"/>
            <a:effectRef idx="0"/>
            <a:fontRef idx="minor"/>
          </p:style>
        </p:sp>
      </p:grpSp>
      <p:sp>
        <p:nvSpPr>
          <p:cNvPr id="1036" name="CustomShape 49"/>
          <p:cNvSpPr/>
          <p:nvPr/>
        </p:nvSpPr>
        <p:spPr>
          <a:xfrm>
            <a:off x="6624000" y="288000"/>
            <a:ext cx="1364040" cy="725400"/>
          </a:xfrm>
          <a:custGeom>
            <a:avLst/>
            <a:gdLst/>
            <a:ahLst/>
            <a:rect l="l" t="t" r="r" b="b"/>
            <a:pathLst>
              <a:path w="42514" h="17394">
                <a:moveTo>
                  <a:pt x="34558" y="1"/>
                </a:moveTo>
                <a:cubicBezTo>
                  <a:pt x="34361" y="1"/>
                  <a:pt x="34171" y="132"/>
                  <a:pt x="34154" y="306"/>
                </a:cubicBezTo>
                <a:lnTo>
                  <a:pt x="33141" y="11182"/>
                </a:lnTo>
                <a:lnTo>
                  <a:pt x="32825" y="3799"/>
                </a:lnTo>
                <a:cubicBezTo>
                  <a:pt x="32814" y="3630"/>
                  <a:pt x="32656" y="3494"/>
                  <a:pt x="32443" y="3483"/>
                </a:cubicBezTo>
                <a:cubicBezTo>
                  <a:pt x="32439" y="3483"/>
                  <a:pt x="32434" y="3483"/>
                  <a:pt x="32430" y="3483"/>
                </a:cubicBezTo>
                <a:cubicBezTo>
                  <a:pt x="32229" y="3483"/>
                  <a:pt x="32056" y="3601"/>
                  <a:pt x="32024" y="3766"/>
                </a:cubicBezTo>
                <a:lnTo>
                  <a:pt x="30700" y="11095"/>
                </a:lnTo>
                <a:lnTo>
                  <a:pt x="30318" y="10250"/>
                </a:lnTo>
                <a:cubicBezTo>
                  <a:pt x="30244" y="10113"/>
                  <a:pt x="30104" y="10032"/>
                  <a:pt x="29957" y="10032"/>
                </a:cubicBezTo>
                <a:cubicBezTo>
                  <a:pt x="29952" y="10032"/>
                  <a:pt x="29947" y="10032"/>
                  <a:pt x="29942" y="10032"/>
                </a:cubicBezTo>
                <a:lnTo>
                  <a:pt x="25153" y="10032"/>
                </a:lnTo>
                <a:cubicBezTo>
                  <a:pt x="24962" y="10032"/>
                  <a:pt x="24793" y="10141"/>
                  <a:pt x="24760" y="10299"/>
                </a:cubicBezTo>
                <a:lnTo>
                  <a:pt x="24640" y="10790"/>
                </a:lnTo>
                <a:lnTo>
                  <a:pt x="23703" y="1766"/>
                </a:lnTo>
                <a:cubicBezTo>
                  <a:pt x="23687" y="1595"/>
                  <a:pt x="23514" y="1466"/>
                  <a:pt x="23307" y="1466"/>
                </a:cubicBezTo>
                <a:cubicBezTo>
                  <a:pt x="23303" y="1466"/>
                  <a:pt x="23299" y="1466"/>
                  <a:pt x="23295" y="1467"/>
                </a:cubicBezTo>
                <a:cubicBezTo>
                  <a:pt x="23082" y="1472"/>
                  <a:pt x="22913" y="1614"/>
                  <a:pt x="22908" y="1788"/>
                </a:cubicBezTo>
                <a:lnTo>
                  <a:pt x="22657" y="9793"/>
                </a:lnTo>
                <a:lnTo>
                  <a:pt x="22330" y="7760"/>
                </a:lnTo>
                <a:cubicBezTo>
                  <a:pt x="22303" y="7597"/>
                  <a:pt x="22134" y="7477"/>
                  <a:pt x="21932" y="7477"/>
                </a:cubicBezTo>
                <a:cubicBezTo>
                  <a:pt x="21731" y="7477"/>
                  <a:pt x="21562" y="7602"/>
                  <a:pt x="21540" y="7766"/>
                </a:cubicBezTo>
                <a:lnTo>
                  <a:pt x="21001" y="11520"/>
                </a:lnTo>
                <a:lnTo>
                  <a:pt x="20352" y="2807"/>
                </a:lnTo>
                <a:cubicBezTo>
                  <a:pt x="20336" y="2633"/>
                  <a:pt x="20161" y="2496"/>
                  <a:pt x="19954" y="2496"/>
                </a:cubicBezTo>
                <a:cubicBezTo>
                  <a:pt x="19742" y="2496"/>
                  <a:pt x="19567" y="2627"/>
                  <a:pt x="19551" y="2802"/>
                </a:cubicBezTo>
                <a:lnTo>
                  <a:pt x="19028" y="9122"/>
                </a:lnTo>
                <a:lnTo>
                  <a:pt x="18826" y="7090"/>
                </a:lnTo>
                <a:cubicBezTo>
                  <a:pt x="18810" y="6932"/>
                  <a:pt x="18657" y="6807"/>
                  <a:pt x="18461" y="6790"/>
                </a:cubicBezTo>
                <a:cubicBezTo>
                  <a:pt x="18447" y="6789"/>
                  <a:pt x="18434" y="6788"/>
                  <a:pt x="18420" y="6788"/>
                </a:cubicBezTo>
                <a:cubicBezTo>
                  <a:pt x="18245" y="6788"/>
                  <a:pt x="18087" y="6883"/>
                  <a:pt x="18042" y="7030"/>
                </a:cubicBezTo>
                <a:lnTo>
                  <a:pt x="17023" y="10000"/>
                </a:lnTo>
                <a:lnTo>
                  <a:pt x="11879" y="10000"/>
                </a:lnTo>
                <a:lnTo>
                  <a:pt x="11290" y="8218"/>
                </a:lnTo>
                <a:cubicBezTo>
                  <a:pt x="11230" y="8066"/>
                  <a:pt x="11085" y="7971"/>
                  <a:pt x="10925" y="7971"/>
                </a:cubicBezTo>
                <a:cubicBezTo>
                  <a:pt x="10912" y="7971"/>
                  <a:pt x="10900" y="7971"/>
                  <a:pt x="10887" y="7973"/>
                </a:cubicBezTo>
                <a:cubicBezTo>
                  <a:pt x="10702" y="7984"/>
                  <a:pt x="10544" y="8093"/>
                  <a:pt x="10511" y="8245"/>
                </a:cubicBezTo>
                <a:lnTo>
                  <a:pt x="9694" y="12010"/>
                </a:lnTo>
                <a:lnTo>
                  <a:pt x="9247" y="5564"/>
                </a:lnTo>
                <a:cubicBezTo>
                  <a:pt x="9236" y="5390"/>
                  <a:pt x="9067" y="5259"/>
                  <a:pt x="8860" y="5254"/>
                </a:cubicBezTo>
                <a:cubicBezTo>
                  <a:pt x="8856" y="5253"/>
                  <a:pt x="8851" y="5253"/>
                  <a:pt x="8847" y="5253"/>
                </a:cubicBezTo>
                <a:cubicBezTo>
                  <a:pt x="8640" y="5253"/>
                  <a:pt x="8473" y="5377"/>
                  <a:pt x="8452" y="5542"/>
                </a:cubicBezTo>
                <a:lnTo>
                  <a:pt x="7542" y="12141"/>
                </a:lnTo>
                <a:lnTo>
                  <a:pt x="7051" y="2714"/>
                </a:lnTo>
                <a:cubicBezTo>
                  <a:pt x="7040" y="2540"/>
                  <a:pt x="6866" y="2404"/>
                  <a:pt x="6664" y="2398"/>
                </a:cubicBezTo>
                <a:cubicBezTo>
                  <a:pt x="6660" y="2398"/>
                  <a:pt x="6656" y="2398"/>
                  <a:pt x="6651" y="2398"/>
                </a:cubicBezTo>
                <a:cubicBezTo>
                  <a:pt x="6450" y="2398"/>
                  <a:pt x="6277" y="2522"/>
                  <a:pt x="6256" y="2687"/>
                </a:cubicBezTo>
                <a:lnTo>
                  <a:pt x="5231" y="10060"/>
                </a:lnTo>
                <a:lnTo>
                  <a:pt x="403" y="10060"/>
                </a:lnTo>
                <a:cubicBezTo>
                  <a:pt x="180" y="10060"/>
                  <a:pt x="0" y="10207"/>
                  <a:pt x="0" y="10387"/>
                </a:cubicBezTo>
                <a:cubicBezTo>
                  <a:pt x="0" y="10572"/>
                  <a:pt x="180" y="10719"/>
                  <a:pt x="403" y="10719"/>
                </a:cubicBezTo>
                <a:lnTo>
                  <a:pt x="5591" y="10719"/>
                </a:lnTo>
                <a:cubicBezTo>
                  <a:pt x="5792" y="10719"/>
                  <a:pt x="5967" y="10594"/>
                  <a:pt x="5989" y="10425"/>
                </a:cubicBezTo>
                <a:lnTo>
                  <a:pt x="6474" y="6943"/>
                </a:lnTo>
                <a:lnTo>
                  <a:pt x="6964" y="16386"/>
                </a:lnTo>
                <a:cubicBezTo>
                  <a:pt x="6969" y="16555"/>
                  <a:pt x="7144" y="16696"/>
                  <a:pt x="7351" y="16702"/>
                </a:cubicBezTo>
                <a:cubicBezTo>
                  <a:pt x="7355" y="16702"/>
                  <a:pt x="7359" y="16702"/>
                  <a:pt x="7364" y="16702"/>
                </a:cubicBezTo>
                <a:cubicBezTo>
                  <a:pt x="7565" y="16702"/>
                  <a:pt x="7738" y="16578"/>
                  <a:pt x="7759" y="16408"/>
                </a:cubicBezTo>
                <a:lnTo>
                  <a:pt x="8719" y="9460"/>
                </a:lnTo>
                <a:lnTo>
                  <a:pt x="9094" y="14855"/>
                </a:lnTo>
                <a:cubicBezTo>
                  <a:pt x="9105" y="15024"/>
                  <a:pt x="9263" y="15160"/>
                  <a:pt x="9470" y="15165"/>
                </a:cubicBezTo>
                <a:cubicBezTo>
                  <a:pt x="9475" y="15165"/>
                  <a:pt x="9480" y="15165"/>
                  <a:pt x="9484" y="15165"/>
                </a:cubicBezTo>
                <a:cubicBezTo>
                  <a:pt x="9680" y="15165"/>
                  <a:pt x="9853" y="15053"/>
                  <a:pt x="9890" y="14893"/>
                </a:cubicBezTo>
                <a:lnTo>
                  <a:pt x="10991" y="9809"/>
                </a:lnTo>
                <a:lnTo>
                  <a:pt x="11187" y="10414"/>
                </a:lnTo>
                <a:cubicBezTo>
                  <a:pt x="11249" y="10559"/>
                  <a:pt x="11390" y="10654"/>
                  <a:pt x="11548" y="10654"/>
                </a:cubicBezTo>
                <a:cubicBezTo>
                  <a:pt x="11557" y="10654"/>
                  <a:pt x="11565" y="10654"/>
                  <a:pt x="11574" y="10654"/>
                </a:cubicBezTo>
                <a:lnTo>
                  <a:pt x="17328" y="10654"/>
                </a:lnTo>
                <a:cubicBezTo>
                  <a:pt x="17336" y="10654"/>
                  <a:pt x="17345" y="10654"/>
                  <a:pt x="17353" y="10654"/>
                </a:cubicBezTo>
                <a:cubicBezTo>
                  <a:pt x="17512" y="10654"/>
                  <a:pt x="17653" y="10559"/>
                  <a:pt x="17715" y="10414"/>
                </a:cubicBezTo>
                <a:lnTo>
                  <a:pt x="18211" y="8970"/>
                </a:lnTo>
                <a:lnTo>
                  <a:pt x="18668" y="13542"/>
                </a:lnTo>
                <a:cubicBezTo>
                  <a:pt x="18685" y="13710"/>
                  <a:pt x="18859" y="13841"/>
                  <a:pt x="19072" y="13841"/>
                </a:cubicBezTo>
                <a:cubicBezTo>
                  <a:pt x="19279" y="13841"/>
                  <a:pt x="19453" y="13710"/>
                  <a:pt x="19469" y="13536"/>
                </a:cubicBezTo>
                <a:lnTo>
                  <a:pt x="19927" y="7924"/>
                </a:lnTo>
                <a:lnTo>
                  <a:pt x="20472" y="15225"/>
                </a:lnTo>
                <a:cubicBezTo>
                  <a:pt x="20488" y="15394"/>
                  <a:pt x="20657" y="15525"/>
                  <a:pt x="20864" y="15530"/>
                </a:cubicBezTo>
                <a:cubicBezTo>
                  <a:pt x="20872" y="15531"/>
                  <a:pt x="20880" y="15531"/>
                  <a:pt x="20888" y="15531"/>
                </a:cubicBezTo>
                <a:cubicBezTo>
                  <a:pt x="21080" y="15531"/>
                  <a:pt x="21247" y="15404"/>
                  <a:pt x="21273" y="15242"/>
                </a:cubicBezTo>
                <a:lnTo>
                  <a:pt x="21960" y="10452"/>
                </a:lnTo>
                <a:lnTo>
                  <a:pt x="22532" y="14021"/>
                </a:lnTo>
                <a:cubicBezTo>
                  <a:pt x="22558" y="14183"/>
                  <a:pt x="22724" y="14305"/>
                  <a:pt x="22926" y="14305"/>
                </a:cubicBezTo>
                <a:cubicBezTo>
                  <a:pt x="22934" y="14305"/>
                  <a:pt x="22943" y="14305"/>
                  <a:pt x="22951" y="14304"/>
                </a:cubicBezTo>
                <a:cubicBezTo>
                  <a:pt x="23158" y="14293"/>
                  <a:pt x="23322" y="14157"/>
                  <a:pt x="23327" y="13983"/>
                </a:cubicBezTo>
                <a:lnTo>
                  <a:pt x="23523" y="7733"/>
                </a:lnTo>
                <a:lnTo>
                  <a:pt x="24090" y="13176"/>
                </a:lnTo>
                <a:cubicBezTo>
                  <a:pt x="24106" y="13340"/>
                  <a:pt x="24270" y="13460"/>
                  <a:pt x="24466" y="13476"/>
                </a:cubicBezTo>
                <a:cubicBezTo>
                  <a:pt x="24475" y="13477"/>
                  <a:pt x="24484" y="13477"/>
                  <a:pt x="24493" y="13477"/>
                </a:cubicBezTo>
                <a:cubicBezTo>
                  <a:pt x="24683" y="13477"/>
                  <a:pt x="24844" y="13365"/>
                  <a:pt x="24880" y="13209"/>
                </a:cubicBezTo>
                <a:lnTo>
                  <a:pt x="25485" y="10686"/>
                </a:lnTo>
                <a:lnTo>
                  <a:pt x="29670" y="10686"/>
                </a:lnTo>
                <a:lnTo>
                  <a:pt x="30493" y="12528"/>
                </a:lnTo>
                <a:cubicBezTo>
                  <a:pt x="30553" y="12658"/>
                  <a:pt x="30700" y="12742"/>
                  <a:pt x="30868" y="12742"/>
                </a:cubicBezTo>
                <a:cubicBezTo>
                  <a:pt x="30882" y="12742"/>
                  <a:pt x="30897" y="12742"/>
                  <a:pt x="30912" y="12741"/>
                </a:cubicBezTo>
                <a:cubicBezTo>
                  <a:pt x="31092" y="12730"/>
                  <a:pt x="31239" y="12615"/>
                  <a:pt x="31266" y="12463"/>
                </a:cubicBezTo>
                <a:lnTo>
                  <a:pt x="32182" y="7406"/>
                </a:lnTo>
                <a:lnTo>
                  <a:pt x="32601" y="17078"/>
                </a:lnTo>
                <a:cubicBezTo>
                  <a:pt x="32607" y="17252"/>
                  <a:pt x="32781" y="17394"/>
                  <a:pt x="32994" y="17394"/>
                </a:cubicBezTo>
                <a:lnTo>
                  <a:pt x="32999" y="17394"/>
                </a:lnTo>
                <a:cubicBezTo>
                  <a:pt x="33206" y="17394"/>
                  <a:pt x="33381" y="17263"/>
                  <a:pt x="33397" y="17089"/>
                </a:cubicBezTo>
                <a:lnTo>
                  <a:pt x="34492" y="5395"/>
                </a:lnTo>
                <a:lnTo>
                  <a:pt x="34999" y="13269"/>
                </a:lnTo>
                <a:cubicBezTo>
                  <a:pt x="35015" y="13433"/>
                  <a:pt x="35173" y="13569"/>
                  <a:pt x="35380" y="13580"/>
                </a:cubicBezTo>
                <a:cubicBezTo>
                  <a:pt x="35385" y="13580"/>
                  <a:pt x="35390" y="13580"/>
                  <a:pt x="35394" y="13580"/>
                </a:cubicBezTo>
                <a:cubicBezTo>
                  <a:pt x="35590" y="13580"/>
                  <a:pt x="35763" y="13467"/>
                  <a:pt x="35795" y="13307"/>
                </a:cubicBezTo>
                <a:lnTo>
                  <a:pt x="36590" y="9542"/>
                </a:lnTo>
                <a:lnTo>
                  <a:pt x="37037" y="14392"/>
                </a:lnTo>
                <a:cubicBezTo>
                  <a:pt x="37053" y="14560"/>
                  <a:pt x="37217" y="14686"/>
                  <a:pt x="37418" y="14697"/>
                </a:cubicBezTo>
                <a:cubicBezTo>
                  <a:pt x="37423" y="14697"/>
                  <a:pt x="37427" y="14697"/>
                  <a:pt x="37432" y="14697"/>
                </a:cubicBezTo>
                <a:cubicBezTo>
                  <a:pt x="37623" y="14697"/>
                  <a:pt x="37795" y="14584"/>
                  <a:pt x="37832" y="14424"/>
                </a:cubicBezTo>
                <a:lnTo>
                  <a:pt x="38568" y="10855"/>
                </a:lnTo>
                <a:lnTo>
                  <a:pt x="42115" y="10855"/>
                </a:lnTo>
                <a:cubicBezTo>
                  <a:pt x="42333" y="10855"/>
                  <a:pt x="42513" y="10708"/>
                  <a:pt x="42513" y="10528"/>
                </a:cubicBezTo>
                <a:cubicBezTo>
                  <a:pt x="42513" y="10348"/>
                  <a:pt x="42333" y="10201"/>
                  <a:pt x="42115" y="10201"/>
                </a:cubicBezTo>
                <a:lnTo>
                  <a:pt x="38230" y="10201"/>
                </a:lnTo>
                <a:cubicBezTo>
                  <a:pt x="38034" y="10201"/>
                  <a:pt x="37871" y="10316"/>
                  <a:pt x="37838" y="10474"/>
                </a:cubicBezTo>
                <a:lnTo>
                  <a:pt x="37582" y="11656"/>
                </a:lnTo>
                <a:lnTo>
                  <a:pt x="37140" y="6850"/>
                </a:lnTo>
                <a:cubicBezTo>
                  <a:pt x="37124" y="6681"/>
                  <a:pt x="36961" y="6556"/>
                  <a:pt x="36759" y="6545"/>
                </a:cubicBezTo>
                <a:cubicBezTo>
                  <a:pt x="36754" y="6545"/>
                  <a:pt x="36750" y="6545"/>
                  <a:pt x="36745" y="6545"/>
                </a:cubicBezTo>
                <a:cubicBezTo>
                  <a:pt x="36549" y="6545"/>
                  <a:pt x="36377" y="6658"/>
                  <a:pt x="36345" y="6817"/>
                </a:cubicBezTo>
                <a:lnTo>
                  <a:pt x="35604" y="10327"/>
                </a:lnTo>
                <a:lnTo>
                  <a:pt x="34955" y="311"/>
                </a:lnTo>
                <a:cubicBezTo>
                  <a:pt x="34944" y="137"/>
                  <a:pt x="34770" y="1"/>
                  <a:pt x="34558" y="1"/>
                </a:cubicBezTo>
                <a:close/>
              </a:path>
            </a:pathLst>
          </a:custGeom>
          <a:solidFill>
            <a:srgbClr val="a5b7c5"/>
          </a:solidFill>
          <a:ln>
            <a:noFill/>
          </a:ln>
        </p:spPr>
        <p:style>
          <a:lnRef idx="0"/>
          <a:fillRef idx="0"/>
          <a:effectRef idx="0"/>
          <a:fontRef idx="minor"/>
        </p:style>
      </p:sp>
      <p:grpSp>
        <p:nvGrpSpPr>
          <p:cNvPr id="1037" name="Group 50"/>
          <p:cNvGrpSpPr/>
          <p:nvPr/>
        </p:nvGrpSpPr>
        <p:grpSpPr>
          <a:xfrm>
            <a:off x="1346040" y="928800"/>
            <a:ext cx="677880" cy="360"/>
            <a:chOff x="1346040" y="928800"/>
            <a:chExt cx="677880" cy="360"/>
          </a:xfrm>
        </p:grpSpPr>
        <p:sp>
          <p:nvSpPr>
            <p:cNvPr id="1038" name="CustomShape 51"/>
            <p:cNvSpPr/>
            <p:nvPr/>
          </p:nvSpPr>
          <p:spPr>
            <a:xfrm>
              <a:off x="1346040" y="928800"/>
              <a:ext cx="270360" cy="360"/>
            </a:xfrm>
            <a:custGeom>
              <a:avLst/>
              <a:gdLst/>
              <a:ahLst/>
              <a:rect l="l" t="t" r="r" b="b"/>
              <a:pathLst>
                <a:path w="21600" h="21600">
                  <a:moveTo>
                    <a:pt x="0" y="0"/>
                  </a:moveTo>
                  <a:lnTo>
                    <a:pt x="21600" y="21600"/>
                  </a:lnTo>
                </a:path>
              </a:pathLst>
            </a:custGeom>
            <a:noFill/>
            <a:ln w="38160">
              <a:solidFill>
                <a:schemeClr val="accent1"/>
              </a:solidFill>
              <a:round/>
            </a:ln>
          </p:spPr>
          <p:style>
            <a:lnRef idx="0"/>
            <a:fillRef idx="0"/>
            <a:effectRef idx="0"/>
            <a:fontRef idx="minor"/>
          </p:style>
        </p:sp>
        <p:sp>
          <p:nvSpPr>
            <p:cNvPr id="1039" name="CustomShape 52"/>
            <p:cNvSpPr/>
            <p:nvPr/>
          </p:nvSpPr>
          <p:spPr>
            <a:xfrm>
              <a:off x="1753560" y="928800"/>
              <a:ext cx="270360" cy="360"/>
            </a:xfrm>
            <a:custGeom>
              <a:avLst/>
              <a:gdLst/>
              <a:ahLst/>
              <a:rect l="l" t="t" r="r" b="b"/>
              <a:pathLst>
                <a:path w="21600" h="21600">
                  <a:moveTo>
                    <a:pt x="0" y="0"/>
                  </a:moveTo>
                  <a:lnTo>
                    <a:pt x="21600" y="21600"/>
                  </a:lnTo>
                </a:path>
              </a:pathLst>
            </a:custGeom>
            <a:noFill/>
            <a:ln w="38160">
              <a:solidFill>
                <a:schemeClr val="accent3"/>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0" name="CustomShape 1"/>
          <p:cNvSpPr/>
          <p:nvPr/>
        </p:nvSpPr>
        <p:spPr>
          <a:xfrm>
            <a:off x="860400" y="2985120"/>
            <a:ext cx="3516480" cy="1614960"/>
          </a:xfrm>
          <a:prstGeom prst="roundRect">
            <a:avLst>
              <a:gd name="adj" fmla="val 4971"/>
            </a:avLst>
          </a:prstGeom>
          <a:solidFill>
            <a:schemeClr val="accent3"/>
          </a:solidFill>
          <a:ln>
            <a:noFill/>
          </a:ln>
        </p:spPr>
        <p:style>
          <a:lnRef idx="0"/>
          <a:fillRef idx="0"/>
          <a:effectRef idx="0"/>
          <a:fontRef idx="minor"/>
        </p:style>
      </p:sp>
      <p:sp>
        <p:nvSpPr>
          <p:cNvPr id="1041" name="CustomShape 2"/>
          <p:cNvSpPr/>
          <p:nvPr/>
        </p:nvSpPr>
        <p:spPr>
          <a:xfrm>
            <a:off x="4910040" y="1200240"/>
            <a:ext cx="3516480" cy="1614960"/>
          </a:xfrm>
          <a:prstGeom prst="roundRect">
            <a:avLst>
              <a:gd name="adj" fmla="val 4971"/>
            </a:avLst>
          </a:prstGeom>
          <a:solidFill>
            <a:schemeClr val="accent3"/>
          </a:solidFill>
          <a:ln>
            <a:noFill/>
          </a:ln>
        </p:spPr>
        <p:style>
          <a:lnRef idx="0"/>
          <a:fillRef idx="0"/>
          <a:effectRef idx="0"/>
          <a:fontRef idx="minor"/>
        </p:style>
      </p:sp>
      <p:sp>
        <p:nvSpPr>
          <p:cNvPr id="1042" name="CustomShape 3"/>
          <p:cNvSpPr/>
          <p:nvPr/>
        </p:nvSpPr>
        <p:spPr>
          <a:xfrm>
            <a:off x="4910040" y="2985120"/>
            <a:ext cx="3516480" cy="1614960"/>
          </a:xfrm>
          <a:prstGeom prst="roundRect">
            <a:avLst>
              <a:gd name="adj" fmla="val 4971"/>
            </a:avLst>
          </a:prstGeom>
          <a:solidFill>
            <a:schemeClr val="accent3"/>
          </a:solidFill>
          <a:ln>
            <a:noFill/>
          </a:ln>
        </p:spPr>
        <p:style>
          <a:lnRef idx="0"/>
          <a:fillRef idx="0"/>
          <a:effectRef idx="0"/>
          <a:fontRef idx="minor"/>
        </p:style>
      </p:sp>
      <p:sp>
        <p:nvSpPr>
          <p:cNvPr id="1043" name="CustomShape 4"/>
          <p:cNvSpPr/>
          <p:nvPr/>
        </p:nvSpPr>
        <p:spPr>
          <a:xfrm>
            <a:off x="860400" y="1200240"/>
            <a:ext cx="3516480" cy="1614960"/>
          </a:xfrm>
          <a:prstGeom prst="roundRect">
            <a:avLst>
              <a:gd name="adj" fmla="val 4971"/>
            </a:avLst>
          </a:prstGeom>
          <a:solidFill>
            <a:schemeClr val="accent3"/>
          </a:solidFill>
          <a:ln>
            <a:noFill/>
          </a:ln>
        </p:spPr>
        <p:style>
          <a:lnRef idx="0"/>
          <a:fillRef idx="0"/>
          <a:effectRef idx="0"/>
          <a:fontRef idx="minor"/>
        </p:style>
      </p:sp>
      <p:sp>
        <p:nvSpPr>
          <p:cNvPr id="1044" name="CustomShape 5"/>
          <p:cNvSpPr/>
          <p:nvPr/>
        </p:nvSpPr>
        <p:spPr>
          <a:xfrm>
            <a:off x="713160" y="285840"/>
            <a:ext cx="7713360" cy="5299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400" spc="-1" strike="noStrike">
                <a:solidFill>
                  <a:srgbClr val="ffffff"/>
                </a:solidFill>
                <a:latin typeface="Open Sans"/>
                <a:ea typeface="Open Sans"/>
              </a:rPr>
              <a:t>OUR SOLUTIONS</a:t>
            </a:r>
            <a:endParaRPr b="0" lang="en-IN" sz="2400" spc="-1" strike="noStrike">
              <a:latin typeface="Arial"/>
            </a:endParaRPr>
          </a:p>
        </p:txBody>
      </p:sp>
      <p:sp>
        <p:nvSpPr>
          <p:cNvPr id="1045" name="CustomShape 6"/>
          <p:cNvSpPr/>
          <p:nvPr/>
        </p:nvSpPr>
        <p:spPr>
          <a:xfrm>
            <a:off x="1275840" y="1328760"/>
            <a:ext cx="2654280" cy="39672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IN" sz="1600" spc="-1" strike="noStrike">
                <a:solidFill>
                  <a:srgbClr val="ffffff"/>
                </a:solidFill>
                <a:latin typeface="Open Sans"/>
                <a:ea typeface="Open Sans"/>
              </a:rPr>
              <a:t>ICT</a:t>
            </a:r>
            <a:endParaRPr b="0" lang="en-IN" sz="1600" spc="-1" strike="noStrike">
              <a:latin typeface="Arial"/>
            </a:endParaRPr>
          </a:p>
        </p:txBody>
      </p:sp>
      <p:sp>
        <p:nvSpPr>
          <p:cNvPr id="1046" name="CustomShape 7"/>
          <p:cNvSpPr/>
          <p:nvPr/>
        </p:nvSpPr>
        <p:spPr>
          <a:xfrm>
            <a:off x="1291320" y="1596600"/>
            <a:ext cx="2654280" cy="10054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400" spc="-1" strike="noStrike">
                <a:solidFill>
                  <a:srgbClr val="ffffff"/>
                </a:solidFill>
                <a:latin typeface="IBM Plex Sans"/>
                <a:ea typeface="IBM Plex Sans"/>
              </a:rPr>
              <a:t>Application based software using ICT (INFORMATION &amp; COMMUNICATION TECHNOLOGY</a:t>
            </a:r>
            <a:endParaRPr b="0" lang="en-IN" sz="1400" spc="-1" strike="noStrike">
              <a:latin typeface="Arial"/>
            </a:endParaRPr>
          </a:p>
        </p:txBody>
      </p:sp>
      <p:sp>
        <p:nvSpPr>
          <p:cNvPr id="1047" name="CustomShape 8"/>
          <p:cNvSpPr/>
          <p:nvPr/>
        </p:nvSpPr>
        <p:spPr>
          <a:xfrm>
            <a:off x="1291320" y="3128040"/>
            <a:ext cx="2654280" cy="39672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IN" sz="1600" spc="-1" strike="noStrike">
                <a:solidFill>
                  <a:srgbClr val="ffffff"/>
                </a:solidFill>
                <a:latin typeface="Open Sans"/>
                <a:ea typeface="Open Sans"/>
              </a:rPr>
              <a:t>Emergency</a:t>
            </a:r>
            <a:r>
              <a:rPr b="1" lang="en-IN" sz="1400" spc="-1" strike="noStrike">
                <a:solidFill>
                  <a:srgbClr val="ffffff"/>
                </a:solidFill>
                <a:latin typeface="Open Sans"/>
                <a:ea typeface="Open Sans"/>
              </a:rPr>
              <a:t> </a:t>
            </a:r>
            <a:r>
              <a:rPr b="1" lang="en-IN" sz="1600" spc="-1" strike="noStrike">
                <a:solidFill>
                  <a:srgbClr val="ffffff"/>
                </a:solidFill>
                <a:latin typeface="Open Sans"/>
                <a:ea typeface="Open Sans"/>
              </a:rPr>
              <a:t>Page</a:t>
            </a:r>
            <a:endParaRPr b="0" lang="en-IN" sz="1600" spc="-1" strike="noStrike">
              <a:latin typeface="Arial"/>
            </a:endParaRPr>
          </a:p>
        </p:txBody>
      </p:sp>
      <p:sp>
        <p:nvSpPr>
          <p:cNvPr id="1048" name="CustomShape 9"/>
          <p:cNvSpPr/>
          <p:nvPr/>
        </p:nvSpPr>
        <p:spPr>
          <a:xfrm>
            <a:off x="1291320" y="3409920"/>
            <a:ext cx="2654280" cy="9856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400" spc="-1" strike="noStrike">
                <a:solidFill>
                  <a:srgbClr val="ffffff"/>
                </a:solidFill>
                <a:latin typeface="IBM Plex Sans"/>
                <a:ea typeface="IBM Plex Sans"/>
              </a:rPr>
              <a:t>It is the first  page to open when the biometric is scanned to get complete crucial patient health information </a:t>
            </a:r>
            <a:endParaRPr b="0" lang="en-IN" sz="1400" spc="-1" strike="noStrike">
              <a:latin typeface="Arial"/>
            </a:endParaRPr>
          </a:p>
        </p:txBody>
      </p:sp>
      <p:sp>
        <p:nvSpPr>
          <p:cNvPr id="1049" name="CustomShape 10"/>
          <p:cNvSpPr/>
          <p:nvPr/>
        </p:nvSpPr>
        <p:spPr>
          <a:xfrm>
            <a:off x="5259600" y="1328760"/>
            <a:ext cx="2654280" cy="39672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IN" sz="1600" spc="-1" strike="noStrike">
                <a:solidFill>
                  <a:srgbClr val="ffffff"/>
                </a:solidFill>
                <a:latin typeface="Open Sans"/>
                <a:ea typeface="Open Sans"/>
              </a:rPr>
              <a:t>Principle</a:t>
            </a:r>
            <a:endParaRPr b="0" lang="en-IN" sz="1600" spc="-1" strike="noStrike">
              <a:latin typeface="Arial"/>
            </a:endParaRPr>
          </a:p>
        </p:txBody>
      </p:sp>
      <p:sp>
        <p:nvSpPr>
          <p:cNvPr id="1050" name="CustomShape 11"/>
          <p:cNvSpPr/>
          <p:nvPr/>
        </p:nvSpPr>
        <p:spPr>
          <a:xfrm>
            <a:off x="5341320" y="1596600"/>
            <a:ext cx="2654280" cy="10054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400" spc="-1" strike="noStrike">
                <a:solidFill>
                  <a:srgbClr val="ffffff"/>
                </a:solidFill>
                <a:latin typeface="IBM Plex Sans"/>
                <a:ea typeface="IBM Plex Sans"/>
              </a:rPr>
              <a:t>The Application based software, works on the basic principle of “data sharing from centre to centre"</a:t>
            </a:r>
            <a:endParaRPr b="0" lang="en-IN" sz="1400" spc="-1" strike="noStrike">
              <a:latin typeface="Arial"/>
            </a:endParaRPr>
          </a:p>
        </p:txBody>
      </p:sp>
      <p:sp>
        <p:nvSpPr>
          <p:cNvPr id="1051" name="CustomShape 12"/>
          <p:cNvSpPr/>
          <p:nvPr/>
        </p:nvSpPr>
        <p:spPr>
          <a:xfrm>
            <a:off x="5341320" y="3128040"/>
            <a:ext cx="2654280" cy="3906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IN" sz="1600" spc="-1" strike="noStrike">
                <a:solidFill>
                  <a:srgbClr val="ffffff"/>
                </a:solidFill>
                <a:latin typeface="Open Sans"/>
                <a:ea typeface="Open Sans"/>
              </a:rPr>
              <a:t>Ambulance</a:t>
            </a:r>
            <a:endParaRPr b="0" lang="en-IN" sz="1600" spc="-1" strike="noStrike">
              <a:latin typeface="Arial"/>
            </a:endParaRPr>
          </a:p>
        </p:txBody>
      </p:sp>
      <p:sp>
        <p:nvSpPr>
          <p:cNvPr id="1052" name="CustomShape 13"/>
          <p:cNvSpPr/>
          <p:nvPr/>
        </p:nvSpPr>
        <p:spPr>
          <a:xfrm>
            <a:off x="5341320" y="3409920"/>
            <a:ext cx="2654280" cy="9856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400" spc="-1" strike="noStrike">
                <a:solidFill>
                  <a:srgbClr val="ffffff"/>
                </a:solidFill>
                <a:latin typeface="IBM Plex Sans"/>
                <a:ea typeface="IBM Plex Sans"/>
              </a:rPr>
              <a:t>The application allows you to call an ambulance which is the closest to you at the moment of emergency </a:t>
            </a:r>
            <a:endParaRPr b="0" lang="en-IN" sz="1400" spc="-1" strike="noStrike">
              <a:latin typeface="Arial"/>
            </a:endParaRPr>
          </a:p>
        </p:txBody>
      </p:sp>
      <p:sp>
        <p:nvSpPr>
          <p:cNvPr id="1053" name="CustomShape 14"/>
          <p:cNvSpPr/>
          <p:nvPr/>
        </p:nvSpPr>
        <p:spPr>
          <a:xfrm>
            <a:off x="713160" y="1872720"/>
            <a:ext cx="270360" cy="270360"/>
          </a:xfrm>
          <a:prstGeom prst="ellipse">
            <a:avLst/>
          </a:prstGeom>
          <a:solidFill>
            <a:schemeClr val="accent1"/>
          </a:solidFill>
          <a:ln>
            <a:noFill/>
          </a:ln>
        </p:spPr>
        <p:style>
          <a:lnRef idx="0"/>
          <a:fillRef idx="0"/>
          <a:effectRef idx="0"/>
          <a:fontRef idx="minor"/>
        </p:style>
      </p:sp>
      <p:sp>
        <p:nvSpPr>
          <p:cNvPr id="1054" name="CustomShape 15"/>
          <p:cNvSpPr/>
          <p:nvPr/>
        </p:nvSpPr>
        <p:spPr>
          <a:xfrm>
            <a:off x="713160" y="3657240"/>
            <a:ext cx="270360" cy="270360"/>
          </a:xfrm>
          <a:prstGeom prst="ellipse">
            <a:avLst/>
          </a:prstGeom>
          <a:solidFill>
            <a:schemeClr val="accent1"/>
          </a:solidFill>
          <a:ln>
            <a:noFill/>
          </a:ln>
        </p:spPr>
        <p:style>
          <a:lnRef idx="0"/>
          <a:fillRef idx="0"/>
          <a:effectRef idx="0"/>
          <a:fontRef idx="minor"/>
        </p:style>
      </p:sp>
      <p:sp>
        <p:nvSpPr>
          <p:cNvPr id="1055" name="CustomShape 16"/>
          <p:cNvSpPr/>
          <p:nvPr/>
        </p:nvSpPr>
        <p:spPr>
          <a:xfrm>
            <a:off x="4775760" y="1872720"/>
            <a:ext cx="270360" cy="270360"/>
          </a:xfrm>
          <a:prstGeom prst="ellipse">
            <a:avLst/>
          </a:prstGeom>
          <a:solidFill>
            <a:schemeClr val="accent1"/>
          </a:solidFill>
          <a:ln>
            <a:noFill/>
          </a:ln>
        </p:spPr>
        <p:style>
          <a:lnRef idx="0"/>
          <a:fillRef idx="0"/>
          <a:effectRef idx="0"/>
          <a:fontRef idx="minor"/>
        </p:style>
      </p:sp>
      <p:sp>
        <p:nvSpPr>
          <p:cNvPr id="1056" name="CustomShape 17"/>
          <p:cNvSpPr/>
          <p:nvPr/>
        </p:nvSpPr>
        <p:spPr>
          <a:xfrm>
            <a:off x="4775760" y="3657240"/>
            <a:ext cx="270360" cy="270360"/>
          </a:xfrm>
          <a:prstGeom prst="ellipse">
            <a:avLst/>
          </a:prstGeom>
          <a:solidFill>
            <a:schemeClr val="accent1"/>
          </a:solidFill>
          <a:ln>
            <a:noFill/>
          </a:ln>
        </p:spPr>
        <p:style>
          <a:lnRef idx="0"/>
          <a:fillRef idx="0"/>
          <a:effectRef idx="0"/>
          <a:fontRef idx="minor"/>
        </p:style>
      </p:sp>
      <p:grpSp>
        <p:nvGrpSpPr>
          <p:cNvPr id="1057" name="Group 18"/>
          <p:cNvGrpSpPr/>
          <p:nvPr/>
        </p:nvGrpSpPr>
        <p:grpSpPr>
          <a:xfrm>
            <a:off x="4428360" y="2666880"/>
            <a:ext cx="345600" cy="345600"/>
            <a:chOff x="4428360" y="2666880"/>
            <a:chExt cx="345600" cy="345600"/>
          </a:xfrm>
        </p:grpSpPr>
        <p:sp>
          <p:nvSpPr>
            <p:cNvPr id="1058" name="CustomShape 19"/>
            <p:cNvSpPr/>
            <p:nvPr/>
          </p:nvSpPr>
          <p:spPr>
            <a:xfrm>
              <a:off x="4561200" y="2799720"/>
              <a:ext cx="77760" cy="76680"/>
            </a:xfrm>
            <a:custGeom>
              <a:avLst/>
              <a:gdLst/>
              <a:ahLst/>
              <a:rect l="l" t="t" r="r" b="b"/>
              <a:pathLst>
                <a:path w="2774" h="2742">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rgbClr val="5f7d95"/>
            </a:solidFill>
            <a:ln>
              <a:noFill/>
            </a:ln>
          </p:spPr>
          <p:style>
            <a:lnRef idx="0"/>
            <a:fillRef idx="0"/>
            <a:effectRef idx="0"/>
            <a:fontRef idx="minor"/>
          </p:style>
        </p:sp>
        <p:sp>
          <p:nvSpPr>
            <p:cNvPr id="1059" name="CustomShape 20"/>
            <p:cNvSpPr/>
            <p:nvPr/>
          </p:nvSpPr>
          <p:spPr>
            <a:xfrm>
              <a:off x="4468320" y="2666880"/>
              <a:ext cx="98280" cy="98280"/>
            </a:xfrm>
            <a:custGeom>
              <a:avLst/>
              <a:gdLst/>
              <a:ahLst/>
              <a:rect l="l" t="t" r="r" b="b"/>
              <a:pathLst>
                <a:path w="3466" h="3467">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rgbClr val="5f7d95"/>
            </a:solidFill>
            <a:ln>
              <a:noFill/>
            </a:ln>
          </p:spPr>
          <p:style>
            <a:lnRef idx="0"/>
            <a:fillRef idx="0"/>
            <a:effectRef idx="0"/>
            <a:fontRef idx="minor"/>
          </p:style>
        </p:sp>
        <p:sp>
          <p:nvSpPr>
            <p:cNvPr id="1060" name="CustomShape 21"/>
            <p:cNvSpPr/>
            <p:nvPr/>
          </p:nvSpPr>
          <p:spPr>
            <a:xfrm>
              <a:off x="4632840" y="2666880"/>
              <a:ext cx="98280" cy="98280"/>
            </a:xfrm>
            <a:custGeom>
              <a:avLst/>
              <a:gdLst/>
              <a:ahLst/>
              <a:rect l="l" t="t" r="r" b="b"/>
              <a:pathLst>
                <a:path w="3467" h="3467">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rgbClr val="5f7d95"/>
            </a:solidFill>
            <a:ln>
              <a:noFill/>
            </a:ln>
          </p:spPr>
          <p:style>
            <a:lnRef idx="0"/>
            <a:fillRef idx="0"/>
            <a:effectRef idx="0"/>
            <a:fontRef idx="minor"/>
          </p:style>
        </p:sp>
        <p:sp>
          <p:nvSpPr>
            <p:cNvPr id="1061" name="CustomShape 22"/>
            <p:cNvSpPr/>
            <p:nvPr/>
          </p:nvSpPr>
          <p:spPr>
            <a:xfrm>
              <a:off x="4576320" y="2896560"/>
              <a:ext cx="45000" cy="25560"/>
            </a:xfrm>
            <a:custGeom>
              <a:avLst/>
              <a:gdLst/>
              <a:ahLst/>
              <a:rect l="l" t="t" r="r" b="b"/>
              <a:pathLst>
                <a:path w="1671" h="1009">
                  <a:moveTo>
                    <a:pt x="1" y="0"/>
                  </a:moveTo>
                  <a:lnTo>
                    <a:pt x="851" y="1008"/>
                  </a:lnTo>
                  <a:lnTo>
                    <a:pt x="1671" y="0"/>
                  </a:lnTo>
                  <a:lnTo>
                    <a:pt x="1671" y="0"/>
                  </a:lnTo>
                  <a:cubicBezTo>
                    <a:pt x="1450" y="126"/>
                    <a:pt x="1167" y="158"/>
                    <a:pt x="851" y="158"/>
                  </a:cubicBezTo>
                  <a:cubicBezTo>
                    <a:pt x="568" y="158"/>
                    <a:pt x="284" y="95"/>
                    <a:pt x="1" y="0"/>
                  </a:cubicBezTo>
                  <a:close/>
                </a:path>
              </a:pathLst>
            </a:custGeom>
            <a:solidFill>
              <a:srgbClr val="5f7d95"/>
            </a:solidFill>
            <a:ln>
              <a:noFill/>
            </a:ln>
          </p:spPr>
          <p:style>
            <a:lnRef idx="0"/>
            <a:fillRef idx="0"/>
            <a:effectRef idx="0"/>
            <a:fontRef idx="minor"/>
          </p:style>
        </p:sp>
        <p:sp>
          <p:nvSpPr>
            <p:cNvPr id="1062" name="CustomShape 23"/>
            <p:cNvSpPr/>
            <p:nvPr/>
          </p:nvSpPr>
          <p:spPr>
            <a:xfrm>
              <a:off x="4510080" y="2890080"/>
              <a:ext cx="78480" cy="121320"/>
            </a:xfrm>
            <a:custGeom>
              <a:avLst/>
              <a:gdLst/>
              <a:ahLst/>
              <a:rect l="l" t="t" r="r" b="b"/>
              <a:pathLst>
                <a:path w="2805" h="4254">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rgbClr val="5f7d95"/>
            </a:solidFill>
            <a:ln>
              <a:noFill/>
            </a:ln>
          </p:spPr>
          <p:style>
            <a:lnRef idx="0"/>
            <a:fillRef idx="0"/>
            <a:effectRef idx="0"/>
            <a:fontRef idx="minor"/>
          </p:style>
        </p:sp>
        <p:sp>
          <p:nvSpPr>
            <p:cNvPr id="1063" name="CustomShape 24"/>
            <p:cNvSpPr/>
            <p:nvPr/>
          </p:nvSpPr>
          <p:spPr>
            <a:xfrm>
              <a:off x="4612680" y="2891160"/>
              <a:ext cx="78480" cy="121320"/>
            </a:xfrm>
            <a:custGeom>
              <a:avLst/>
              <a:gdLst/>
              <a:ahLst/>
              <a:rect l="l" t="t" r="r" b="b"/>
              <a:pathLst>
                <a:path w="2805" h="4254">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rgbClr val="5f7d95"/>
            </a:solidFill>
            <a:ln>
              <a:noFill/>
            </a:ln>
          </p:spPr>
          <p:style>
            <a:lnRef idx="0"/>
            <a:fillRef idx="0"/>
            <a:effectRef idx="0"/>
            <a:fontRef idx="minor"/>
          </p:style>
        </p:sp>
        <p:sp>
          <p:nvSpPr>
            <p:cNvPr id="1064" name="CustomShape 25"/>
            <p:cNvSpPr/>
            <p:nvPr/>
          </p:nvSpPr>
          <p:spPr>
            <a:xfrm>
              <a:off x="4615200" y="2765520"/>
              <a:ext cx="158760" cy="124200"/>
            </a:xfrm>
            <a:custGeom>
              <a:avLst/>
              <a:gdLst/>
              <a:ahLst/>
              <a:rect l="l" t="t" r="r" b="b"/>
              <a:pathLst>
                <a:path w="5514" h="4348">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rgbClr val="5f7d95"/>
            </a:solidFill>
            <a:ln>
              <a:noFill/>
            </a:ln>
          </p:spPr>
          <p:style>
            <a:lnRef idx="0"/>
            <a:fillRef idx="0"/>
            <a:effectRef idx="0"/>
            <a:fontRef idx="minor"/>
          </p:style>
        </p:sp>
        <p:sp>
          <p:nvSpPr>
            <p:cNvPr id="1065" name="CustomShape 26"/>
            <p:cNvSpPr/>
            <p:nvPr/>
          </p:nvSpPr>
          <p:spPr>
            <a:xfrm>
              <a:off x="4428360" y="2764440"/>
              <a:ext cx="156600" cy="124200"/>
            </a:xfrm>
            <a:custGeom>
              <a:avLst/>
              <a:gdLst/>
              <a:ahLst/>
              <a:rect l="l" t="t" r="r" b="b"/>
              <a:pathLst>
                <a:path w="5451" h="4349">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rgbClr val="5f7d95"/>
            </a:solidFill>
            <a:ln>
              <a:noFill/>
            </a:ln>
          </p:spPr>
          <p:style>
            <a:lnRef idx="0"/>
            <a:fillRef idx="0"/>
            <a:effectRef idx="0"/>
            <a:fontRef idx="minor"/>
          </p:style>
        </p:sp>
      </p:grpSp>
      <p:grpSp>
        <p:nvGrpSpPr>
          <p:cNvPr id="1066" name="Group 27"/>
          <p:cNvGrpSpPr/>
          <p:nvPr/>
        </p:nvGrpSpPr>
        <p:grpSpPr>
          <a:xfrm>
            <a:off x="803880" y="992160"/>
            <a:ext cx="677880" cy="360"/>
            <a:chOff x="803880" y="992160"/>
            <a:chExt cx="677880" cy="360"/>
          </a:xfrm>
        </p:grpSpPr>
        <p:sp>
          <p:nvSpPr>
            <p:cNvPr id="1067" name="CustomShape 28"/>
            <p:cNvSpPr/>
            <p:nvPr/>
          </p:nvSpPr>
          <p:spPr>
            <a:xfrm>
              <a:off x="803880" y="992160"/>
              <a:ext cx="270360" cy="360"/>
            </a:xfrm>
            <a:custGeom>
              <a:avLst/>
              <a:gdLst/>
              <a:ahLst/>
              <a:rect l="l" t="t" r="r" b="b"/>
              <a:pathLst>
                <a:path w="21600" h="21600">
                  <a:moveTo>
                    <a:pt x="0" y="0"/>
                  </a:moveTo>
                  <a:lnTo>
                    <a:pt x="21600" y="21600"/>
                  </a:lnTo>
                </a:path>
              </a:pathLst>
            </a:custGeom>
            <a:noFill/>
            <a:ln w="38160">
              <a:solidFill>
                <a:schemeClr val="accent1"/>
              </a:solidFill>
              <a:round/>
            </a:ln>
          </p:spPr>
          <p:style>
            <a:lnRef idx="0"/>
            <a:fillRef idx="0"/>
            <a:effectRef idx="0"/>
            <a:fontRef idx="minor"/>
          </p:style>
        </p:sp>
        <p:sp>
          <p:nvSpPr>
            <p:cNvPr id="1068" name="CustomShape 29"/>
            <p:cNvSpPr/>
            <p:nvPr/>
          </p:nvSpPr>
          <p:spPr>
            <a:xfrm>
              <a:off x="1211400" y="992160"/>
              <a:ext cx="270360" cy="360"/>
            </a:xfrm>
            <a:custGeom>
              <a:avLst/>
              <a:gdLst/>
              <a:ahLst/>
              <a:rect l="l" t="t" r="r" b="b"/>
              <a:pathLst>
                <a:path w="21600" h="21600">
                  <a:moveTo>
                    <a:pt x="0" y="0"/>
                  </a:moveTo>
                  <a:lnTo>
                    <a:pt x="21600" y="21600"/>
                  </a:lnTo>
                </a:path>
              </a:pathLst>
            </a:custGeom>
            <a:noFill/>
            <a:ln w="38160">
              <a:solidFill>
                <a:schemeClr val="accent3"/>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9" name="CustomShape 1"/>
          <p:cNvSpPr/>
          <p:nvPr/>
        </p:nvSpPr>
        <p:spPr>
          <a:xfrm>
            <a:off x="713160" y="361800"/>
            <a:ext cx="7713360" cy="56844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400" spc="-1" strike="noStrike">
                <a:solidFill>
                  <a:srgbClr val="ffffff"/>
                </a:solidFill>
                <a:latin typeface="Open Sans"/>
                <a:ea typeface="Twentieth Century"/>
              </a:rPr>
              <a:t>BUSINESS MODEL</a:t>
            </a:r>
            <a:endParaRPr b="0" lang="en-IN" sz="2400" spc="-1" strike="noStrike">
              <a:latin typeface="Arial"/>
            </a:endParaRPr>
          </a:p>
        </p:txBody>
      </p:sp>
      <p:sp>
        <p:nvSpPr>
          <p:cNvPr id="1070" name="CustomShape 2"/>
          <p:cNvSpPr/>
          <p:nvPr/>
        </p:nvSpPr>
        <p:spPr>
          <a:xfrm>
            <a:off x="713160" y="1152360"/>
            <a:ext cx="7713360" cy="3412080"/>
          </a:xfrm>
          <a:prstGeom prst="rect">
            <a:avLst/>
          </a:prstGeom>
          <a:noFill/>
          <a:ln>
            <a:noFill/>
          </a:ln>
        </p:spPr>
        <p:style>
          <a:lnRef idx="0"/>
          <a:fillRef idx="0"/>
          <a:effectRef idx="0"/>
          <a:fontRef idx="minor"/>
        </p:style>
        <p:txBody>
          <a:bodyPr lIns="90000" rIns="90000" tIns="91440" bIns="91440">
            <a:noAutofit/>
          </a:bodyPr>
          <a:p>
            <a:pPr marL="457200" indent="-307080">
              <a:lnSpc>
                <a:spcPct val="120000"/>
              </a:lnSpc>
              <a:buClr>
                <a:srgbClr val="ffffff"/>
              </a:buClr>
              <a:buFont typeface="IBM Plex Sans"/>
              <a:buChar char="●"/>
            </a:pPr>
            <a:r>
              <a:rPr b="0" lang="en-IN" sz="1800" spc="-1" strike="noStrike">
                <a:solidFill>
                  <a:srgbClr val="ffffff"/>
                </a:solidFill>
                <a:latin typeface="Arial"/>
                <a:ea typeface="Twentieth Century"/>
              </a:rPr>
              <a:t>We are charging for our service</a:t>
            </a:r>
            <a:endParaRPr b="0" lang="en-IN" sz="1800" spc="-1" strike="noStrike">
              <a:latin typeface="Arial"/>
            </a:endParaRPr>
          </a:p>
          <a:p>
            <a:pPr lvl="1" marL="1060920" indent="-453600">
              <a:lnSpc>
                <a:spcPct val="120000"/>
              </a:lnSpc>
              <a:spcBef>
                <a:spcPts val="1001"/>
              </a:spcBef>
              <a:buClr>
                <a:srgbClr val="ffffff"/>
              </a:buClr>
              <a:buFont typeface="Arial"/>
              <a:buAutoNum type="arabicPeriod"/>
            </a:pPr>
            <a:r>
              <a:rPr b="0" lang="en-IN" sz="1800" spc="-1" strike="noStrike">
                <a:solidFill>
                  <a:srgbClr val="ffffff"/>
                </a:solidFill>
                <a:latin typeface="Arial"/>
                <a:ea typeface="Twentieth Century"/>
              </a:rPr>
              <a:t>Hospital registration </a:t>
            </a:r>
            <a:endParaRPr b="0" lang="en-IN" sz="1800" spc="-1" strike="noStrike">
              <a:latin typeface="Arial"/>
            </a:endParaRPr>
          </a:p>
          <a:p>
            <a:pPr lvl="1" marL="1060920" indent="-453600">
              <a:lnSpc>
                <a:spcPct val="120000"/>
              </a:lnSpc>
              <a:spcBef>
                <a:spcPts val="1001"/>
              </a:spcBef>
              <a:buClr>
                <a:srgbClr val="ffffff"/>
              </a:buClr>
              <a:buFont typeface="Arial"/>
              <a:buAutoNum type="arabicPeriod"/>
            </a:pPr>
            <a:r>
              <a:rPr b="0" lang="en-IN" sz="1800" spc="-1" strike="noStrike">
                <a:solidFill>
                  <a:srgbClr val="ffffff"/>
                </a:solidFill>
                <a:latin typeface="Arial"/>
                <a:ea typeface="Twentieth Century"/>
              </a:rPr>
              <a:t>Diagnostic registration </a:t>
            </a:r>
            <a:endParaRPr b="0" lang="en-IN" sz="1800" spc="-1" strike="noStrike">
              <a:latin typeface="Arial"/>
            </a:endParaRPr>
          </a:p>
          <a:p>
            <a:pPr lvl="1" marL="1060920" indent="-453600">
              <a:lnSpc>
                <a:spcPct val="120000"/>
              </a:lnSpc>
              <a:spcBef>
                <a:spcPts val="1001"/>
              </a:spcBef>
              <a:buClr>
                <a:srgbClr val="ffffff"/>
              </a:buClr>
              <a:buFont typeface="Arial"/>
              <a:buAutoNum type="arabicPeriod"/>
            </a:pPr>
            <a:r>
              <a:rPr b="0" lang="en-IN" sz="1800" spc="-1" strike="noStrike">
                <a:solidFill>
                  <a:srgbClr val="ffffff"/>
                </a:solidFill>
                <a:latin typeface="Arial"/>
                <a:ea typeface="Twentieth Century"/>
              </a:rPr>
              <a:t>Clinic registration </a:t>
            </a:r>
            <a:endParaRPr b="0" lang="en-IN" sz="1800" spc="-1" strike="noStrike">
              <a:latin typeface="Arial"/>
            </a:endParaRPr>
          </a:p>
          <a:p>
            <a:pPr lvl="1" marL="1060920" indent="-453600">
              <a:lnSpc>
                <a:spcPct val="120000"/>
              </a:lnSpc>
              <a:spcBef>
                <a:spcPts val="1001"/>
              </a:spcBef>
              <a:buClr>
                <a:srgbClr val="ffffff"/>
              </a:buClr>
              <a:buFont typeface="Arial"/>
              <a:buAutoNum type="arabicPeriod"/>
            </a:pPr>
            <a:r>
              <a:rPr b="0" lang="en-IN" sz="1800" spc="-1" strike="noStrike">
                <a:solidFill>
                  <a:srgbClr val="ffffff"/>
                </a:solidFill>
                <a:latin typeface="Arial"/>
                <a:ea typeface="Twentieth Century"/>
              </a:rPr>
              <a:t>Patient registration </a:t>
            </a:r>
            <a:endParaRPr b="0" lang="en-IN" sz="1800" spc="-1" strike="noStrike">
              <a:latin typeface="Arial"/>
            </a:endParaRPr>
          </a:p>
          <a:p>
            <a:pPr marL="457200" indent="-307080">
              <a:lnSpc>
                <a:spcPct val="120000"/>
              </a:lnSpc>
              <a:spcBef>
                <a:spcPts val="1001"/>
              </a:spcBef>
              <a:buClr>
                <a:srgbClr val="ffffff"/>
              </a:buClr>
              <a:buFont typeface="IBM Plex Sans"/>
              <a:buChar char="●"/>
            </a:pPr>
            <a:r>
              <a:rPr b="0" lang="en-IN" sz="1800" spc="-1" strike="noStrike">
                <a:solidFill>
                  <a:srgbClr val="ffffff"/>
                </a:solidFill>
                <a:latin typeface="Arial"/>
                <a:ea typeface="Twentieth Century"/>
              </a:rPr>
              <a:t>Every single visit of patient to doctor or diagnostic will  generate revenue.</a:t>
            </a:r>
            <a:endParaRPr b="0" lang="en-IN" sz="1800" spc="-1" strike="noStrike">
              <a:latin typeface="Arial"/>
            </a:endParaRPr>
          </a:p>
          <a:p>
            <a:pPr marL="457200" indent="-307080">
              <a:lnSpc>
                <a:spcPct val="100000"/>
              </a:lnSpc>
              <a:buClr>
                <a:srgbClr val="ffffff"/>
              </a:buClr>
              <a:buFont typeface="IBM Plex Sans"/>
              <a:buChar char="●"/>
            </a:pPr>
            <a:r>
              <a:rPr b="0" lang="en-IN" sz="1800" spc="-1" strike="noStrike">
                <a:solidFill>
                  <a:srgbClr val="ffffff"/>
                </a:solidFill>
                <a:latin typeface="Arial"/>
                <a:ea typeface="Twentieth Century"/>
              </a:rPr>
              <a:t>And every year renewal charges will be applied .</a:t>
            </a:r>
            <a:endParaRPr b="0" lang="en-IN" sz="1800" spc="-1" strike="noStrike">
              <a:latin typeface="Arial"/>
            </a:endParaRPr>
          </a:p>
        </p:txBody>
      </p:sp>
      <p:grpSp>
        <p:nvGrpSpPr>
          <p:cNvPr id="1071" name="Group 3"/>
          <p:cNvGrpSpPr/>
          <p:nvPr/>
        </p:nvGrpSpPr>
        <p:grpSpPr>
          <a:xfrm>
            <a:off x="862560" y="951840"/>
            <a:ext cx="677880" cy="360"/>
            <a:chOff x="862560" y="951840"/>
            <a:chExt cx="677880" cy="360"/>
          </a:xfrm>
        </p:grpSpPr>
        <p:sp>
          <p:nvSpPr>
            <p:cNvPr id="1072" name="CustomShape 4"/>
            <p:cNvSpPr/>
            <p:nvPr/>
          </p:nvSpPr>
          <p:spPr>
            <a:xfrm>
              <a:off x="862560" y="951840"/>
              <a:ext cx="270360" cy="360"/>
            </a:xfrm>
            <a:custGeom>
              <a:avLst/>
              <a:gdLst/>
              <a:ahLst/>
              <a:rect l="l" t="t" r="r" b="b"/>
              <a:pathLst>
                <a:path w="21600" h="21600">
                  <a:moveTo>
                    <a:pt x="0" y="0"/>
                  </a:moveTo>
                  <a:lnTo>
                    <a:pt x="21600" y="21600"/>
                  </a:lnTo>
                </a:path>
              </a:pathLst>
            </a:custGeom>
            <a:noFill/>
            <a:ln w="38160">
              <a:solidFill>
                <a:schemeClr val="accent1"/>
              </a:solidFill>
              <a:round/>
            </a:ln>
          </p:spPr>
          <p:style>
            <a:lnRef idx="0"/>
            <a:fillRef idx="0"/>
            <a:effectRef idx="0"/>
            <a:fontRef idx="minor"/>
          </p:style>
        </p:sp>
        <p:sp>
          <p:nvSpPr>
            <p:cNvPr id="1073" name="CustomShape 5"/>
            <p:cNvSpPr/>
            <p:nvPr/>
          </p:nvSpPr>
          <p:spPr>
            <a:xfrm>
              <a:off x="1270080" y="951840"/>
              <a:ext cx="270360" cy="360"/>
            </a:xfrm>
            <a:custGeom>
              <a:avLst/>
              <a:gdLst/>
              <a:ahLst/>
              <a:rect l="l" t="t" r="r" b="b"/>
              <a:pathLst>
                <a:path w="21600" h="21600">
                  <a:moveTo>
                    <a:pt x="0" y="0"/>
                  </a:moveTo>
                  <a:lnTo>
                    <a:pt x="21600" y="21600"/>
                  </a:lnTo>
                </a:path>
              </a:pathLst>
            </a:custGeom>
            <a:noFill/>
            <a:ln w="38160">
              <a:solidFill>
                <a:schemeClr val="accent3"/>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4" name="TextShape 1"/>
          <p:cNvSpPr txBox="1"/>
          <p:nvPr/>
        </p:nvSpPr>
        <p:spPr>
          <a:xfrm>
            <a:off x="576000" y="366840"/>
            <a:ext cx="7920000" cy="497160"/>
          </a:xfrm>
          <a:prstGeom prst="rect">
            <a:avLst/>
          </a:prstGeom>
          <a:noFill/>
          <a:ln>
            <a:noFill/>
          </a:ln>
        </p:spPr>
        <p:txBody>
          <a:bodyPr lIns="90000" rIns="90000" tIns="45000" bIns="45000">
            <a:spAutoFit/>
          </a:bodyPr>
          <a:p>
            <a:pPr algn="ctr"/>
            <a:r>
              <a:rPr b="1" lang="en-IN" sz="3200" spc="-1" strike="noStrike">
                <a:latin typeface="Bahnschrift SemiBold"/>
              </a:rPr>
              <a:t>Calculation </a:t>
            </a:r>
            <a:endParaRPr b="1" lang="en-IN" sz="3200" spc="-1" strike="noStrike">
              <a:latin typeface="Bahnschrift SemiBold"/>
            </a:endParaRPr>
          </a:p>
        </p:txBody>
      </p:sp>
      <p:sp>
        <p:nvSpPr>
          <p:cNvPr id="1075" name="TextShape 2"/>
          <p:cNvSpPr txBox="1"/>
          <p:nvPr/>
        </p:nvSpPr>
        <p:spPr>
          <a:xfrm>
            <a:off x="360000" y="1080000"/>
            <a:ext cx="7992000" cy="3900600"/>
          </a:xfrm>
          <a:prstGeom prst="rect">
            <a:avLst/>
          </a:prstGeom>
          <a:noFill/>
          <a:ln>
            <a:noFill/>
          </a:ln>
        </p:spPr>
        <p:txBody>
          <a:bodyPr lIns="90000" rIns="90000" tIns="45000" bIns="45000">
            <a:spAutoFit/>
          </a:bodyPr>
          <a:p>
            <a:r>
              <a:rPr b="0" lang="en-IN" sz="1500" spc="-1" strike="noStrike">
                <a:latin typeface="Arial"/>
              </a:rPr>
              <a:t>900 hospitals per day minimum 30 patients will attend .</a:t>
            </a:r>
            <a:endParaRPr b="0" lang="en-IN" sz="1500" spc="-1" strike="noStrike">
              <a:latin typeface="Arial"/>
            </a:endParaRPr>
          </a:p>
          <a:p>
            <a:endParaRPr b="0" lang="en-IN" sz="1500" spc="-1" strike="noStrike">
              <a:latin typeface="Arial"/>
            </a:endParaRPr>
          </a:p>
          <a:p>
            <a:r>
              <a:rPr b="0" lang="en-IN" sz="1500" spc="-1" strike="noStrike">
                <a:latin typeface="Arial"/>
              </a:rPr>
              <a:t>900×30= 27000 patients  per day .</a:t>
            </a:r>
            <a:endParaRPr b="0" lang="en-IN" sz="1500" spc="-1" strike="noStrike">
              <a:latin typeface="Arial"/>
            </a:endParaRPr>
          </a:p>
          <a:p>
            <a:endParaRPr b="0" lang="en-IN" sz="1500" spc="-1" strike="noStrike">
              <a:latin typeface="Arial"/>
            </a:endParaRPr>
          </a:p>
          <a:p>
            <a:r>
              <a:rPr b="0" lang="en-IN" sz="1500" spc="-1" strike="noStrike">
                <a:latin typeface="Arial"/>
              </a:rPr>
              <a:t>27000×7 rupees = 1,89,000</a:t>
            </a:r>
            <a:endParaRPr b="0" lang="en-IN" sz="1500" spc="-1" strike="noStrike">
              <a:latin typeface="Arial"/>
            </a:endParaRPr>
          </a:p>
          <a:p>
            <a:endParaRPr b="0" lang="en-IN" sz="1500" spc="-1" strike="noStrike">
              <a:latin typeface="Arial"/>
            </a:endParaRPr>
          </a:p>
          <a:p>
            <a:r>
              <a:rPr b="0" lang="en-IN" sz="1500" spc="-1" strike="noStrike">
                <a:latin typeface="Arial"/>
              </a:rPr>
              <a:t>189000×1.5 =2,83,500</a:t>
            </a:r>
            <a:endParaRPr b="0" lang="en-IN" sz="1500" spc="-1" strike="noStrike">
              <a:latin typeface="Arial"/>
            </a:endParaRPr>
          </a:p>
          <a:p>
            <a:endParaRPr b="0" lang="en-IN" sz="1500" spc="-1" strike="noStrike">
              <a:latin typeface="Arial"/>
            </a:endParaRPr>
          </a:p>
          <a:p>
            <a:r>
              <a:rPr b="0" lang="en-IN" sz="1500" spc="-1" strike="noStrike">
                <a:latin typeface="Arial"/>
              </a:rPr>
              <a:t>1.5 % extra we consider for </a:t>
            </a:r>
            <a:endParaRPr b="0" lang="en-IN" sz="1500" spc="-1" strike="noStrike">
              <a:latin typeface="Arial"/>
            </a:endParaRPr>
          </a:p>
          <a:p>
            <a:r>
              <a:rPr b="0" lang="en-IN" sz="1500" spc="-1" strike="noStrike">
                <a:latin typeface="Arial"/>
              </a:rPr>
              <a:t> </a:t>
            </a:r>
            <a:r>
              <a:rPr b="0" lang="en-IN" sz="1500" spc="-1" strike="noStrike">
                <a:latin typeface="Arial"/>
              </a:rPr>
              <a:t>patients prescription.</a:t>
            </a:r>
            <a:endParaRPr b="0" lang="en-IN" sz="1500" spc="-1" strike="noStrike">
              <a:latin typeface="Arial"/>
            </a:endParaRPr>
          </a:p>
          <a:p>
            <a:endParaRPr b="0" lang="en-IN" sz="1500" spc="-1" strike="noStrike">
              <a:latin typeface="Arial"/>
            </a:endParaRPr>
          </a:p>
          <a:p>
            <a:r>
              <a:rPr b="0" lang="en-IN" sz="1500" spc="-1" strike="noStrike">
                <a:latin typeface="Arial"/>
              </a:rPr>
              <a:t>Total earnings in a day sum upto 2,83,500 rupees .</a:t>
            </a:r>
            <a:endParaRPr b="0" lang="en-IN" sz="1500" spc="-1" strike="noStrike">
              <a:latin typeface="Arial"/>
            </a:endParaRPr>
          </a:p>
          <a:p>
            <a:endParaRPr b="0" lang="en-IN" sz="1500" spc="-1" strike="noStrike">
              <a:latin typeface="Arial"/>
            </a:endParaRPr>
          </a:p>
          <a:p>
            <a:r>
              <a:rPr b="0" lang="en-IN" sz="1500" spc="-1" strike="noStrike">
                <a:latin typeface="Arial"/>
              </a:rPr>
              <a:t>The registration fee for each person would be 50-100 rs as we are providing  them with smart cards.</a:t>
            </a:r>
            <a:endParaRPr b="0" lang="en-IN" sz="1500" spc="-1" strike="noStrike">
              <a:latin typeface="Arial"/>
            </a:endParaRPr>
          </a:p>
          <a:p>
            <a:endParaRPr b="0" lang="en-IN" sz="1500" spc="-1" strike="noStrike">
              <a:latin typeface="Arial"/>
            </a:endParaRPr>
          </a:p>
          <a:p>
            <a:r>
              <a:rPr b="0" lang="en-IN" sz="1500" spc="-1" strike="noStrike">
                <a:latin typeface="Arial"/>
              </a:rPr>
              <a:t> </a:t>
            </a:r>
            <a:r>
              <a:rPr b="0" lang="en-IN" sz="1500" spc="-1" strike="noStrike">
                <a:latin typeface="Arial"/>
              </a:rPr>
              <a:t>We will be charging each hospital and diagnostic centre a  minimum fee of 25k-50k.</a:t>
            </a:r>
            <a:endParaRPr b="0" lang="en-IN" sz="1500" spc="-1" strike="noStrike">
              <a:latin typeface="Arial"/>
            </a:endParaRPr>
          </a:p>
          <a:p>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6" name="TextShape 1"/>
          <p:cNvSpPr txBox="1"/>
          <p:nvPr/>
        </p:nvSpPr>
        <p:spPr>
          <a:xfrm>
            <a:off x="360000" y="564120"/>
            <a:ext cx="5112000" cy="4043880"/>
          </a:xfrm>
          <a:prstGeom prst="rect">
            <a:avLst/>
          </a:prstGeom>
          <a:noFill/>
          <a:ln>
            <a:noFill/>
          </a:ln>
        </p:spPr>
        <p:txBody>
          <a:bodyPr lIns="90000" rIns="90000" tIns="45000" bIns="45000">
            <a:spAutoFit/>
          </a:bodyPr>
          <a:p>
            <a:pPr algn="ctr"/>
            <a:r>
              <a:rPr b="0" lang="en-IN" sz="3200" spc="-1" strike="noStrike">
                <a:latin typeface="Bahnschrift SemiBold"/>
              </a:rPr>
              <a:t>Hospital earnings</a:t>
            </a:r>
            <a:r>
              <a:rPr b="0" lang="en-IN" sz="3200" spc="-1" strike="noStrike">
                <a:latin typeface="Arial Black"/>
              </a:rPr>
              <a:t> </a:t>
            </a:r>
            <a:endParaRPr b="0" lang="en-IN" sz="3200" spc="-1" strike="noStrike">
              <a:latin typeface="Arial"/>
            </a:endParaRPr>
          </a:p>
          <a:p>
            <a:endParaRPr b="0" lang="en-IN" sz="3200" spc="-1" strike="noStrike">
              <a:latin typeface="Arial"/>
            </a:endParaRPr>
          </a:p>
          <a:p>
            <a:endParaRPr b="0" lang="en-IN" sz="3200" spc="-1" strike="noStrike">
              <a:latin typeface="Arial"/>
            </a:endParaRPr>
          </a:p>
          <a:p>
            <a:r>
              <a:rPr b="0" lang="en-IN" sz="1800" spc="-1" strike="noStrike">
                <a:latin typeface="Arial"/>
              </a:rPr>
              <a:t>When ever any record is uploaded from hospital or diagnostic centre  they will be earning  to 7 to 10 rupees.</a:t>
            </a:r>
            <a:endParaRPr b="0" lang="en-IN" sz="1800" spc="-1" strike="noStrike">
              <a:latin typeface="Arial"/>
            </a:endParaRPr>
          </a:p>
          <a:p>
            <a:endParaRPr b="0" lang="en-IN" sz="1800" spc="-1" strike="noStrike">
              <a:latin typeface="Arial"/>
            </a:endParaRPr>
          </a:p>
          <a:p>
            <a:r>
              <a:rPr b="0" lang="en-IN" sz="1800" spc="-1" strike="noStrike">
                <a:latin typeface="Arial"/>
              </a:rPr>
              <a:t>Nowadays  hospitals and diagnostic centres are creating  pdf's and sending to patients for free. Here with us, they will be earning  for their work</a:t>
            </a:r>
            <a:endParaRPr b="0" lang="en-IN" sz="1800" spc="-1" strike="noStrike">
              <a:latin typeface="Arial"/>
            </a:endParaRPr>
          </a:p>
          <a:p>
            <a:endParaRPr b="0" lang="en-IN" sz="1800" spc="-1" strike="noStrike">
              <a:latin typeface="Arial"/>
            </a:endParaRPr>
          </a:p>
          <a:p>
            <a:endParaRPr b="0" lang="en-IN" sz="1800" spc="-1" strike="noStrike">
              <a:latin typeface="Arial"/>
            </a:endParaRPr>
          </a:p>
        </p:txBody>
      </p:sp>
      <p:pic>
        <p:nvPicPr>
          <p:cNvPr id="1077" name="" descr=""/>
          <p:cNvPicPr/>
          <p:nvPr/>
        </p:nvPicPr>
        <p:blipFill>
          <a:blip r:embed="rId1"/>
          <a:stretch/>
        </p:blipFill>
        <p:spPr>
          <a:xfrm>
            <a:off x="5937120" y="1512000"/>
            <a:ext cx="2342880" cy="19522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8" name="CustomShape 1"/>
          <p:cNvSpPr/>
          <p:nvPr/>
        </p:nvSpPr>
        <p:spPr>
          <a:xfrm>
            <a:off x="713160" y="285840"/>
            <a:ext cx="7713360" cy="5299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400" spc="-1" strike="noStrike">
                <a:solidFill>
                  <a:srgbClr val="ffffff"/>
                </a:solidFill>
                <a:latin typeface="Open Sans"/>
                <a:ea typeface="Open Sans"/>
              </a:rPr>
              <a:t>TARGET</a:t>
            </a:r>
            <a:endParaRPr b="0" lang="en-IN" sz="2400" spc="-1" strike="noStrike">
              <a:latin typeface="Arial"/>
            </a:endParaRPr>
          </a:p>
        </p:txBody>
      </p:sp>
      <p:sp>
        <p:nvSpPr>
          <p:cNvPr id="1079" name="CustomShape 2"/>
          <p:cNvSpPr/>
          <p:nvPr/>
        </p:nvSpPr>
        <p:spPr>
          <a:xfrm>
            <a:off x="713160" y="1117080"/>
            <a:ext cx="3788280" cy="1537560"/>
          </a:xfrm>
          <a:prstGeom prst="roundRect">
            <a:avLst>
              <a:gd name="adj" fmla="val 6898"/>
            </a:avLst>
          </a:prstGeom>
          <a:solidFill>
            <a:schemeClr val="accent3"/>
          </a:solidFill>
          <a:ln>
            <a:noFill/>
          </a:ln>
        </p:spPr>
        <p:style>
          <a:lnRef idx="0"/>
          <a:fillRef idx="0"/>
          <a:effectRef idx="0"/>
          <a:fontRef idx="minor"/>
        </p:style>
      </p:sp>
      <p:sp>
        <p:nvSpPr>
          <p:cNvPr id="1080" name="CustomShape 3"/>
          <p:cNvSpPr/>
          <p:nvPr/>
        </p:nvSpPr>
        <p:spPr>
          <a:xfrm>
            <a:off x="4638240" y="1117080"/>
            <a:ext cx="3788280" cy="1537560"/>
          </a:xfrm>
          <a:prstGeom prst="roundRect">
            <a:avLst>
              <a:gd name="adj" fmla="val 6898"/>
            </a:avLst>
          </a:prstGeom>
          <a:solidFill>
            <a:schemeClr val="accent3"/>
          </a:solidFill>
          <a:ln>
            <a:noFill/>
          </a:ln>
        </p:spPr>
        <p:style>
          <a:lnRef idx="0"/>
          <a:fillRef idx="0"/>
          <a:effectRef idx="0"/>
          <a:fontRef idx="minor"/>
        </p:style>
      </p:sp>
      <p:sp>
        <p:nvSpPr>
          <p:cNvPr id="1081" name="CustomShape 4"/>
          <p:cNvSpPr/>
          <p:nvPr/>
        </p:nvSpPr>
        <p:spPr>
          <a:xfrm>
            <a:off x="713160" y="2806560"/>
            <a:ext cx="3788280" cy="1537560"/>
          </a:xfrm>
          <a:prstGeom prst="roundRect">
            <a:avLst>
              <a:gd name="adj" fmla="val 6898"/>
            </a:avLst>
          </a:prstGeom>
          <a:solidFill>
            <a:schemeClr val="accent3"/>
          </a:solidFill>
          <a:ln>
            <a:noFill/>
          </a:ln>
        </p:spPr>
        <p:style>
          <a:lnRef idx="0"/>
          <a:fillRef idx="0"/>
          <a:effectRef idx="0"/>
          <a:fontRef idx="minor"/>
        </p:style>
      </p:sp>
      <p:sp>
        <p:nvSpPr>
          <p:cNvPr id="1082" name="CustomShape 5"/>
          <p:cNvSpPr/>
          <p:nvPr/>
        </p:nvSpPr>
        <p:spPr>
          <a:xfrm>
            <a:off x="4638240" y="2806560"/>
            <a:ext cx="3788280" cy="1537560"/>
          </a:xfrm>
          <a:prstGeom prst="roundRect">
            <a:avLst>
              <a:gd name="adj" fmla="val 6898"/>
            </a:avLst>
          </a:prstGeom>
          <a:solidFill>
            <a:schemeClr val="accent3"/>
          </a:solidFill>
          <a:ln>
            <a:noFill/>
          </a:ln>
        </p:spPr>
        <p:style>
          <a:lnRef idx="0"/>
          <a:fillRef idx="0"/>
          <a:effectRef idx="0"/>
          <a:fontRef idx="minor"/>
        </p:style>
      </p:sp>
      <p:grpSp>
        <p:nvGrpSpPr>
          <p:cNvPr id="1083" name="Group 6"/>
          <p:cNvGrpSpPr/>
          <p:nvPr/>
        </p:nvGrpSpPr>
        <p:grpSpPr>
          <a:xfrm>
            <a:off x="3080520" y="1378080"/>
            <a:ext cx="1015200" cy="1015200"/>
            <a:chOff x="3080520" y="1378080"/>
            <a:chExt cx="1015200" cy="1015200"/>
          </a:xfrm>
        </p:grpSpPr>
        <p:sp>
          <p:nvSpPr>
            <p:cNvPr id="1084" name="CustomShape 7"/>
            <p:cNvSpPr/>
            <p:nvPr/>
          </p:nvSpPr>
          <p:spPr>
            <a:xfrm flipH="1">
              <a:off x="3080520" y="1378080"/>
              <a:ext cx="1015200" cy="1015200"/>
            </a:xfrm>
            <a:prstGeom prst="donut">
              <a:avLst>
                <a:gd name="adj" fmla="val 25000"/>
              </a:avLst>
            </a:prstGeom>
            <a:solidFill>
              <a:schemeClr val="accent1"/>
            </a:solidFill>
            <a:ln>
              <a:noFill/>
            </a:ln>
          </p:spPr>
          <p:style>
            <a:lnRef idx="0"/>
            <a:fillRef idx="0"/>
            <a:effectRef idx="0"/>
            <a:fontRef idx="minor"/>
          </p:style>
        </p:sp>
        <p:sp>
          <p:nvSpPr>
            <p:cNvPr id="1085" name="CustomShape 8"/>
            <p:cNvSpPr/>
            <p:nvPr/>
          </p:nvSpPr>
          <p:spPr>
            <a:xfrm flipH="1">
              <a:off x="3080520" y="1378080"/>
              <a:ext cx="1015200" cy="1015200"/>
            </a:xfrm>
            <a:prstGeom prst="blockArc">
              <a:avLst>
                <a:gd name="adj1" fmla="val 5427272"/>
                <a:gd name="adj2" fmla="val 17245749"/>
                <a:gd name="adj3" fmla="val 24973"/>
              </a:avLst>
            </a:prstGeom>
            <a:solidFill>
              <a:schemeClr val="accent4"/>
            </a:solidFill>
            <a:ln>
              <a:noFill/>
            </a:ln>
          </p:spPr>
          <p:style>
            <a:lnRef idx="0"/>
            <a:fillRef idx="0"/>
            <a:effectRef idx="0"/>
            <a:fontRef idx="minor"/>
          </p:style>
        </p:sp>
      </p:grpSp>
      <p:sp>
        <p:nvSpPr>
          <p:cNvPr id="1086" name="CustomShape 9"/>
          <p:cNvSpPr/>
          <p:nvPr/>
        </p:nvSpPr>
        <p:spPr>
          <a:xfrm flipH="1">
            <a:off x="1033920" y="1190520"/>
            <a:ext cx="1597680" cy="37476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IN" sz="1200" spc="-1" strike="noStrike">
                <a:solidFill>
                  <a:srgbClr val="ffffff"/>
                </a:solidFill>
                <a:latin typeface="Open Sans"/>
                <a:ea typeface="Open Sans"/>
              </a:rPr>
              <a:t>GENDER</a:t>
            </a:r>
            <a:endParaRPr b="0" lang="en-IN" sz="1200" spc="-1" strike="noStrike">
              <a:latin typeface="Arial"/>
            </a:endParaRPr>
          </a:p>
        </p:txBody>
      </p:sp>
      <p:sp>
        <p:nvSpPr>
          <p:cNvPr id="1087" name="CustomShape 10"/>
          <p:cNvSpPr/>
          <p:nvPr/>
        </p:nvSpPr>
        <p:spPr>
          <a:xfrm flipH="1">
            <a:off x="1977480" y="1670400"/>
            <a:ext cx="568440" cy="568440"/>
          </a:xfrm>
          <a:prstGeom prst="ellipse">
            <a:avLst/>
          </a:prstGeom>
          <a:solidFill>
            <a:schemeClr val="accent4"/>
          </a:solidFill>
          <a:ln>
            <a:noFill/>
          </a:ln>
        </p:spPr>
        <p:style>
          <a:lnRef idx="0"/>
          <a:fillRef idx="0"/>
          <a:effectRef idx="0"/>
          <a:fontRef idx="minor"/>
        </p:style>
        <p:txBody>
          <a:bodyPr lIns="0" rIns="0" tIns="91440" bIns="91440" anchor="ctr">
            <a:noAutofit/>
          </a:bodyPr>
          <a:p>
            <a:pPr algn="ctr">
              <a:lnSpc>
                <a:spcPct val="100000"/>
              </a:lnSpc>
            </a:pPr>
            <a:r>
              <a:rPr b="1" lang="en-IN" sz="1400" spc="-1" strike="noStrike">
                <a:solidFill>
                  <a:srgbClr val="ffffff"/>
                </a:solidFill>
                <a:latin typeface="Open Sans"/>
                <a:ea typeface="Open Sans"/>
              </a:rPr>
              <a:t>63%</a:t>
            </a:r>
            <a:endParaRPr b="0" lang="en-IN" sz="1400" spc="-1" strike="noStrike">
              <a:latin typeface="Arial"/>
            </a:endParaRPr>
          </a:p>
        </p:txBody>
      </p:sp>
      <p:sp>
        <p:nvSpPr>
          <p:cNvPr id="1088" name="CustomShape 11"/>
          <p:cNvSpPr/>
          <p:nvPr/>
        </p:nvSpPr>
        <p:spPr>
          <a:xfrm flipH="1">
            <a:off x="1120680" y="1670400"/>
            <a:ext cx="568440" cy="568440"/>
          </a:xfrm>
          <a:prstGeom prst="ellipse">
            <a:avLst/>
          </a:prstGeom>
          <a:solidFill>
            <a:schemeClr val="accent1"/>
          </a:solidFill>
          <a:ln>
            <a:noFill/>
          </a:ln>
        </p:spPr>
        <p:style>
          <a:lnRef idx="0"/>
          <a:fillRef idx="0"/>
          <a:effectRef idx="0"/>
          <a:fontRef idx="minor"/>
        </p:style>
        <p:txBody>
          <a:bodyPr lIns="0" rIns="0" tIns="91440" bIns="91440" anchor="ctr">
            <a:noAutofit/>
          </a:bodyPr>
          <a:p>
            <a:pPr algn="ctr">
              <a:lnSpc>
                <a:spcPct val="100000"/>
              </a:lnSpc>
            </a:pPr>
            <a:r>
              <a:rPr b="1" lang="en-IN" sz="1400" spc="-1" strike="noStrike">
                <a:solidFill>
                  <a:srgbClr val="ffffff"/>
                </a:solidFill>
                <a:latin typeface="Open Sans"/>
                <a:ea typeface="Open Sans"/>
              </a:rPr>
              <a:t>37%</a:t>
            </a:r>
            <a:endParaRPr b="0" lang="en-IN" sz="1400" spc="-1" strike="noStrike">
              <a:latin typeface="Arial"/>
            </a:endParaRPr>
          </a:p>
        </p:txBody>
      </p:sp>
      <p:sp>
        <p:nvSpPr>
          <p:cNvPr id="1089" name="CustomShape 12"/>
          <p:cNvSpPr/>
          <p:nvPr/>
        </p:nvSpPr>
        <p:spPr>
          <a:xfrm flipH="1">
            <a:off x="1835280" y="2244240"/>
            <a:ext cx="852120" cy="28620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0" lang="en-IN" sz="1200" spc="-1" strike="noStrike">
                <a:solidFill>
                  <a:srgbClr val="ffffff"/>
                </a:solidFill>
                <a:latin typeface="IBM Plex Sans"/>
                <a:ea typeface="IBM Plex Sans"/>
              </a:rPr>
              <a:t>Women</a:t>
            </a:r>
            <a:endParaRPr b="0" lang="en-IN" sz="1200" spc="-1" strike="noStrike">
              <a:latin typeface="Arial"/>
            </a:endParaRPr>
          </a:p>
        </p:txBody>
      </p:sp>
      <p:sp>
        <p:nvSpPr>
          <p:cNvPr id="1090" name="CustomShape 13"/>
          <p:cNvSpPr/>
          <p:nvPr/>
        </p:nvSpPr>
        <p:spPr>
          <a:xfrm flipH="1">
            <a:off x="978840" y="2244240"/>
            <a:ext cx="852120" cy="28620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0" lang="en-IN" sz="1200" spc="-1" strike="noStrike">
                <a:solidFill>
                  <a:srgbClr val="ffffff"/>
                </a:solidFill>
                <a:latin typeface="IBM Plex Sans"/>
                <a:ea typeface="IBM Plex Sans"/>
              </a:rPr>
              <a:t>Men</a:t>
            </a:r>
            <a:endParaRPr b="0" lang="en-IN" sz="1200" spc="-1" strike="noStrike">
              <a:latin typeface="Arial"/>
            </a:endParaRPr>
          </a:p>
        </p:txBody>
      </p:sp>
      <p:sp>
        <p:nvSpPr>
          <p:cNvPr id="1091" name="CustomShape 14"/>
          <p:cNvSpPr/>
          <p:nvPr/>
        </p:nvSpPr>
        <p:spPr>
          <a:xfrm>
            <a:off x="5278680" y="1378440"/>
            <a:ext cx="2507760" cy="77976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IN" sz="2800" spc="-1" strike="noStrike">
                <a:solidFill>
                  <a:srgbClr val="ffffff"/>
                </a:solidFill>
                <a:latin typeface="Open Sans"/>
                <a:ea typeface="Open Sans"/>
              </a:rPr>
              <a:t>$15 million per annum  </a:t>
            </a:r>
            <a:endParaRPr b="0" lang="en-IN" sz="2800" spc="-1" strike="noStrike">
              <a:latin typeface="Arial"/>
            </a:endParaRPr>
          </a:p>
        </p:txBody>
      </p:sp>
      <p:grpSp>
        <p:nvGrpSpPr>
          <p:cNvPr id="1092" name="Group 15"/>
          <p:cNvGrpSpPr/>
          <p:nvPr/>
        </p:nvGrpSpPr>
        <p:grpSpPr>
          <a:xfrm>
            <a:off x="1592280" y="3439080"/>
            <a:ext cx="2507760" cy="165600"/>
            <a:chOff x="1592280" y="3439080"/>
            <a:chExt cx="2507760" cy="165600"/>
          </a:xfrm>
        </p:grpSpPr>
        <p:sp>
          <p:nvSpPr>
            <p:cNvPr id="1093" name="CustomShape 16"/>
            <p:cNvSpPr/>
            <p:nvPr/>
          </p:nvSpPr>
          <p:spPr>
            <a:xfrm>
              <a:off x="1592280" y="3439080"/>
              <a:ext cx="2507760" cy="165600"/>
            </a:xfrm>
            <a:prstGeom prst="rect">
              <a:avLst/>
            </a:prstGeom>
            <a:solidFill>
              <a:srgbClr val="2c3d6e">
                <a:alpha val="26000"/>
              </a:srgbClr>
            </a:solidFill>
            <a:ln>
              <a:noFill/>
            </a:ln>
          </p:spPr>
          <p:style>
            <a:lnRef idx="0"/>
            <a:fillRef idx="0"/>
            <a:effectRef idx="0"/>
            <a:fontRef idx="minor"/>
          </p:style>
        </p:sp>
        <p:sp>
          <p:nvSpPr>
            <p:cNvPr id="1094" name="CustomShape 17"/>
            <p:cNvSpPr/>
            <p:nvPr/>
          </p:nvSpPr>
          <p:spPr>
            <a:xfrm>
              <a:off x="1592640" y="3439080"/>
              <a:ext cx="1646280" cy="165600"/>
            </a:xfrm>
            <a:prstGeom prst="rect">
              <a:avLst/>
            </a:prstGeom>
            <a:solidFill>
              <a:schemeClr val="accent1"/>
            </a:solidFill>
            <a:ln>
              <a:noFill/>
            </a:ln>
          </p:spPr>
          <p:style>
            <a:lnRef idx="0"/>
            <a:fillRef idx="0"/>
            <a:effectRef idx="0"/>
            <a:fontRef idx="minor"/>
          </p:style>
        </p:sp>
      </p:grpSp>
      <p:sp>
        <p:nvSpPr>
          <p:cNvPr id="1095" name="CustomShape 18"/>
          <p:cNvSpPr/>
          <p:nvPr/>
        </p:nvSpPr>
        <p:spPr>
          <a:xfrm>
            <a:off x="1592280" y="3890520"/>
            <a:ext cx="2507760" cy="165600"/>
          </a:xfrm>
          <a:prstGeom prst="rect">
            <a:avLst/>
          </a:prstGeom>
          <a:solidFill>
            <a:srgbClr val="2c3d6e">
              <a:alpha val="26000"/>
            </a:srgbClr>
          </a:solidFill>
          <a:ln>
            <a:noFill/>
          </a:ln>
        </p:spPr>
        <p:style>
          <a:lnRef idx="0"/>
          <a:fillRef idx="0"/>
          <a:effectRef idx="0"/>
          <a:fontRef idx="minor"/>
        </p:style>
      </p:sp>
      <p:sp>
        <p:nvSpPr>
          <p:cNvPr id="1096" name="CustomShape 19"/>
          <p:cNvSpPr/>
          <p:nvPr/>
        </p:nvSpPr>
        <p:spPr>
          <a:xfrm>
            <a:off x="1568880" y="3890520"/>
            <a:ext cx="1041480" cy="165600"/>
          </a:xfrm>
          <a:prstGeom prst="rect">
            <a:avLst/>
          </a:prstGeom>
          <a:solidFill>
            <a:schemeClr val="accent1"/>
          </a:solidFill>
          <a:ln>
            <a:noFill/>
          </a:ln>
        </p:spPr>
        <p:style>
          <a:lnRef idx="0"/>
          <a:fillRef idx="0"/>
          <a:effectRef idx="0"/>
          <a:fontRef idx="minor"/>
        </p:style>
      </p:sp>
      <p:sp>
        <p:nvSpPr>
          <p:cNvPr id="1097" name="CustomShape 20"/>
          <p:cNvSpPr/>
          <p:nvPr/>
        </p:nvSpPr>
        <p:spPr>
          <a:xfrm>
            <a:off x="1038240" y="2913120"/>
            <a:ext cx="1597680" cy="37476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IN" sz="1200" spc="-1" strike="noStrike">
                <a:solidFill>
                  <a:srgbClr val="ffffff"/>
                </a:solidFill>
                <a:latin typeface="Open Sans"/>
                <a:ea typeface="Open Sans"/>
              </a:rPr>
              <a:t>PROSPECTS</a:t>
            </a:r>
            <a:endParaRPr b="0" lang="en-IN" sz="1200" spc="-1" strike="noStrike">
              <a:latin typeface="Arial"/>
            </a:endParaRPr>
          </a:p>
        </p:txBody>
      </p:sp>
      <p:sp>
        <p:nvSpPr>
          <p:cNvPr id="1098" name="CustomShape 21"/>
          <p:cNvSpPr/>
          <p:nvPr/>
        </p:nvSpPr>
        <p:spPr>
          <a:xfrm>
            <a:off x="1124640" y="3367080"/>
            <a:ext cx="309960" cy="309960"/>
          </a:xfrm>
          <a:prstGeom prst="ellipse">
            <a:avLst/>
          </a:prstGeom>
          <a:solidFill>
            <a:schemeClr val="accent4"/>
          </a:solidFill>
          <a:ln>
            <a:noFill/>
          </a:ln>
        </p:spPr>
        <p:style>
          <a:lnRef idx="0"/>
          <a:fillRef idx="0"/>
          <a:effectRef idx="0"/>
          <a:fontRef idx="minor"/>
        </p:style>
        <p:txBody>
          <a:bodyPr lIns="0" rIns="0" tIns="91440" bIns="91440" anchor="ctr">
            <a:noAutofit/>
          </a:bodyPr>
          <a:p>
            <a:pPr algn="ctr">
              <a:lnSpc>
                <a:spcPct val="100000"/>
              </a:lnSpc>
            </a:pPr>
            <a:r>
              <a:rPr b="0" lang="en-IN" sz="1400" spc="-1" strike="noStrike">
                <a:solidFill>
                  <a:srgbClr val="ffffff"/>
                </a:solidFill>
                <a:latin typeface="IBM Plex Sans"/>
                <a:ea typeface="IBM Plex Sans"/>
              </a:rPr>
              <a:t>A</a:t>
            </a:r>
            <a:endParaRPr b="0" lang="en-IN" sz="1400" spc="-1" strike="noStrike">
              <a:latin typeface="Arial"/>
            </a:endParaRPr>
          </a:p>
        </p:txBody>
      </p:sp>
      <p:sp>
        <p:nvSpPr>
          <p:cNvPr id="1099" name="CustomShape 22"/>
          <p:cNvSpPr/>
          <p:nvPr/>
        </p:nvSpPr>
        <p:spPr>
          <a:xfrm>
            <a:off x="1124640" y="3818520"/>
            <a:ext cx="309960" cy="309960"/>
          </a:xfrm>
          <a:prstGeom prst="ellipse">
            <a:avLst/>
          </a:prstGeom>
          <a:solidFill>
            <a:schemeClr val="accent4"/>
          </a:solidFill>
          <a:ln>
            <a:noFill/>
          </a:ln>
        </p:spPr>
        <p:style>
          <a:lnRef idx="0"/>
          <a:fillRef idx="0"/>
          <a:effectRef idx="0"/>
          <a:fontRef idx="minor"/>
        </p:style>
        <p:txBody>
          <a:bodyPr lIns="0" rIns="0" tIns="91440" bIns="91440" anchor="ctr">
            <a:noAutofit/>
          </a:bodyPr>
          <a:p>
            <a:pPr algn="ctr">
              <a:lnSpc>
                <a:spcPct val="100000"/>
              </a:lnSpc>
            </a:pPr>
            <a:r>
              <a:rPr b="0" lang="en-IN" sz="1400" spc="-1" strike="noStrike">
                <a:solidFill>
                  <a:srgbClr val="ffffff"/>
                </a:solidFill>
                <a:latin typeface="IBM Plex Sans"/>
                <a:ea typeface="IBM Plex Sans"/>
              </a:rPr>
              <a:t>B</a:t>
            </a:r>
            <a:endParaRPr b="0" lang="en-IN" sz="1400" spc="-1" strike="noStrike">
              <a:latin typeface="Arial"/>
            </a:endParaRPr>
          </a:p>
        </p:txBody>
      </p:sp>
      <p:grpSp>
        <p:nvGrpSpPr>
          <p:cNvPr id="1100" name="Group 23"/>
          <p:cNvGrpSpPr/>
          <p:nvPr/>
        </p:nvGrpSpPr>
        <p:grpSpPr>
          <a:xfrm>
            <a:off x="5281560" y="3007080"/>
            <a:ext cx="1136520" cy="1136520"/>
            <a:chOff x="5281560" y="3007080"/>
            <a:chExt cx="1136520" cy="1136520"/>
          </a:xfrm>
        </p:grpSpPr>
        <p:sp>
          <p:nvSpPr>
            <p:cNvPr id="1101" name="CustomShape 24"/>
            <p:cNvSpPr/>
            <p:nvPr/>
          </p:nvSpPr>
          <p:spPr>
            <a:xfrm>
              <a:off x="5281560" y="3007080"/>
              <a:ext cx="1136520" cy="1136520"/>
            </a:xfrm>
            <a:prstGeom prst="donut">
              <a:avLst>
                <a:gd name="adj" fmla="val 9973"/>
              </a:avLst>
            </a:prstGeom>
            <a:solidFill>
              <a:srgbClr val="2c3d6e">
                <a:alpha val="26000"/>
              </a:srgbClr>
            </a:solidFill>
            <a:ln>
              <a:noFill/>
            </a:ln>
          </p:spPr>
          <p:style>
            <a:lnRef idx="0"/>
            <a:fillRef idx="0"/>
            <a:effectRef idx="0"/>
            <a:fontRef idx="minor"/>
          </p:style>
        </p:sp>
        <p:sp>
          <p:nvSpPr>
            <p:cNvPr id="1102" name="CustomShape 25"/>
            <p:cNvSpPr/>
            <p:nvPr/>
          </p:nvSpPr>
          <p:spPr>
            <a:xfrm>
              <a:off x="5281560" y="3007080"/>
              <a:ext cx="1136520" cy="1136520"/>
            </a:xfrm>
            <a:prstGeom prst="blockArc">
              <a:avLst>
                <a:gd name="adj1" fmla="val 4531874"/>
                <a:gd name="adj2" fmla="val 2161899"/>
                <a:gd name="adj3" fmla="val 9751"/>
              </a:avLst>
            </a:prstGeom>
            <a:solidFill>
              <a:schemeClr val="accent1"/>
            </a:solidFill>
            <a:ln>
              <a:noFill/>
            </a:ln>
          </p:spPr>
          <p:style>
            <a:lnRef idx="0"/>
            <a:fillRef idx="0"/>
            <a:effectRef idx="0"/>
            <a:fontRef idx="minor"/>
          </p:style>
        </p:sp>
      </p:grpSp>
      <p:grpSp>
        <p:nvGrpSpPr>
          <p:cNvPr id="1103" name="Group 26"/>
          <p:cNvGrpSpPr/>
          <p:nvPr/>
        </p:nvGrpSpPr>
        <p:grpSpPr>
          <a:xfrm>
            <a:off x="6646680" y="3007080"/>
            <a:ext cx="1136520" cy="1136520"/>
            <a:chOff x="6646680" y="3007080"/>
            <a:chExt cx="1136520" cy="1136520"/>
          </a:xfrm>
        </p:grpSpPr>
        <p:sp>
          <p:nvSpPr>
            <p:cNvPr id="1104" name="CustomShape 27"/>
            <p:cNvSpPr/>
            <p:nvPr/>
          </p:nvSpPr>
          <p:spPr>
            <a:xfrm>
              <a:off x="6646680" y="3007080"/>
              <a:ext cx="1136520" cy="1136520"/>
            </a:xfrm>
            <a:prstGeom prst="donut">
              <a:avLst>
                <a:gd name="adj" fmla="val 9973"/>
              </a:avLst>
            </a:prstGeom>
            <a:solidFill>
              <a:srgbClr val="2c3d6e">
                <a:alpha val="26000"/>
              </a:srgbClr>
            </a:solidFill>
            <a:ln>
              <a:noFill/>
            </a:ln>
          </p:spPr>
          <p:style>
            <a:lnRef idx="0"/>
            <a:fillRef idx="0"/>
            <a:effectRef idx="0"/>
            <a:fontRef idx="minor"/>
          </p:style>
        </p:sp>
        <p:sp>
          <p:nvSpPr>
            <p:cNvPr id="1105" name="CustomShape 28"/>
            <p:cNvSpPr/>
            <p:nvPr/>
          </p:nvSpPr>
          <p:spPr>
            <a:xfrm>
              <a:off x="6646680" y="3007080"/>
              <a:ext cx="1136520" cy="1136520"/>
            </a:xfrm>
            <a:prstGeom prst="blockArc">
              <a:avLst>
                <a:gd name="adj1" fmla="val 11478446"/>
                <a:gd name="adj2" fmla="val 2161899"/>
                <a:gd name="adj3" fmla="val 9751"/>
              </a:avLst>
            </a:prstGeom>
            <a:solidFill>
              <a:schemeClr val="accent1"/>
            </a:solidFill>
            <a:ln>
              <a:noFill/>
            </a:ln>
          </p:spPr>
          <p:style>
            <a:lnRef idx="0"/>
            <a:fillRef idx="0"/>
            <a:effectRef idx="0"/>
            <a:fontRef idx="minor"/>
          </p:style>
        </p:sp>
      </p:grpSp>
      <p:sp>
        <p:nvSpPr>
          <p:cNvPr id="1106" name="CustomShape 29"/>
          <p:cNvSpPr/>
          <p:nvPr/>
        </p:nvSpPr>
        <p:spPr>
          <a:xfrm>
            <a:off x="5403960" y="3271680"/>
            <a:ext cx="891360" cy="60768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IN" sz="1400" spc="-1" strike="noStrike">
                <a:solidFill>
                  <a:srgbClr val="ffffff"/>
                </a:solidFill>
                <a:latin typeface="Open Sans"/>
                <a:ea typeface="Open Sans"/>
              </a:rPr>
              <a:t>infants</a:t>
            </a:r>
            <a:endParaRPr b="0" lang="en-IN" sz="1400" spc="-1" strike="noStrike">
              <a:latin typeface="Arial"/>
            </a:endParaRPr>
          </a:p>
        </p:txBody>
      </p:sp>
      <p:sp>
        <p:nvSpPr>
          <p:cNvPr id="1107" name="CustomShape 30"/>
          <p:cNvSpPr/>
          <p:nvPr/>
        </p:nvSpPr>
        <p:spPr>
          <a:xfrm>
            <a:off x="6769440" y="3271680"/>
            <a:ext cx="891360" cy="60768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IN" sz="1400" spc="-1" strike="noStrike">
                <a:solidFill>
                  <a:srgbClr val="ffffff"/>
                </a:solidFill>
                <a:latin typeface="Open Sans"/>
                <a:ea typeface="Open Sans"/>
              </a:rPr>
              <a:t>Aged people</a:t>
            </a:r>
            <a:endParaRPr b="0" lang="en-IN" sz="1400" spc="-1" strike="noStrike">
              <a:latin typeface="Arial"/>
            </a:endParaRPr>
          </a:p>
        </p:txBody>
      </p:sp>
      <p:grpSp>
        <p:nvGrpSpPr>
          <p:cNvPr id="1108" name="Group 31"/>
          <p:cNvGrpSpPr/>
          <p:nvPr/>
        </p:nvGrpSpPr>
        <p:grpSpPr>
          <a:xfrm>
            <a:off x="902160" y="819000"/>
            <a:ext cx="677880" cy="360"/>
            <a:chOff x="902160" y="819000"/>
            <a:chExt cx="677880" cy="360"/>
          </a:xfrm>
        </p:grpSpPr>
        <p:sp>
          <p:nvSpPr>
            <p:cNvPr id="1109" name="CustomShape 32"/>
            <p:cNvSpPr/>
            <p:nvPr/>
          </p:nvSpPr>
          <p:spPr>
            <a:xfrm>
              <a:off x="902160" y="819000"/>
              <a:ext cx="270360" cy="360"/>
            </a:xfrm>
            <a:custGeom>
              <a:avLst/>
              <a:gdLst/>
              <a:ahLst/>
              <a:rect l="l" t="t" r="r" b="b"/>
              <a:pathLst>
                <a:path w="21600" h="21600">
                  <a:moveTo>
                    <a:pt x="0" y="0"/>
                  </a:moveTo>
                  <a:lnTo>
                    <a:pt x="21600" y="21600"/>
                  </a:lnTo>
                </a:path>
              </a:pathLst>
            </a:custGeom>
            <a:noFill/>
            <a:ln w="38160">
              <a:solidFill>
                <a:schemeClr val="accent1"/>
              </a:solidFill>
              <a:round/>
            </a:ln>
          </p:spPr>
          <p:style>
            <a:lnRef idx="0"/>
            <a:fillRef idx="0"/>
            <a:effectRef idx="0"/>
            <a:fontRef idx="minor"/>
          </p:style>
        </p:sp>
        <p:sp>
          <p:nvSpPr>
            <p:cNvPr id="1110" name="CustomShape 33"/>
            <p:cNvSpPr/>
            <p:nvPr/>
          </p:nvSpPr>
          <p:spPr>
            <a:xfrm>
              <a:off x="1309680" y="819000"/>
              <a:ext cx="270360" cy="360"/>
            </a:xfrm>
            <a:custGeom>
              <a:avLst/>
              <a:gdLst/>
              <a:ahLst/>
              <a:rect l="l" t="t" r="r" b="b"/>
              <a:pathLst>
                <a:path w="21600" h="21600">
                  <a:moveTo>
                    <a:pt x="0" y="0"/>
                  </a:moveTo>
                  <a:lnTo>
                    <a:pt x="21600" y="21600"/>
                  </a:lnTo>
                </a:path>
              </a:pathLst>
            </a:custGeom>
            <a:noFill/>
            <a:ln w="38160">
              <a:solidFill>
                <a:schemeClr val="accent3"/>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1" name="CustomShape 1"/>
          <p:cNvSpPr/>
          <p:nvPr/>
        </p:nvSpPr>
        <p:spPr>
          <a:xfrm>
            <a:off x="838080" y="508680"/>
            <a:ext cx="6702120" cy="548280"/>
          </a:xfrm>
          <a:prstGeom prst="rect">
            <a:avLst/>
          </a:prstGeom>
          <a:noFill/>
          <a:ln>
            <a:noFill/>
          </a:ln>
        </p:spPr>
        <p:style>
          <a:lnRef idx="0"/>
          <a:fillRef idx="0"/>
          <a:effectRef idx="0"/>
          <a:fontRef idx="minor"/>
        </p:style>
        <p:txBody>
          <a:bodyPr lIns="90000" rIns="90000" tIns="91440" bIns="91440">
            <a:spAutoFit/>
          </a:bodyPr>
          <a:p>
            <a:pPr>
              <a:lnSpc>
                <a:spcPct val="100000"/>
              </a:lnSpc>
            </a:pPr>
            <a:r>
              <a:rPr b="1" lang="en-IN" sz="2400" spc="-1" strike="noStrike">
                <a:solidFill>
                  <a:srgbClr val="ffffff"/>
                </a:solidFill>
                <a:latin typeface="Open Sans"/>
                <a:ea typeface="Arial"/>
              </a:rPr>
              <a:t>PROJECT REQUIREMENT &amp; FINANCIALS </a:t>
            </a:r>
            <a:endParaRPr b="0" lang="en-IN" sz="2400" spc="-1" strike="noStrike">
              <a:latin typeface="Arial"/>
            </a:endParaRPr>
          </a:p>
        </p:txBody>
      </p:sp>
      <p:sp>
        <p:nvSpPr>
          <p:cNvPr id="1112" name="CustomShape 2"/>
          <p:cNvSpPr/>
          <p:nvPr/>
        </p:nvSpPr>
        <p:spPr>
          <a:xfrm>
            <a:off x="706680" y="1335240"/>
            <a:ext cx="7519320" cy="2925720"/>
          </a:xfrm>
          <a:prstGeom prst="rect">
            <a:avLst/>
          </a:prstGeom>
          <a:noFill/>
          <a:ln>
            <a:noFill/>
          </a:ln>
        </p:spPr>
        <p:style>
          <a:lnRef idx="0"/>
          <a:fillRef idx="0"/>
          <a:effectRef idx="0"/>
          <a:fontRef idx="minor"/>
        </p:style>
        <p:txBody>
          <a:bodyPr lIns="90000" rIns="90000" tIns="91440" bIns="91440">
            <a:spAutoFit/>
          </a:bodyPr>
          <a:p>
            <a:pPr marL="285840" indent="-282240">
              <a:lnSpc>
                <a:spcPct val="100000"/>
              </a:lnSpc>
              <a:buClr>
                <a:srgbClr val="ffffff"/>
              </a:buClr>
              <a:buFont typeface="Arial"/>
              <a:buChar char="•"/>
            </a:pPr>
            <a:r>
              <a:rPr b="0" lang="en-IN" sz="1800" spc="-1" strike="noStrike">
                <a:solidFill>
                  <a:srgbClr val="ffffff"/>
                </a:solidFill>
                <a:latin typeface="IBM Plex Sans"/>
                <a:ea typeface="Arial"/>
              </a:rPr>
              <a:t>Software team (python, block chain )</a:t>
            </a:r>
            <a:endParaRPr b="0" lang="en-IN" sz="1800" spc="-1" strike="noStrike">
              <a:latin typeface="Arial"/>
            </a:endParaRPr>
          </a:p>
          <a:p>
            <a:pPr marL="285840" indent="-282240">
              <a:lnSpc>
                <a:spcPct val="100000"/>
              </a:lnSpc>
              <a:buClr>
                <a:srgbClr val="ffffff"/>
              </a:buClr>
              <a:buFont typeface="Arial"/>
              <a:buChar char="•"/>
            </a:pPr>
            <a:r>
              <a:rPr b="0" lang="en-IN" sz="1800" spc="-1" strike="noStrike">
                <a:solidFill>
                  <a:srgbClr val="ffffff"/>
                </a:solidFill>
                <a:latin typeface="IBM Plex Sans"/>
                <a:ea typeface="Arial"/>
              </a:rPr>
              <a:t>Biometric devices Pr smart card scanners and cards</a:t>
            </a:r>
            <a:endParaRPr b="0" lang="en-IN" sz="1800" spc="-1" strike="noStrike">
              <a:latin typeface="Arial"/>
            </a:endParaRPr>
          </a:p>
          <a:p>
            <a:pPr marL="285840" indent="-282240">
              <a:lnSpc>
                <a:spcPct val="100000"/>
              </a:lnSpc>
              <a:buClr>
                <a:srgbClr val="ffffff"/>
              </a:buClr>
              <a:buFont typeface="Arial"/>
              <a:buChar char="•"/>
            </a:pPr>
            <a:r>
              <a:rPr b="0" lang="en-IN" sz="1800" spc="-1" strike="noStrike">
                <a:solidFill>
                  <a:srgbClr val="ffffff"/>
                </a:solidFill>
                <a:latin typeface="IBM Plex Sans"/>
                <a:ea typeface="Arial"/>
              </a:rPr>
              <a:t>Total capital amount can we calculated once a blueprint will be ready.</a:t>
            </a:r>
            <a:endParaRPr b="0" lang="en-IN" sz="1800" spc="-1" strike="noStrike">
              <a:latin typeface="Arial"/>
            </a:endParaRPr>
          </a:p>
          <a:p>
            <a:pPr marL="285840" indent="-282240">
              <a:lnSpc>
                <a:spcPct val="100000"/>
              </a:lnSpc>
              <a:buClr>
                <a:srgbClr val="ffffff"/>
              </a:buClr>
              <a:buFont typeface="Arial"/>
              <a:buChar char="•"/>
            </a:pPr>
            <a:r>
              <a:rPr b="0" lang="en-IN" sz="1800" spc="-1" strike="noStrike">
                <a:solidFill>
                  <a:srgbClr val="ffffff"/>
                </a:solidFill>
                <a:latin typeface="IBM Plex Sans"/>
                <a:ea typeface="Arial"/>
              </a:rPr>
              <a:t>Revenue :</a:t>
            </a:r>
            <a:endParaRPr b="0" lang="en-IN" sz="1800" spc="-1" strike="noStrike">
              <a:latin typeface="Arial"/>
            </a:endParaRPr>
          </a:p>
          <a:p>
            <a:pPr marL="285840" indent="-282240">
              <a:lnSpc>
                <a:spcPct val="100000"/>
              </a:lnSpc>
              <a:buClr>
                <a:srgbClr val="ffffff"/>
              </a:buClr>
              <a:buFont typeface="Arial"/>
              <a:buChar char="•"/>
            </a:pPr>
            <a:r>
              <a:rPr b="0" lang="en-IN" sz="1800" spc="-1" strike="noStrike">
                <a:solidFill>
                  <a:srgbClr val="ffffff"/>
                </a:solidFill>
                <a:latin typeface="IBM Plex Sans"/>
                <a:ea typeface="Arial"/>
              </a:rPr>
              <a:t>In Hyderabad there area minimum 900 hospitals and 1500 diagnostic centres only Vijay diagnostic Center have 48 centres in the city.</a:t>
            </a:r>
            <a:endParaRPr b="0" lang="en-IN" sz="1800" spc="-1" strike="noStrike">
              <a:latin typeface="Arial"/>
            </a:endParaRPr>
          </a:p>
          <a:p>
            <a:pPr marL="285840" indent="-282240">
              <a:lnSpc>
                <a:spcPct val="100000"/>
              </a:lnSpc>
              <a:buClr>
                <a:srgbClr val="ffffff"/>
              </a:buClr>
              <a:buFont typeface="Arial"/>
              <a:buChar char="•"/>
            </a:pPr>
            <a:r>
              <a:rPr b="0" lang="en-IN" sz="1800" spc="-1" strike="noStrike">
                <a:solidFill>
                  <a:srgbClr val="ffffff"/>
                </a:solidFill>
                <a:latin typeface="IBM Plex Sans"/>
                <a:ea typeface="Arial"/>
              </a:rPr>
              <a:t>Minimum earning is 400000 per day this we are earning just from Hyderabad .</a:t>
            </a:r>
            <a:endParaRPr b="0" lang="en-IN" sz="1800" spc="-1" strike="noStrike">
              <a:latin typeface="Arial"/>
            </a:endParaRPr>
          </a:p>
          <a:p>
            <a:pPr marL="285840" indent="-282240">
              <a:lnSpc>
                <a:spcPct val="100000"/>
              </a:lnSpc>
              <a:buClr>
                <a:srgbClr val="ffffff"/>
              </a:buClr>
              <a:buFont typeface="Arial"/>
              <a:buChar char="•"/>
            </a:pPr>
            <a:r>
              <a:rPr b="0" lang="en-IN" sz="1800" spc="-1" strike="noStrike">
                <a:solidFill>
                  <a:srgbClr val="ffffff"/>
                </a:solidFill>
                <a:latin typeface="IBM Plex Sans"/>
                <a:ea typeface="Arial"/>
              </a:rPr>
              <a:t>CALCULATION will be explained at the time of personal meeting.</a:t>
            </a:r>
            <a:endParaRPr b="0" lang="en-IN" sz="1800" spc="-1" strike="noStrike">
              <a:latin typeface="Arial"/>
            </a:endParaRPr>
          </a:p>
          <a:p>
            <a:pPr marL="285840" indent="-282240">
              <a:lnSpc>
                <a:spcPct val="100000"/>
              </a:lnSpc>
              <a:buClr>
                <a:srgbClr val="ffffff"/>
              </a:buClr>
              <a:buFont typeface="Arial"/>
              <a:buChar char="•"/>
            </a:pPr>
            <a:r>
              <a:rPr b="0" lang="en-IN" sz="1800" spc="-1" strike="noStrike">
                <a:solidFill>
                  <a:srgbClr val="ffffff"/>
                </a:solidFill>
                <a:latin typeface="IBM Plex Sans"/>
                <a:ea typeface="Arial"/>
              </a:rPr>
              <a:t>HEALTH CARE DATA IS A CRUDE OIL . </a:t>
            </a:r>
            <a:endParaRPr b="0" lang="en-IN" sz="1800" spc="-1" strike="noStrike">
              <a:latin typeface="Arial"/>
            </a:endParaRPr>
          </a:p>
        </p:txBody>
      </p:sp>
      <p:grpSp>
        <p:nvGrpSpPr>
          <p:cNvPr id="1113" name="Group 3"/>
          <p:cNvGrpSpPr/>
          <p:nvPr/>
        </p:nvGrpSpPr>
        <p:grpSpPr>
          <a:xfrm>
            <a:off x="929520" y="1062720"/>
            <a:ext cx="677880" cy="360"/>
            <a:chOff x="929520" y="1062720"/>
            <a:chExt cx="677880" cy="360"/>
          </a:xfrm>
        </p:grpSpPr>
        <p:sp>
          <p:nvSpPr>
            <p:cNvPr id="1114" name="CustomShape 4"/>
            <p:cNvSpPr/>
            <p:nvPr/>
          </p:nvSpPr>
          <p:spPr>
            <a:xfrm>
              <a:off x="929520" y="1062720"/>
              <a:ext cx="270360" cy="360"/>
            </a:xfrm>
            <a:custGeom>
              <a:avLst/>
              <a:gdLst/>
              <a:ahLst/>
              <a:rect l="l" t="t" r="r" b="b"/>
              <a:pathLst>
                <a:path w="21600" h="21600">
                  <a:moveTo>
                    <a:pt x="0" y="0"/>
                  </a:moveTo>
                  <a:lnTo>
                    <a:pt x="21600" y="21600"/>
                  </a:lnTo>
                </a:path>
              </a:pathLst>
            </a:custGeom>
            <a:noFill/>
            <a:ln w="38160">
              <a:solidFill>
                <a:schemeClr val="accent1"/>
              </a:solidFill>
              <a:round/>
            </a:ln>
          </p:spPr>
          <p:style>
            <a:lnRef idx="0"/>
            <a:fillRef idx="0"/>
            <a:effectRef idx="0"/>
            <a:fontRef idx="minor"/>
          </p:style>
        </p:sp>
        <p:sp>
          <p:nvSpPr>
            <p:cNvPr id="1115" name="CustomShape 5"/>
            <p:cNvSpPr/>
            <p:nvPr/>
          </p:nvSpPr>
          <p:spPr>
            <a:xfrm>
              <a:off x="1337040" y="1062720"/>
              <a:ext cx="270360" cy="360"/>
            </a:xfrm>
            <a:custGeom>
              <a:avLst/>
              <a:gdLst/>
              <a:ahLst/>
              <a:rect l="l" t="t" r="r" b="b"/>
              <a:pathLst>
                <a:path w="21600" h="21600">
                  <a:moveTo>
                    <a:pt x="0" y="0"/>
                  </a:moveTo>
                  <a:lnTo>
                    <a:pt x="21600" y="21600"/>
                  </a:lnTo>
                </a:path>
              </a:pathLst>
            </a:custGeom>
            <a:noFill/>
            <a:ln w="38160">
              <a:solidFill>
                <a:schemeClr val="accent3"/>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16" name="CustomShape 1"/>
          <p:cNvSpPr/>
          <p:nvPr/>
        </p:nvSpPr>
        <p:spPr>
          <a:xfrm>
            <a:off x="713160" y="649440"/>
            <a:ext cx="3105360" cy="235476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1" lang="en-IN" sz="3600" spc="-1" strike="noStrike">
                <a:solidFill>
                  <a:srgbClr val="ffffff"/>
                </a:solidFill>
                <a:latin typeface="Open Sans"/>
                <a:ea typeface="Open Sans"/>
              </a:rPr>
              <a:t>A PICTURE IS WORTH A THOUSAND WORDS</a:t>
            </a:r>
            <a:endParaRPr b="0" lang="en-IN" sz="3600" spc="-1" strike="noStrike">
              <a:latin typeface="Arial"/>
            </a:endParaRPr>
          </a:p>
        </p:txBody>
      </p:sp>
      <p:sp>
        <p:nvSpPr>
          <p:cNvPr id="1117" name="CustomShape 2"/>
          <p:cNvSpPr/>
          <p:nvPr/>
        </p:nvSpPr>
        <p:spPr>
          <a:xfrm rot="16200000">
            <a:off x="0" y="4680"/>
            <a:ext cx="988200" cy="988200"/>
          </a:xfrm>
          <a:custGeom>
            <a:avLst/>
            <a:gdLst/>
            <a:ahLst/>
            <a:rect l="l" t="t" r="r" b="b"/>
            <a:pathLst>
              <a:path w="60794" h="60794">
                <a:moveTo>
                  <a:pt x="1" y="0"/>
                </a:moveTo>
                <a:cubicBezTo>
                  <a:pt x="1" y="6906"/>
                  <a:pt x="1191" y="13930"/>
                  <a:pt x="3692" y="20812"/>
                </a:cubicBezTo>
                <a:cubicBezTo>
                  <a:pt x="12681" y="45482"/>
                  <a:pt x="35981" y="60793"/>
                  <a:pt x="60794" y="60793"/>
                </a:cubicBezTo>
                <a:lnTo>
                  <a:pt x="60794" y="45184"/>
                </a:lnTo>
                <a:cubicBezTo>
                  <a:pt x="42351" y="45184"/>
                  <a:pt x="25028" y="33802"/>
                  <a:pt x="18348" y="15466"/>
                </a:cubicBezTo>
                <a:cubicBezTo>
                  <a:pt x="16491" y="10358"/>
                  <a:pt x="15610" y="5132"/>
                  <a:pt x="15610" y="0"/>
                </a:cubicBezTo>
                <a:close/>
              </a:path>
            </a:pathLst>
          </a:custGeom>
          <a:gradFill rotWithShape="0">
            <a:gsLst>
              <a:gs pos="0">
                <a:srgbClr val="496ccc"/>
              </a:gs>
              <a:gs pos="100000">
                <a:srgbClr val="5bd5e4"/>
              </a:gs>
            </a:gsLst>
            <a:lin ang="16200000"/>
          </a:gradFill>
          <a:ln>
            <a:noFill/>
          </a:ln>
        </p:spPr>
        <p:style>
          <a:lnRef idx="0"/>
          <a:fillRef idx="0"/>
          <a:effectRef idx="0"/>
          <a:fontRef idx="minor"/>
        </p:style>
      </p:sp>
      <p:grpSp>
        <p:nvGrpSpPr>
          <p:cNvPr id="1118" name="Group 3"/>
          <p:cNvGrpSpPr/>
          <p:nvPr/>
        </p:nvGrpSpPr>
        <p:grpSpPr>
          <a:xfrm>
            <a:off x="7229520" y="3104640"/>
            <a:ext cx="3045960" cy="2034360"/>
            <a:chOff x="7229520" y="3104640"/>
            <a:chExt cx="3045960" cy="2034360"/>
          </a:xfrm>
        </p:grpSpPr>
        <p:sp>
          <p:nvSpPr>
            <p:cNvPr id="1119" name="CustomShape 4"/>
            <p:cNvSpPr/>
            <p:nvPr/>
          </p:nvSpPr>
          <p:spPr>
            <a:xfrm>
              <a:off x="7229520" y="3104640"/>
              <a:ext cx="3045960" cy="2034360"/>
            </a:xfrm>
            <a:custGeom>
              <a:avLst/>
              <a:gdLst/>
              <a:ahLst/>
              <a:rect l="l" t="t" r="r" b="b"/>
              <a:pathLst>
                <a:path w="173665" h="116069">
                  <a:moveTo>
                    <a:pt x="87083" y="1"/>
                  </a:moveTo>
                  <a:cubicBezTo>
                    <a:pt x="86746" y="1"/>
                    <a:pt x="86408" y="3"/>
                    <a:pt x="86071" y="6"/>
                  </a:cubicBezTo>
                  <a:cubicBezTo>
                    <a:pt x="38291" y="542"/>
                    <a:pt x="1" y="39714"/>
                    <a:pt x="548" y="87493"/>
                  </a:cubicBezTo>
                  <a:cubicBezTo>
                    <a:pt x="667" y="97518"/>
                    <a:pt x="2489" y="107139"/>
                    <a:pt x="5727" y="116068"/>
                  </a:cubicBezTo>
                  <a:lnTo>
                    <a:pt x="24551" y="116068"/>
                  </a:lnTo>
                  <a:cubicBezTo>
                    <a:pt x="20408" y="107317"/>
                    <a:pt x="18038" y="97578"/>
                    <a:pt x="17919" y="87279"/>
                  </a:cubicBezTo>
                  <a:cubicBezTo>
                    <a:pt x="17491" y="49108"/>
                    <a:pt x="48090" y="17806"/>
                    <a:pt x="86261" y="17378"/>
                  </a:cubicBezTo>
                  <a:cubicBezTo>
                    <a:pt x="86526" y="17375"/>
                    <a:pt x="86790" y="17373"/>
                    <a:pt x="87053" y="17373"/>
                  </a:cubicBezTo>
                  <a:cubicBezTo>
                    <a:pt x="124865" y="17373"/>
                    <a:pt x="155737" y="47812"/>
                    <a:pt x="156163" y="85719"/>
                  </a:cubicBezTo>
                  <a:cubicBezTo>
                    <a:pt x="156282" y="96566"/>
                    <a:pt x="153901" y="106865"/>
                    <a:pt x="149543" y="116068"/>
                  </a:cubicBezTo>
                  <a:lnTo>
                    <a:pt x="168367" y="116068"/>
                  </a:lnTo>
                  <a:cubicBezTo>
                    <a:pt x="171843" y="106543"/>
                    <a:pt x="173665" y="96256"/>
                    <a:pt x="173546" y="85529"/>
                  </a:cubicBezTo>
                  <a:cubicBezTo>
                    <a:pt x="173014" y="38087"/>
                    <a:pt x="134391" y="1"/>
                    <a:pt x="87083" y="1"/>
                  </a:cubicBezTo>
                  <a:close/>
                </a:path>
              </a:pathLst>
            </a:custGeom>
            <a:solidFill>
              <a:schemeClr val="accent5"/>
            </a:solidFill>
            <a:ln>
              <a:noFill/>
            </a:ln>
          </p:spPr>
          <p:style>
            <a:lnRef idx="0"/>
            <a:fillRef idx="0"/>
            <a:effectRef idx="0"/>
            <a:fontRef idx="minor"/>
          </p:style>
        </p:sp>
        <p:sp>
          <p:nvSpPr>
            <p:cNvPr id="1120" name="CustomShape 5"/>
            <p:cNvSpPr/>
            <p:nvPr/>
          </p:nvSpPr>
          <p:spPr>
            <a:xfrm>
              <a:off x="7859880" y="3785400"/>
              <a:ext cx="1248120" cy="1353240"/>
            </a:xfrm>
            <a:custGeom>
              <a:avLst/>
              <a:gdLst/>
              <a:ahLst/>
              <a:rect l="l" t="t" r="r" b="b"/>
              <a:pathLst>
                <a:path w="71296" h="77296">
                  <a:moveTo>
                    <a:pt x="51168" y="0"/>
                  </a:moveTo>
                  <a:cubicBezTo>
                    <a:pt x="33186" y="0"/>
                    <a:pt x="15965" y="10209"/>
                    <a:pt x="7871" y="27575"/>
                  </a:cubicBezTo>
                  <a:cubicBezTo>
                    <a:pt x="1" y="44470"/>
                    <a:pt x="2870" y="63591"/>
                    <a:pt x="13645" y="77295"/>
                  </a:cubicBezTo>
                  <a:lnTo>
                    <a:pt x="23766" y="77295"/>
                  </a:lnTo>
                  <a:cubicBezTo>
                    <a:pt x="11264" y="65735"/>
                    <a:pt x="7061" y="46994"/>
                    <a:pt x="14634" y="30730"/>
                  </a:cubicBezTo>
                  <a:cubicBezTo>
                    <a:pt x="21462" y="16069"/>
                    <a:pt x="35986" y="7460"/>
                    <a:pt x="51156" y="7460"/>
                  </a:cubicBezTo>
                  <a:cubicBezTo>
                    <a:pt x="56855" y="7460"/>
                    <a:pt x="62645" y="8674"/>
                    <a:pt x="68152" y="11240"/>
                  </a:cubicBezTo>
                  <a:lnTo>
                    <a:pt x="71295" y="4477"/>
                  </a:lnTo>
                  <a:cubicBezTo>
                    <a:pt x="64774" y="1439"/>
                    <a:pt x="57917" y="0"/>
                    <a:pt x="51168" y="0"/>
                  </a:cubicBezTo>
                  <a:close/>
                </a:path>
              </a:pathLst>
            </a:custGeom>
            <a:solidFill>
              <a:schemeClr val="accent5"/>
            </a:solidFill>
            <a:ln>
              <a:noFill/>
            </a:ln>
          </p:spPr>
          <p:style>
            <a:lnRef idx="0"/>
            <a:fillRef idx="0"/>
            <a:effectRef idx="0"/>
            <a:fontRef idx="minor"/>
          </p:style>
        </p:sp>
        <p:sp>
          <p:nvSpPr>
            <p:cNvPr id="1121" name="CustomShape 6"/>
            <p:cNvSpPr/>
            <p:nvPr/>
          </p:nvSpPr>
          <p:spPr>
            <a:xfrm>
              <a:off x="9239040" y="4923000"/>
              <a:ext cx="275040" cy="216000"/>
            </a:xfrm>
            <a:custGeom>
              <a:avLst/>
              <a:gdLst/>
              <a:ahLst/>
              <a:rect l="l" t="t" r="r" b="b"/>
              <a:pathLst>
                <a:path w="15896" h="12538">
                  <a:moveTo>
                    <a:pt x="9133" y="0"/>
                  </a:moveTo>
                  <a:cubicBezTo>
                    <a:pt x="6859" y="4882"/>
                    <a:pt x="3715" y="9085"/>
                    <a:pt x="1" y="12537"/>
                  </a:cubicBezTo>
                  <a:lnTo>
                    <a:pt x="10121" y="12537"/>
                  </a:lnTo>
                  <a:cubicBezTo>
                    <a:pt x="12347" y="9704"/>
                    <a:pt x="14300" y="6561"/>
                    <a:pt x="15896" y="3132"/>
                  </a:cubicBezTo>
                  <a:lnTo>
                    <a:pt x="9133" y="0"/>
                  </a:lnTo>
                  <a:close/>
                </a:path>
              </a:pathLst>
            </a:custGeom>
            <a:solidFill>
              <a:schemeClr val="accent5"/>
            </a:solidFill>
            <a:ln>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1" name="CustomShape 1"/>
          <p:cNvSpPr/>
          <p:nvPr/>
        </p:nvSpPr>
        <p:spPr>
          <a:xfrm>
            <a:off x="686160" y="2091240"/>
            <a:ext cx="1955880" cy="7318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400" spc="-1" strike="noStrike">
                <a:solidFill>
                  <a:srgbClr val="ffffff"/>
                </a:solidFill>
                <a:latin typeface="Open Sans"/>
                <a:ea typeface="Open Sans"/>
              </a:rPr>
              <a:t>TABLE OF CONTENTS</a:t>
            </a:r>
            <a:endParaRPr b="0" lang="en-IN" sz="2400" spc="-1" strike="noStrike">
              <a:latin typeface="Arial"/>
            </a:endParaRPr>
          </a:p>
        </p:txBody>
      </p:sp>
      <p:sp>
        <p:nvSpPr>
          <p:cNvPr id="872" name="CustomShape 2"/>
          <p:cNvSpPr/>
          <p:nvPr/>
        </p:nvSpPr>
        <p:spPr>
          <a:xfrm>
            <a:off x="3174120" y="1517040"/>
            <a:ext cx="2171880" cy="39672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IN" sz="1600" spc="-1" strike="noStrike">
                <a:solidFill>
                  <a:srgbClr val="ffffff"/>
                </a:solidFill>
                <a:latin typeface="Open Sans"/>
                <a:ea typeface="Open Sans"/>
              </a:rPr>
              <a:t>INTRODUCTION</a:t>
            </a:r>
            <a:endParaRPr b="0" lang="en-IN" sz="1600" spc="-1" strike="noStrike">
              <a:latin typeface="Arial"/>
            </a:endParaRPr>
          </a:p>
        </p:txBody>
      </p:sp>
      <p:sp>
        <p:nvSpPr>
          <p:cNvPr id="873" name="CustomShape 3"/>
          <p:cNvSpPr/>
          <p:nvPr/>
        </p:nvSpPr>
        <p:spPr>
          <a:xfrm>
            <a:off x="3174120" y="1773720"/>
            <a:ext cx="2169360" cy="6238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400" spc="-1" strike="noStrike">
                <a:solidFill>
                  <a:srgbClr val="ffffff"/>
                </a:solidFill>
                <a:latin typeface="IBM Plex Sans"/>
                <a:ea typeface="IBM Plex Sans"/>
              </a:rPr>
              <a:t>Current health system</a:t>
            </a:r>
            <a:endParaRPr b="0" lang="en-IN" sz="1400" spc="-1" strike="noStrike">
              <a:latin typeface="Arial"/>
            </a:endParaRPr>
          </a:p>
        </p:txBody>
      </p:sp>
      <p:sp>
        <p:nvSpPr>
          <p:cNvPr id="874" name="CustomShape 4"/>
          <p:cNvSpPr/>
          <p:nvPr/>
        </p:nvSpPr>
        <p:spPr>
          <a:xfrm>
            <a:off x="3170160" y="944280"/>
            <a:ext cx="1093680" cy="56844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IN" sz="3000" spc="-1" strike="noStrike">
                <a:solidFill>
                  <a:srgbClr val="5bd5e4"/>
                </a:solidFill>
                <a:latin typeface="Open Sans"/>
                <a:ea typeface="Open Sans"/>
              </a:rPr>
              <a:t>01</a:t>
            </a:r>
            <a:endParaRPr b="0" lang="en-IN" sz="3000" spc="-1" strike="noStrike">
              <a:latin typeface="Arial"/>
            </a:endParaRPr>
          </a:p>
        </p:txBody>
      </p:sp>
      <p:sp>
        <p:nvSpPr>
          <p:cNvPr id="875" name="CustomShape 5"/>
          <p:cNvSpPr/>
          <p:nvPr/>
        </p:nvSpPr>
        <p:spPr>
          <a:xfrm>
            <a:off x="5872680" y="1572480"/>
            <a:ext cx="2171880" cy="6238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400" spc="-1" strike="noStrike">
                <a:solidFill>
                  <a:srgbClr val="ffffff"/>
                </a:solidFill>
                <a:latin typeface="IBM Plex Sans"/>
                <a:ea typeface="IBM Plex Sans"/>
              </a:rPr>
              <a:t>Problems being faced by the common crowd its solutions </a:t>
            </a:r>
            <a:endParaRPr b="0" lang="en-IN" sz="1400" spc="-1" strike="noStrike">
              <a:latin typeface="Arial"/>
            </a:endParaRPr>
          </a:p>
        </p:txBody>
      </p:sp>
      <p:sp>
        <p:nvSpPr>
          <p:cNvPr id="876" name="CustomShape 6"/>
          <p:cNvSpPr/>
          <p:nvPr/>
        </p:nvSpPr>
        <p:spPr>
          <a:xfrm>
            <a:off x="5985360" y="944280"/>
            <a:ext cx="1093680" cy="56844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IN" sz="3000" spc="-1" strike="noStrike">
                <a:solidFill>
                  <a:srgbClr val="5bd5e4"/>
                </a:solidFill>
                <a:latin typeface="Open Sans"/>
                <a:ea typeface="Open Sans"/>
              </a:rPr>
              <a:t>02</a:t>
            </a:r>
            <a:endParaRPr b="0" lang="en-IN" sz="3000" spc="-1" strike="noStrike">
              <a:latin typeface="Arial"/>
            </a:endParaRPr>
          </a:p>
        </p:txBody>
      </p:sp>
      <p:sp>
        <p:nvSpPr>
          <p:cNvPr id="877" name="CustomShape 7"/>
          <p:cNvSpPr/>
          <p:nvPr/>
        </p:nvSpPr>
        <p:spPr>
          <a:xfrm>
            <a:off x="3174120" y="3311640"/>
            <a:ext cx="2171880" cy="39672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IN" sz="1600" spc="-1" strike="noStrike">
                <a:solidFill>
                  <a:srgbClr val="ffffff"/>
                </a:solidFill>
                <a:latin typeface="Open Sans"/>
                <a:ea typeface="Open Sans"/>
              </a:rPr>
              <a:t>ANALYSIS</a:t>
            </a:r>
            <a:endParaRPr b="0" lang="en-IN" sz="1600" spc="-1" strike="noStrike">
              <a:latin typeface="Arial"/>
            </a:endParaRPr>
          </a:p>
        </p:txBody>
      </p:sp>
      <p:sp>
        <p:nvSpPr>
          <p:cNvPr id="878" name="CustomShape 8"/>
          <p:cNvSpPr/>
          <p:nvPr/>
        </p:nvSpPr>
        <p:spPr>
          <a:xfrm>
            <a:off x="3174120" y="3568320"/>
            <a:ext cx="2171880" cy="6267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400" spc="-1" strike="noStrike">
                <a:solidFill>
                  <a:srgbClr val="ffffff"/>
                </a:solidFill>
                <a:latin typeface="IBM Plex Sans"/>
                <a:ea typeface="IBM Plex Sans"/>
              </a:rPr>
              <a:t>Market analysis and graphs to explain solutions</a:t>
            </a:r>
            <a:endParaRPr b="0" lang="en-IN" sz="1400" spc="-1" strike="noStrike">
              <a:latin typeface="Arial"/>
            </a:endParaRPr>
          </a:p>
        </p:txBody>
      </p:sp>
      <p:sp>
        <p:nvSpPr>
          <p:cNvPr id="879" name="CustomShape 9"/>
          <p:cNvSpPr/>
          <p:nvPr/>
        </p:nvSpPr>
        <p:spPr>
          <a:xfrm>
            <a:off x="3170160" y="2738880"/>
            <a:ext cx="1093680" cy="56844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IN" sz="3000" spc="-1" strike="noStrike">
                <a:solidFill>
                  <a:srgbClr val="5bd5e4"/>
                </a:solidFill>
                <a:latin typeface="Open Sans"/>
                <a:ea typeface="Open Sans"/>
              </a:rPr>
              <a:t>03</a:t>
            </a:r>
            <a:endParaRPr b="0" lang="en-IN" sz="3000" spc="-1" strike="noStrike">
              <a:latin typeface="Arial"/>
            </a:endParaRPr>
          </a:p>
        </p:txBody>
      </p:sp>
      <p:sp>
        <p:nvSpPr>
          <p:cNvPr id="880" name="CustomShape 10"/>
          <p:cNvSpPr/>
          <p:nvPr/>
        </p:nvSpPr>
        <p:spPr>
          <a:xfrm>
            <a:off x="5989680" y="3311640"/>
            <a:ext cx="2171880" cy="39672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IN" sz="1600" spc="-1" strike="noStrike">
                <a:solidFill>
                  <a:srgbClr val="ffffff"/>
                </a:solidFill>
                <a:latin typeface="Open Sans"/>
                <a:ea typeface="Open Sans"/>
              </a:rPr>
              <a:t>CONCLUSION</a:t>
            </a:r>
            <a:endParaRPr b="0" lang="en-IN" sz="1600" spc="-1" strike="noStrike">
              <a:latin typeface="Arial"/>
            </a:endParaRPr>
          </a:p>
        </p:txBody>
      </p:sp>
      <p:sp>
        <p:nvSpPr>
          <p:cNvPr id="881" name="CustomShape 11"/>
          <p:cNvSpPr/>
          <p:nvPr/>
        </p:nvSpPr>
        <p:spPr>
          <a:xfrm>
            <a:off x="6015600" y="3568320"/>
            <a:ext cx="2171880" cy="6267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400" spc="-1" strike="noStrike">
                <a:solidFill>
                  <a:srgbClr val="ffffff"/>
                </a:solidFill>
                <a:latin typeface="IBM Plex Sans"/>
                <a:ea typeface="IBM Plex Sans"/>
              </a:rPr>
              <a:t>How our project will be successful and reach out to people </a:t>
            </a:r>
            <a:endParaRPr b="0" lang="en-IN" sz="1400" spc="-1" strike="noStrike">
              <a:latin typeface="Arial"/>
            </a:endParaRPr>
          </a:p>
        </p:txBody>
      </p:sp>
      <p:sp>
        <p:nvSpPr>
          <p:cNvPr id="882" name="CustomShape 12"/>
          <p:cNvSpPr/>
          <p:nvPr/>
        </p:nvSpPr>
        <p:spPr>
          <a:xfrm>
            <a:off x="5985360" y="2738880"/>
            <a:ext cx="1093680" cy="56844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IN" sz="3000" spc="-1" strike="noStrike">
                <a:solidFill>
                  <a:srgbClr val="5bd5e4"/>
                </a:solidFill>
                <a:latin typeface="Open Sans"/>
                <a:ea typeface="Open Sans"/>
              </a:rPr>
              <a:t>04</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2" name="CustomShape 1"/>
          <p:cNvSpPr/>
          <p:nvPr/>
        </p:nvSpPr>
        <p:spPr>
          <a:xfrm>
            <a:off x="1066680" y="338040"/>
            <a:ext cx="7372440" cy="56844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IN" sz="3200" spc="-1" strike="noStrike">
                <a:solidFill>
                  <a:srgbClr val="ffffff"/>
                </a:solidFill>
                <a:latin typeface="Bahnschrift SemiBold"/>
                <a:ea typeface="Lucida Sans"/>
              </a:rPr>
              <a:t>COMPETITION</a:t>
            </a:r>
            <a:endParaRPr b="0" lang="en-IN" sz="3200" spc="-1" strike="noStrike">
              <a:latin typeface="Bahnschrift SemiBold"/>
            </a:endParaRPr>
          </a:p>
        </p:txBody>
      </p:sp>
      <p:sp>
        <p:nvSpPr>
          <p:cNvPr id="1123" name="CustomShape 2"/>
          <p:cNvSpPr/>
          <p:nvPr/>
        </p:nvSpPr>
        <p:spPr>
          <a:xfrm>
            <a:off x="754200" y="1180800"/>
            <a:ext cx="7713360" cy="3652200"/>
          </a:xfrm>
          <a:prstGeom prst="rect">
            <a:avLst/>
          </a:prstGeom>
          <a:noFill/>
          <a:ln>
            <a:noFill/>
          </a:ln>
        </p:spPr>
        <p:style>
          <a:lnRef idx="0"/>
          <a:fillRef idx="0"/>
          <a:effectRef idx="0"/>
          <a:fontRef idx="minor"/>
        </p:style>
        <p:txBody>
          <a:bodyPr lIns="90000" rIns="90000" tIns="91440" bIns="91440">
            <a:noAutofit/>
          </a:bodyPr>
          <a:p>
            <a:pPr marL="457200" indent="-338760">
              <a:lnSpc>
                <a:spcPct val="150000"/>
              </a:lnSpc>
              <a:buClr>
                <a:srgbClr val="ffffff"/>
              </a:buClr>
              <a:buFont typeface="IBM Plex Sans"/>
              <a:buChar char="●"/>
            </a:pPr>
            <a:r>
              <a:rPr b="0" lang="en-IN" sz="1800" spc="-1" strike="noStrike">
                <a:solidFill>
                  <a:srgbClr val="ffffff"/>
                </a:solidFill>
                <a:latin typeface="IBM Plex Sans"/>
                <a:ea typeface="IBM Plex Sans"/>
              </a:rPr>
              <a:t>Government had launched guide lines in 2016 even after that no one showed interest in E.H.R.</a:t>
            </a:r>
            <a:endParaRPr b="0" lang="en-IN" sz="1800" spc="-1" strike="noStrike">
              <a:latin typeface="Arial"/>
            </a:endParaRPr>
          </a:p>
          <a:p>
            <a:pPr marL="457200" indent="-338760">
              <a:lnSpc>
                <a:spcPct val="150000"/>
              </a:lnSpc>
              <a:buClr>
                <a:srgbClr val="ffffff"/>
              </a:buClr>
              <a:buFont typeface="IBM Plex Sans"/>
              <a:buChar char="●"/>
            </a:pPr>
            <a:r>
              <a:rPr b="0" lang="en-IN" sz="1800" spc="-1" strike="noStrike">
                <a:solidFill>
                  <a:srgbClr val="ffffff"/>
                </a:solidFill>
                <a:latin typeface="IBM Plex Sans"/>
                <a:ea typeface="IBM Plex Sans"/>
              </a:rPr>
              <a:t>Due to this pandemic telemedicine was risen and companies thought of E.H.R.</a:t>
            </a:r>
            <a:endParaRPr b="0" lang="en-IN" sz="1800" spc="-1" strike="noStrike">
              <a:latin typeface="Arial"/>
            </a:endParaRPr>
          </a:p>
          <a:p>
            <a:pPr marL="457200" indent="-338760">
              <a:lnSpc>
                <a:spcPct val="150000"/>
              </a:lnSpc>
              <a:buClr>
                <a:srgbClr val="ffffff"/>
              </a:buClr>
              <a:buFont typeface="IBM Plex Sans"/>
              <a:buChar char="●"/>
            </a:pPr>
            <a:r>
              <a:rPr b="0" lang="en-IN" sz="1800" spc="-1" strike="noStrike">
                <a:solidFill>
                  <a:srgbClr val="ffffff"/>
                </a:solidFill>
                <a:latin typeface="IBM Plex Sans"/>
                <a:ea typeface="IBM Plex Sans"/>
              </a:rPr>
              <a:t>In India no company has started , but after NDHM launched by government everyone is approaching it as start-up</a:t>
            </a:r>
            <a:endParaRPr b="0" lang="en-IN" sz="1800" spc="-1" strike="noStrike">
              <a:latin typeface="Arial"/>
            </a:endParaRPr>
          </a:p>
          <a:p>
            <a:pPr marL="457200" indent="-338760">
              <a:lnSpc>
                <a:spcPct val="150000"/>
              </a:lnSpc>
              <a:buClr>
                <a:srgbClr val="ffffff"/>
              </a:buClr>
              <a:buFont typeface="IBM Plex Sans"/>
              <a:buChar char="●"/>
            </a:pPr>
            <a:r>
              <a:rPr b="0" lang="en-IN" sz="1800" spc="-1" strike="noStrike">
                <a:solidFill>
                  <a:srgbClr val="ffffff"/>
                </a:solidFill>
                <a:latin typeface="IBM Plex Sans"/>
                <a:ea typeface="IBM Plex Sans"/>
              </a:rPr>
              <a:t>Many hospitals like Yashoda and apollo  are currently saving the records but it is their for internal purpose.</a:t>
            </a:r>
            <a:endParaRPr b="0" lang="en-IN" sz="1800" spc="-1" strike="noStrike">
              <a:latin typeface="Arial"/>
            </a:endParaRPr>
          </a:p>
        </p:txBody>
      </p:sp>
      <p:grpSp>
        <p:nvGrpSpPr>
          <p:cNvPr id="1124" name="Group 3"/>
          <p:cNvGrpSpPr/>
          <p:nvPr/>
        </p:nvGrpSpPr>
        <p:grpSpPr>
          <a:xfrm>
            <a:off x="1143000" y="971640"/>
            <a:ext cx="677880" cy="360"/>
            <a:chOff x="1143000" y="971640"/>
            <a:chExt cx="677880" cy="360"/>
          </a:xfrm>
        </p:grpSpPr>
        <p:sp>
          <p:nvSpPr>
            <p:cNvPr id="1125" name="CustomShape 4"/>
            <p:cNvSpPr/>
            <p:nvPr/>
          </p:nvSpPr>
          <p:spPr>
            <a:xfrm>
              <a:off x="1143000" y="971640"/>
              <a:ext cx="270360" cy="360"/>
            </a:xfrm>
            <a:custGeom>
              <a:avLst/>
              <a:gdLst/>
              <a:ahLst/>
              <a:rect l="l" t="t" r="r" b="b"/>
              <a:pathLst>
                <a:path w="21600" h="21600">
                  <a:moveTo>
                    <a:pt x="0" y="0"/>
                  </a:moveTo>
                  <a:lnTo>
                    <a:pt x="21600" y="21600"/>
                  </a:lnTo>
                </a:path>
              </a:pathLst>
            </a:custGeom>
            <a:noFill/>
            <a:ln w="38160">
              <a:solidFill>
                <a:schemeClr val="accent1"/>
              </a:solidFill>
              <a:round/>
            </a:ln>
          </p:spPr>
          <p:style>
            <a:lnRef idx="0"/>
            <a:fillRef idx="0"/>
            <a:effectRef idx="0"/>
            <a:fontRef idx="minor"/>
          </p:style>
        </p:sp>
        <p:sp>
          <p:nvSpPr>
            <p:cNvPr id="1126" name="CustomShape 5"/>
            <p:cNvSpPr/>
            <p:nvPr/>
          </p:nvSpPr>
          <p:spPr>
            <a:xfrm>
              <a:off x="1550520" y="971640"/>
              <a:ext cx="270360" cy="360"/>
            </a:xfrm>
            <a:custGeom>
              <a:avLst/>
              <a:gdLst/>
              <a:ahLst/>
              <a:rect l="l" t="t" r="r" b="b"/>
              <a:pathLst>
                <a:path w="21600" h="21600">
                  <a:moveTo>
                    <a:pt x="0" y="0"/>
                  </a:moveTo>
                  <a:lnTo>
                    <a:pt x="21600" y="21600"/>
                  </a:lnTo>
                </a:path>
              </a:pathLst>
            </a:custGeom>
            <a:noFill/>
            <a:ln w="38160">
              <a:solidFill>
                <a:schemeClr val="accent3"/>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7" name="CustomShape 1"/>
          <p:cNvSpPr/>
          <p:nvPr/>
        </p:nvSpPr>
        <p:spPr>
          <a:xfrm>
            <a:off x="1082880" y="77400"/>
            <a:ext cx="6981120" cy="5538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2600" spc="-1" strike="noStrike">
                <a:solidFill>
                  <a:srgbClr val="ffffff"/>
                </a:solidFill>
                <a:latin typeface="Corbel"/>
                <a:ea typeface="DejaVu Sans"/>
              </a:rPr>
              <a:t>OUR COMPETITORS</a:t>
            </a:r>
            <a:endParaRPr b="0" lang="en-IN" sz="2600" spc="-1" strike="noStrike">
              <a:latin typeface="Arial"/>
            </a:endParaRPr>
          </a:p>
          <a:p>
            <a:pPr algn="ctr">
              <a:lnSpc>
                <a:spcPct val="100000"/>
              </a:lnSpc>
            </a:pPr>
            <a:endParaRPr b="0" lang="en-IN" sz="2600" spc="-1" strike="noStrike">
              <a:latin typeface="Arial"/>
            </a:endParaRPr>
          </a:p>
          <a:p>
            <a:pPr>
              <a:lnSpc>
                <a:spcPct val="100000"/>
              </a:lnSpc>
            </a:pPr>
            <a:r>
              <a:rPr b="1" lang="en-IN" sz="1400" spc="-1" strike="noStrike">
                <a:solidFill>
                  <a:srgbClr val="ffffff"/>
                </a:solidFill>
                <a:latin typeface="Corbel"/>
                <a:ea typeface="DejaVu Sans"/>
              </a:rPr>
              <a:t>1. </a:t>
            </a:r>
            <a:r>
              <a:rPr b="1" lang="en-IN" sz="1400" spc="-1" strike="noStrike">
                <a:solidFill>
                  <a:srgbClr val="00a933"/>
                </a:solidFill>
                <a:latin typeface="Corbel"/>
                <a:ea typeface="DejaVu Sans"/>
              </a:rPr>
              <a:t>PRACTO</a:t>
            </a:r>
            <a:r>
              <a:rPr b="0" lang="en-IN" sz="1400" spc="-1" strike="noStrike">
                <a:solidFill>
                  <a:srgbClr val="ffffff"/>
                </a:solidFill>
                <a:latin typeface="Corbel"/>
                <a:ea typeface="DejaVu Sans"/>
              </a:rPr>
              <a:t>:</a:t>
            </a:r>
            <a:endParaRPr b="0" lang="en-IN" sz="1400" spc="-1" strike="noStrike">
              <a:latin typeface="Arial"/>
            </a:endParaRPr>
          </a:p>
          <a:p>
            <a:pPr>
              <a:lnSpc>
                <a:spcPct val="100000"/>
              </a:lnSpc>
            </a:pPr>
            <a:r>
              <a:rPr b="0" lang="en-IN" sz="1400" spc="-1" strike="noStrike">
                <a:solidFill>
                  <a:srgbClr val="ffffff"/>
                </a:solidFill>
                <a:latin typeface="Corbel"/>
                <a:ea typeface="DejaVu Sans"/>
              </a:rPr>
              <a:t>*Online pharmacy,appointments,bookings, lab tests,doctor information(work experience,location,reviews)</a:t>
            </a:r>
            <a:endParaRPr b="0" lang="en-IN" sz="1400" spc="-1" strike="noStrike">
              <a:latin typeface="Arial"/>
            </a:endParaRPr>
          </a:p>
          <a:p>
            <a:pPr>
              <a:lnSpc>
                <a:spcPct val="100000"/>
              </a:lnSpc>
            </a:pPr>
            <a:r>
              <a:rPr b="0" lang="en-IN" sz="1400" spc="-1" strike="noStrike">
                <a:solidFill>
                  <a:srgbClr val="ffffff"/>
                </a:solidFill>
                <a:latin typeface="Corbel"/>
                <a:ea typeface="DejaVu Sans"/>
              </a:rPr>
              <a:t>*details of medicine and prescriptions</a:t>
            </a:r>
            <a:endParaRPr b="0" lang="en-IN" sz="1400" spc="-1" strike="noStrike">
              <a:latin typeface="Arial"/>
            </a:endParaRPr>
          </a:p>
          <a:p>
            <a:pPr>
              <a:lnSpc>
                <a:spcPct val="100000"/>
              </a:lnSpc>
            </a:pPr>
            <a:r>
              <a:rPr b="0" lang="en-IN" sz="1400" spc="-1" strike="noStrike">
                <a:solidFill>
                  <a:srgbClr val="ffffff"/>
                </a:solidFill>
                <a:latin typeface="Corbel"/>
                <a:ea typeface="DejaVu Sans"/>
              </a:rPr>
              <a:t>*Stores medical records,reports and history of patients for future use</a:t>
            </a:r>
            <a:endParaRPr b="0" lang="en-IN" sz="1400" spc="-1" strike="noStrike">
              <a:latin typeface="Arial"/>
            </a:endParaRPr>
          </a:p>
          <a:p>
            <a:pPr>
              <a:lnSpc>
                <a:spcPct val="100000"/>
              </a:lnSpc>
            </a:pPr>
            <a:r>
              <a:rPr b="0" lang="en-IN" sz="1400" spc="-1" strike="noStrike">
                <a:solidFill>
                  <a:srgbClr val="ffffff"/>
                </a:solidFill>
                <a:latin typeface="Corbel"/>
                <a:ea typeface="DejaVu Sans"/>
              </a:rPr>
              <a:t>*medicine reminders and new articles everyday</a:t>
            </a:r>
            <a:endParaRPr b="0" lang="en-IN" sz="1400" spc="-1" strike="noStrike">
              <a:latin typeface="Arial"/>
            </a:endParaRPr>
          </a:p>
          <a:p>
            <a:pPr>
              <a:lnSpc>
                <a:spcPct val="100000"/>
              </a:lnSpc>
            </a:pPr>
            <a:r>
              <a:rPr b="0" lang="en-IN" sz="1400" spc="-1" strike="noStrike">
                <a:solidFill>
                  <a:srgbClr val="ffffff"/>
                </a:solidFill>
                <a:latin typeface="Corbel"/>
                <a:ea typeface="DejaVu Sans"/>
              </a:rPr>
              <a:t>*free questions anytime</a:t>
            </a:r>
            <a:endParaRPr b="0" lang="en-IN" sz="1400" spc="-1" strike="noStrike">
              <a:latin typeface="Arial"/>
            </a:endParaRPr>
          </a:p>
          <a:p>
            <a:pPr>
              <a:lnSpc>
                <a:spcPct val="100000"/>
              </a:lnSpc>
            </a:pPr>
            <a:r>
              <a:rPr b="0" lang="en-IN" sz="1400" spc="-1" strike="noStrike">
                <a:solidFill>
                  <a:srgbClr val="ffffff"/>
                </a:solidFill>
                <a:latin typeface="Corbel"/>
                <a:ea typeface="DejaVu Sans"/>
              </a:rPr>
              <a:t>*all over India ,Singapore,phillipines,Indonesia &amp; Malaysia</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400" spc="-1" strike="noStrike">
                <a:solidFill>
                  <a:srgbClr val="ffffff"/>
                </a:solidFill>
                <a:latin typeface="Corbel"/>
                <a:ea typeface="DejaVu Sans"/>
              </a:rPr>
              <a:t>2.</a:t>
            </a:r>
            <a:r>
              <a:rPr b="1" lang="en-IN" sz="1400" spc="-1" strike="noStrike">
                <a:solidFill>
                  <a:srgbClr val="00a933"/>
                </a:solidFill>
                <a:latin typeface="Corbel"/>
                <a:ea typeface="DejaVu Sans"/>
              </a:rPr>
              <a:t> 1Mg</a:t>
            </a:r>
            <a:r>
              <a:rPr b="1" lang="en-IN" sz="1400" spc="-1" strike="noStrike">
                <a:solidFill>
                  <a:srgbClr val="ffffff"/>
                </a:solidFill>
                <a:latin typeface="Corbel"/>
                <a:ea typeface="DejaVu Sans"/>
              </a:rPr>
              <a:t>:</a:t>
            </a:r>
            <a:endParaRPr b="0" lang="en-IN" sz="1400" spc="-1" strike="noStrike">
              <a:latin typeface="Arial"/>
            </a:endParaRPr>
          </a:p>
          <a:p>
            <a:pPr>
              <a:lnSpc>
                <a:spcPct val="100000"/>
              </a:lnSpc>
            </a:pPr>
            <a:r>
              <a:rPr b="0" lang="en-IN" sz="1400" spc="-1" strike="noStrike">
                <a:solidFill>
                  <a:srgbClr val="ffffff"/>
                </a:solidFill>
                <a:latin typeface="Corbel"/>
                <a:ea typeface="DejaVu Sans"/>
              </a:rPr>
              <a:t>*Online pharmacy,appointments,bookings,lab tests &amp; health check-ups</a:t>
            </a:r>
            <a:endParaRPr b="0" lang="en-IN" sz="1400" spc="-1" strike="noStrike">
              <a:latin typeface="Arial"/>
            </a:endParaRPr>
          </a:p>
          <a:p>
            <a:pPr>
              <a:lnSpc>
                <a:spcPct val="100000"/>
              </a:lnSpc>
            </a:pPr>
            <a:r>
              <a:rPr b="0" lang="en-IN" sz="1400" spc="-1" strike="noStrike">
                <a:solidFill>
                  <a:srgbClr val="ffffff"/>
                </a:solidFill>
                <a:latin typeface="Corbel"/>
                <a:ea typeface="DejaVu Sans"/>
              </a:rPr>
              <a:t>*Online doctor consultation</a:t>
            </a:r>
            <a:endParaRPr b="0" lang="en-IN" sz="1400" spc="-1" strike="noStrike">
              <a:latin typeface="Arial"/>
            </a:endParaRPr>
          </a:p>
          <a:p>
            <a:pPr>
              <a:lnSpc>
                <a:spcPct val="100000"/>
              </a:lnSpc>
            </a:pPr>
            <a:r>
              <a:rPr b="0" lang="en-IN" sz="1400" spc="-1" strike="noStrike">
                <a:solidFill>
                  <a:srgbClr val="ffffff"/>
                </a:solidFill>
                <a:latin typeface="Corbel"/>
                <a:ea typeface="DejaVu Sans"/>
              </a:rPr>
              <a:t>*allopathic medicines,Ayurvedic herbs, homeopathic pills and other health products</a:t>
            </a:r>
            <a:endParaRPr b="0" lang="en-IN" sz="1400" spc="-1" strike="noStrike">
              <a:latin typeface="Arial"/>
            </a:endParaRPr>
          </a:p>
          <a:p>
            <a:pPr>
              <a:lnSpc>
                <a:spcPct val="100000"/>
              </a:lnSpc>
            </a:pPr>
            <a:r>
              <a:rPr b="0" lang="en-IN" sz="1400" spc="-1" strike="noStrike">
                <a:solidFill>
                  <a:srgbClr val="ffffff"/>
                </a:solidFill>
                <a:latin typeface="Corbel"/>
                <a:ea typeface="DejaVu Sans"/>
              </a:rPr>
              <a:t>*awarded as India's only ISO/IEC 27001  and Legit script certified online healthcare platform</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600" spc="-1" strike="noStrike">
                <a:solidFill>
                  <a:srgbClr val="00a933"/>
                </a:solidFill>
                <a:latin typeface="Corbel"/>
                <a:ea typeface="DejaVu Sans"/>
              </a:rPr>
              <a:t>What can we add ?</a:t>
            </a:r>
            <a:endParaRPr b="0" lang="en-IN" sz="1600" spc="-1" strike="noStrike">
              <a:latin typeface="Arial"/>
            </a:endParaRPr>
          </a:p>
          <a:p>
            <a:pPr>
              <a:lnSpc>
                <a:spcPct val="100000"/>
              </a:lnSpc>
            </a:pPr>
            <a:r>
              <a:rPr b="0" lang="en-IN" sz="1600" spc="-1" strike="noStrike">
                <a:solidFill>
                  <a:srgbClr val="ffffff"/>
                </a:solidFill>
                <a:latin typeface="Corbel"/>
                <a:ea typeface="DejaVu Sans"/>
              </a:rPr>
              <a:t>*advanced  medical  calculators,allopathy and Ayurveda,auto-session  switch option for doctors and patients,healthcare products.</a:t>
            </a:r>
            <a:endParaRPr b="0" lang="en-IN" sz="1600" spc="-1" strike="noStrike">
              <a:latin typeface="Arial"/>
            </a:endParaRPr>
          </a:p>
          <a:p>
            <a:pPr>
              <a:lnSpc>
                <a:spcPct val="100000"/>
              </a:lnSpc>
            </a:pPr>
            <a:r>
              <a:rPr b="0" lang="en-IN" sz="1600" spc="-1" strike="noStrike">
                <a:solidFill>
                  <a:srgbClr val="ffffff"/>
                </a:solidFill>
                <a:latin typeface="Corbel"/>
                <a:ea typeface="DejaVu Sans"/>
              </a:rPr>
              <a:t>*our main competitors- PRACTO,1MG,EPOCRATES</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8" name="CustomShape 1"/>
          <p:cNvSpPr/>
          <p:nvPr/>
        </p:nvSpPr>
        <p:spPr>
          <a:xfrm>
            <a:off x="1219320" y="360360"/>
            <a:ext cx="4390560" cy="548280"/>
          </a:xfrm>
          <a:prstGeom prst="rect">
            <a:avLst/>
          </a:prstGeom>
          <a:noFill/>
          <a:ln>
            <a:noFill/>
          </a:ln>
        </p:spPr>
        <p:style>
          <a:lnRef idx="0"/>
          <a:fillRef idx="0"/>
          <a:effectRef idx="0"/>
          <a:fontRef idx="minor"/>
        </p:style>
        <p:txBody>
          <a:bodyPr lIns="90000" rIns="90000" tIns="91440" bIns="91440">
            <a:spAutoFit/>
          </a:bodyPr>
          <a:p>
            <a:pPr>
              <a:lnSpc>
                <a:spcPct val="100000"/>
              </a:lnSpc>
            </a:pPr>
            <a:r>
              <a:rPr b="1" lang="en-IN" sz="2400" spc="-1" strike="noStrike">
                <a:solidFill>
                  <a:srgbClr val="ffffff"/>
                </a:solidFill>
                <a:latin typeface="Open Sans"/>
                <a:ea typeface="Comic Sans MS"/>
              </a:rPr>
              <a:t>MARKET OPPORTUNITY </a:t>
            </a:r>
            <a:endParaRPr b="0" lang="en-IN" sz="2400" spc="-1" strike="noStrike">
              <a:latin typeface="Arial"/>
            </a:endParaRPr>
          </a:p>
        </p:txBody>
      </p:sp>
      <p:sp>
        <p:nvSpPr>
          <p:cNvPr id="1129" name="CustomShape 2"/>
          <p:cNvSpPr/>
          <p:nvPr/>
        </p:nvSpPr>
        <p:spPr>
          <a:xfrm>
            <a:off x="871200" y="1512000"/>
            <a:ext cx="6830640" cy="2316960"/>
          </a:xfrm>
          <a:prstGeom prst="rect">
            <a:avLst/>
          </a:prstGeom>
          <a:noFill/>
          <a:ln>
            <a:noFill/>
          </a:ln>
        </p:spPr>
        <p:style>
          <a:lnRef idx="0"/>
          <a:fillRef idx="0"/>
          <a:effectRef idx="0"/>
          <a:fontRef idx="minor"/>
        </p:style>
        <p:txBody>
          <a:bodyPr lIns="90000" rIns="90000" tIns="91440" bIns="91440">
            <a:spAutoFit/>
          </a:bodyPr>
          <a:p>
            <a:pPr>
              <a:lnSpc>
                <a:spcPct val="100000"/>
              </a:lnSpc>
            </a:pPr>
            <a:r>
              <a:rPr b="0" lang="en-IN" sz="2000" spc="-1" strike="noStrike">
                <a:solidFill>
                  <a:srgbClr val="ffffff"/>
                </a:solidFill>
                <a:latin typeface="Arial"/>
                <a:ea typeface="Arial"/>
              </a:rPr>
              <a:t>We have to create an opportunity on our own by creating a space in healthcare industry.</a:t>
            </a:r>
            <a:endParaRPr b="0" lang="en-IN" sz="2000" spc="-1" strike="noStrike">
              <a:latin typeface="Arial"/>
            </a:endParaRPr>
          </a:p>
          <a:p>
            <a:pPr>
              <a:lnSpc>
                <a:spcPct val="100000"/>
              </a:lnSpc>
            </a:pPr>
            <a:r>
              <a:rPr b="0" lang="en-IN" sz="2000" spc="-1" strike="noStrike">
                <a:solidFill>
                  <a:srgbClr val="ffffff"/>
                </a:solidFill>
                <a:latin typeface="Arial"/>
                <a:ea typeface="Arial"/>
              </a:rPr>
              <a:t>Before someone else initiates it, we have to stand and create an awareness among the people ,and this is how we can gain more customers.</a:t>
            </a:r>
            <a:endParaRPr b="0" lang="en-IN" sz="2000" spc="-1" strike="noStrike">
              <a:latin typeface="Arial"/>
            </a:endParaRPr>
          </a:p>
          <a:p>
            <a:pPr>
              <a:lnSpc>
                <a:spcPct val="100000"/>
              </a:lnSpc>
            </a:pPr>
            <a:r>
              <a:rPr b="0" lang="en-IN" sz="2000" spc="-1" strike="noStrike">
                <a:solidFill>
                  <a:srgbClr val="ffffff"/>
                </a:solidFill>
                <a:latin typeface="Arial"/>
                <a:ea typeface="Arial"/>
              </a:rPr>
              <a:t>Product Quality , unique UI, proper approach, high level marketing and political influence can make us win the race. </a:t>
            </a:r>
            <a:endParaRPr b="0" lang="en-IN" sz="2000" spc="-1" strike="noStrike">
              <a:latin typeface="Arial"/>
            </a:endParaRPr>
          </a:p>
        </p:txBody>
      </p:sp>
      <p:grpSp>
        <p:nvGrpSpPr>
          <p:cNvPr id="1130" name="Group 3"/>
          <p:cNvGrpSpPr/>
          <p:nvPr/>
        </p:nvGrpSpPr>
        <p:grpSpPr>
          <a:xfrm>
            <a:off x="1350000" y="960120"/>
            <a:ext cx="677880" cy="360"/>
            <a:chOff x="1350000" y="960120"/>
            <a:chExt cx="677880" cy="360"/>
          </a:xfrm>
        </p:grpSpPr>
        <p:sp>
          <p:nvSpPr>
            <p:cNvPr id="1131" name="CustomShape 4"/>
            <p:cNvSpPr/>
            <p:nvPr/>
          </p:nvSpPr>
          <p:spPr>
            <a:xfrm>
              <a:off x="1350000" y="960120"/>
              <a:ext cx="270360" cy="360"/>
            </a:xfrm>
            <a:custGeom>
              <a:avLst/>
              <a:gdLst/>
              <a:ahLst/>
              <a:rect l="l" t="t" r="r" b="b"/>
              <a:pathLst>
                <a:path w="21600" h="21600">
                  <a:moveTo>
                    <a:pt x="0" y="0"/>
                  </a:moveTo>
                  <a:lnTo>
                    <a:pt x="21600" y="21600"/>
                  </a:lnTo>
                </a:path>
              </a:pathLst>
            </a:custGeom>
            <a:noFill/>
            <a:ln w="38160">
              <a:solidFill>
                <a:schemeClr val="accent1"/>
              </a:solidFill>
              <a:round/>
            </a:ln>
          </p:spPr>
          <p:style>
            <a:lnRef idx="0"/>
            <a:fillRef idx="0"/>
            <a:effectRef idx="0"/>
            <a:fontRef idx="minor"/>
          </p:style>
        </p:sp>
        <p:sp>
          <p:nvSpPr>
            <p:cNvPr id="1132" name="CustomShape 5"/>
            <p:cNvSpPr/>
            <p:nvPr/>
          </p:nvSpPr>
          <p:spPr>
            <a:xfrm>
              <a:off x="1757520" y="960120"/>
              <a:ext cx="270360" cy="360"/>
            </a:xfrm>
            <a:custGeom>
              <a:avLst/>
              <a:gdLst/>
              <a:ahLst/>
              <a:rect l="l" t="t" r="r" b="b"/>
              <a:pathLst>
                <a:path w="21600" h="21600">
                  <a:moveTo>
                    <a:pt x="0" y="0"/>
                  </a:moveTo>
                  <a:lnTo>
                    <a:pt x="21600" y="21600"/>
                  </a:lnTo>
                </a:path>
              </a:pathLst>
            </a:custGeom>
            <a:noFill/>
            <a:ln w="38160">
              <a:solidFill>
                <a:schemeClr val="accent3"/>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3" name="CustomShape 1"/>
          <p:cNvSpPr/>
          <p:nvPr/>
        </p:nvSpPr>
        <p:spPr>
          <a:xfrm>
            <a:off x="731160" y="361800"/>
            <a:ext cx="7713360" cy="56844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400" spc="-1" strike="noStrike">
                <a:solidFill>
                  <a:srgbClr val="ffffff"/>
                </a:solidFill>
                <a:latin typeface="Open Sans"/>
                <a:ea typeface="Open Sans"/>
              </a:rPr>
              <a:t>MARKET RESEARCH</a:t>
            </a:r>
            <a:endParaRPr b="0" lang="en-IN" sz="2400" spc="-1" strike="noStrike">
              <a:latin typeface="Arial"/>
            </a:endParaRPr>
          </a:p>
        </p:txBody>
      </p:sp>
      <p:pic>
        <p:nvPicPr>
          <p:cNvPr id="1134" name="Google Shape;1340;p14" descr=""/>
          <p:cNvPicPr/>
          <p:nvPr/>
        </p:nvPicPr>
        <p:blipFill>
          <a:blip r:embed="rId1"/>
          <a:stretch/>
        </p:blipFill>
        <p:spPr>
          <a:xfrm>
            <a:off x="732240" y="1296000"/>
            <a:ext cx="3872880" cy="2393280"/>
          </a:xfrm>
          <a:prstGeom prst="rect">
            <a:avLst/>
          </a:prstGeom>
          <a:ln>
            <a:noFill/>
          </a:ln>
        </p:spPr>
      </p:pic>
      <p:pic>
        <p:nvPicPr>
          <p:cNvPr id="1135" name="Google Shape;1341;p14" descr=""/>
          <p:cNvPicPr/>
          <p:nvPr/>
        </p:nvPicPr>
        <p:blipFill>
          <a:blip r:embed="rId2"/>
          <a:stretch/>
        </p:blipFill>
        <p:spPr>
          <a:xfrm>
            <a:off x="4836600" y="1296000"/>
            <a:ext cx="3872880" cy="2388600"/>
          </a:xfrm>
          <a:prstGeom prst="rect">
            <a:avLst/>
          </a:prstGeom>
          <a:ln>
            <a:noFill/>
          </a:ln>
        </p:spPr>
      </p:pic>
      <p:sp>
        <p:nvSpPr>
          <p:cNvPr id="1136" name="CustomShape 2"/>
          <p:cNvSpPr/>
          <p:nvPr/>
        </p:nvSpPr>
        <p:spPr>
          <a:xfrm>
            <a:off x="712800" y="4125240"/>
            <a:ext cx="3873240" cy="56844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0" lang="en-IN" sz="1400" spc="-1" strike="noStrike">
                <a:solidFill>
                  <a:srgbClr val="ffffff"/>
                </a:solidFill>
                <a:latin typeface="IBM Plex Sans"/>
                <a:ea typeface="IBM Plex Sans"/>
              </a:rPr>
              <a:t>This bar graph tells us about the different type of medical records taken by average in a hospital in India.</a:t>
            </a:r>
            <a:endParaRPr b="0" lang="en-IN" sz="1400" spc="-1" strike="noStrike">
              <a:latin typeface="Arial"/>
            </a:endParaRPr>
          </a:p>
        </p:txBody>
      </p:sp>
      <p:sp>
        <p:nvSpPr>
          <p:cNvPr id="1137" name="CustomShape 3"/>
          <p:cNvSpPr/>
          <p:nvPr/>
        </p:nvSpPr>
        <p:spPr>
          <a:xfrm>
            <a:off x="5832000" y="3488760"/>
            <a:ext cx="2085120" cy="39672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IN" sz="1400" spc="-1" strike="noStrike">
                <a:solidFill>
                  <a:srgbClr val="ffffff"/>
                </a:solidFill>
                <a:latin typeface="Open Sans"/>
                <a:ea typeface="Open Sans"/>
              </a:rPr>
              <a:t>Age sectors</a:t>
            </a:r>
            <a:endParaRPr b="0" lang="en-IN" sz="1400" spc="-1" strike="noStrike">
              <a:latin typeface="Arial"/>
            </a:endParaRPr>
          </a:p>
        </p:txBody>
      </p:sp>
      <p:sp>
        <p:nvSpPr>
          <p:cNvPr id="1138" name="CustomShape 4"/>
          <p:cNvSpPr/>
          <p:nvPr/>
        </p:nvSpPr>
        <p:spPr>
          <a:xfrm>
            <a:off x="5832360" y="3827880"/>
            <a:ext cx="2085120" cy="56844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0" lang="en-IN" sz="1400" spc="-1" strike="noStrike">
                <a:solidFill>
                  <a:srgbClr val="ffffff"/>
                </a:solidFill>
                <a:latin typeface="IBM Plex Sans"/>
                <a:ea typeface="IBM Plex Sans"/>
              </a:rPr>
              <a:t>This pie chart tells us about the age sectors of people taken by average in a hospital in India </a:t>
            </a:r>
            <a:endParaRPr b="0" lang="en-IN" sz="1400" spc="-1" strike="noStrike">
              <a:latin typeface="Arial"/>
            </a:endParaRPr>
          </a:p>
          <a:p>
            <a:pPr algn="ctr">
              <a:lnSpc>
                <a:spcPct val="100000"/>
              </a:lnSpc>
            </a:pPr>
            <a:endParaRPr b="0" lang="en-IN" sz="1400" spc="-1" strike="noStrike">
              <a:latin typeface="Arial"/>
            </a:endParaRPr>
          </a:p>
        </p:txBody>
      </p:sp>
      <p:sp>
        <p:nvSpPr>
          <p:cNvPr id="1139" name="CustomShape 5"/>
          <p:cNvSpPr/>
          <p:nvPr/>
        </p:nvSpPr>
        <p:spPr>
          <a:xfrm>
            <a:off x="1607040" y="3709800"/>
            <a:ext cx="2085120" cy="39672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IN" sz="1400" spc="-1" strike="noStrike">
                <a:solidFill>
                  <a:srgbClr val="ffffff"/>
                </a:solidFill>
                <a:latin typeface="Open Sans"/>
                <a:ea typeface="Open Sans"/>
              </a:rPr>
              <a:t>EVOLUTION</a:t>
            </a:r>
            <a:endParaRPr b="0" lang="en-IN" sz="1400" spc="-1" strike="noStrike">
              <a:latin typeface="Arial"/>
            </a:endParaRPr>
          </a:p>
        </p:txBody>
      </p:sp>
      <p:grpSp>
        <p:nvGrpSpPr>
          <p:cNvPr id="1140" name="Group 6"/>
          <p:cNvGrpSpPr/>
          <p:nvPr/>
        </p:nvGrpSpPr>
        <p:grpSpPr>
          <a:xfrm>
            <a:off x="862560" y="963720"/>
            <a:ext cx="677880" cy="360"/>
            <a:chOff x="862560" y="963720"/>
            <a:chExt cx="677880" cy="360"/>
          </a:xfrm>
        </p:grpSpPr>
        <p:sp>
          <p:nvSpPr>
            <p:cNvPr id="1141" name="CustomShape 7"/>
            <p:cNvSpPr/>
            <p:nvPr/>
          </p:nvSpPr>
          <p:spPr>
            <a:xfrm>
              <a:off x="862560" y="963720"/>
              <a:ext cx="270360" cy="360"/>
            </a:xfrm>
            <a:custGeom>
              <a:avLst/>
              <a:gdLst/>
              <a:ahLst/>
              <a:rect l="l" t="t" r="r" b="b"/>
              <a:pathLst>
                <a:path w="21600" h="21600">
                  <a:moveTo>
                    <a:pt x="0" y="0"/>
                  </a:moveTo>
                  <a:lnTo>
                    <a:pt x="21600" y="21600"/>
                  </a:lnTo>
                </a:path>
              </a:pathLst>
            </a:custGeom>
            <a:noFill/>
            <a:ln w="38160">
              <a:solidFill>
                <a:schemeClr val="accent1"/>
              </a:solidFill>
              <a:round/>
            </a:ln>
          </p:spPr>
          <p:style>
            <a:lnRef idx="0"/>
            <a:fillRef idx="0"/>
            <a:effectRef idx="0"/>
            <a:fontRef idx="minor"/>
          </p:style>
        </p:sp>
        <p:sp>
          <p:nvSpPr>
            <p:cNvPr id="1142" name="CustomShape 8"/>
            <p:cNvSpPr/>
            <p:nvPr/>
          </p:nvSpPr>
          <p:spPr>
            <a:xfrm>
              <a:off x="1270080" y="963720"/>
              <a:ext cx="270360" cy="360"/>
            </a:xfrm>
            <a:custGeom>
              <a:avLst/>
              <a:gdLst/>
              <a:ahLst/>
              <a:rect l="l" t="t" r="r" b="b"/>
              <a:pathLst>
                <a:path w="21600" h="21600">
                  <a:moveTo>
                    <a:pt x="0" y="0"/>
                  </a:moveTo>
                  <a:lnTo>
                    <a:pt x="21600" y="21600"/>
                  </a:lnTo>
                </a:path>
              </a:pathLst>
            </a:custGeom>
            <a:noFill/>
            <a:ln w="38160">
              <a:solidFill>
                <a:schemeClr val="accent3"/>
              </a:solidFill>
              <a:round/>
            </a:ln>
          </p:spPr>
          <p:style>
            <a:lnRef idx="0"/>
            <a:fillRef idx="0"/>
            <a:effectRef idx="0"/>
            <a:fontRef idx="minor"/>
          </p:style>
        </p:sp>
      </p:grpSp>
      <p:sp>
        <p:nvSpPr>
          <p:cNvPr id="1143" name="CustomShape 9"/>
          <p:cNvSpPr/>
          <p:nvPr/>
        </p:nvSpPr>
        <p:spPr>
          <a:xfrm>
            <a:off x="1152000" y="3456000"/>
            <a:ext cx="717120" cy="213120"/>
          </a:xfrm>
          <a:prstGeom prst="rect">
            <a:avLst/>
          </a:prstGeom>
          <a:solidFill>
            <a:srgbClr val="ffffff"/>
          </a:solidFill>
          <a:ln>
            <a:solidFill>
              <a:srgbClr val="3465a4"/>
            </a:solidFill>
          </a:ln>
        </p:spPr>
        <p:style>
          <a:lnRef idx="0"/>
          <a:fillRef idx="0"/>
          <a:effectRef idx="0"/>
          <a:fontRef idx="minor"/>
        </p:style>
      </p:sp>
      <p:sp>
        <p:nvSpPr>
          <p:cNvPr id="1144" name="CustomShape 10"/>
          <p:cNvSpPr/>
          <p:nvPr/>
        </p:nvSpPr>
        <p:spPr>
          <a:xfrm>
            <a:off x="1152000" y="3456000"/>
            <a:ext cx="717120" cy="196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700" spc="-1" strike="noStrike">
                <a:solidFill>
                  <a:srgbClr val="000000"/>
                </a:solidFill>
                <a:latin typeface="Arial Black"/>
                <a:ea typeface="DejaVu Sans"/>
              </a:rPr>
              <a:t>Pregnancy</a:t>
            </a:r>
            <a:endParaRPr b="0" lang="en-IN" sz="700" spc="-1" strike="noStrike">
              <a:latin typeface="Arial"/>
            </a:endParaRPr>
          </a:p>
        </p:txBody>
      </p:sp>
      <p:sp>
        <p:nvSpPr>
          <p:cNvPr id="1145" name="CustomShape 11"/>
          <p:cNvSpPr/>
          <p:nvPr/>
        </p:nvSpPr>
        <p:spPr>
          <a:xfrm>
            <a:off x="2088000" y="3456000"/>
            <a:ext cx="573120" cy="213120"/>
          </a:xfrm>
          <a:prstGeom prst="rect">
            <a:avLst/>
          </a:prstGeom>
          <a:solidFill>
            <a:srgbClr val="ffffff"/>
          </a:solidFill>
          <a:ln>
            <a:solidFill>
              <a:srgbClr val="3465a4"/>
            </a:solidFill>
          </a:ln>
        </p:spPr>
        <p:style>
          <a:lnRef idx="0"/>
          <a:fillRef idx="0"/>
          <a:effectRef idx="0"/>
          <a:fontRef idx="minor"/>
        </p:style>
      </p:sp>
      <p:sp>
        <p:nvSpPr>
          <p:cNvPr id="1146" name="CustomShape 12"/>
          <p:cNvSpPr/>
          <p:nvPr/>
        </p:nvSpPr>
        <p:spPr>
          <a:xfrm>
            <a:off x="1995480" y="3449160"/>
            <a:ext cx="78948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800" spc="-1" strike="noStrike">
                <a:solidFill>
                  <a:srgbClr val="000000"/>
                </a:solidFill>
                <a:latin typeface="Arial Black"/>
                <a:ea typeface="DejaVu Sans"/>
              </a:rPr>
              <a:t>Hereditary </a:t>
            </a:r>
            <a:endParaRPr b="0" lang="en-IN" sz="800" spc="-1" strike="noStrike">
              <a:latin typeface="Arial"/>
            </a:endParaRPr>
          </a:p>
        </p:txBody>
      </p:sp>
      <p:sp>
        <p:nvSpPr>
          <p:cNvPr id="1147" name="CustomShape 13"/>
          <p:cNvSpPr/>
          <p:nvPr/>
        </p:nvSpPr>
        <p:spPr>
          <a:xfrm>
            <a:off x="2880000" y="3456000"/>
            <a:ext cx="573480" cy="21348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IN" sz="1000" spc="-1" strike="noStrike">
                <a:solidFill>
                  <a:srgbClr val="000000"/>
                </a:solidFill>
                <a:latin typeface="Arial"/>
                <a:ea typeface="DejaVu Sans"/>
              </a:rPr>
              <a:t>General </a:t>
            </a:r>
            <a:endParaRPr b="0" lang="en-IN" sz="1000" spc="-1" strike="noStrike">
              <a:latin typeface="Arial"/>
            </a:endParaRPr>
          </a:p>
        </p:txBody>
      </p:sp>
      <p:sp>
        <p:nvSpPr>
          <p:cNvPr id="1148" name="CustomShape 14"/>
          <p:cNvSpPr/>
          <p:nvPr/>
        </p:nvSpPr>
        <p:spPr>
          <a:xfrm>
            <a:off x="3672000" y="3456000"/>
            <a:ext cx="645480" cy="213480"/>
          </a:xfrm>
          <a:prstGeom prst="rect">
            <a:avLst/>
          </a:prstGeom>
          <a:solidFill>
            <a:srgbClr val="ffffff"/>
          </a:solidFill>
          <a:ln>
            <a:solidFill>
              <a:srgbClr val="3465a4"/>
            </a:solidFill>
          </a:ln>
        </p:spPr>
        <p:style>
          <a:lnRef idx="0"/>
          <a:fillRef idx="0"/>
          <a:effectRef idx="0"/>
          <a:fontRef idx="minor"/>
        </p:style>
      </p:sp>
      <p:sp>
        <p:nvSpPr>
          <p:cNvPr id="1149" name="CustomShape 15"/>
          <p:cNvSpPr/>
          <p:nvPr/>
        </p:nvSpPr>
        <p:spPr>
          <a:xfrm>
            <a:off x="3600000" y="3456000"/>
            <a:ext cx="789480" cy="196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700" spc="-1" strike="noStrike">
                <a:solidFill>
                  <a:srgbClr val="000000"/>
                </a:solidFill>
                <a:latin typeface="Arial"/>
                <a:ea typeface="DejaVu Sans"/>
              </a:rPr>
              <a:t>emergencies</a:t>
            </a:r>
            <a:endParaRPr b="0" lang="en-IN" sz="700" spc="-1" strike="noStrike">
              <a:latin typeface="Arial"/>
            </a:endParaRPr>
          </a:p>
        </p:txBody>
      </p:sp>
      <p:sp>
        <p:nvSpPr>
          <p:cNvPr id="1150" name="CustomShape 16"/>
          <p:cNvSpPr/>
          <p:nvPr/>
        </p:nvSpPr>
        <p:spPr>
          <a:xfrm>
            <a:off x="5184000" y="3240000"/>
            <a:ext cx="1293480" cy="241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000" spc="-1" strike="noStrike">
                <a:solidFill>
                  <a:srgbClr val="ffffff"/>
                </a:solidFill>
                <a:latin typeface="Arial"/>
                <a:ea typeface="DejaVu Sans"/>
              </a:rPr>
              <a:t>Age 16-25</a:t>
            </a:r>
            <a:endParaRPr b="0" lang="en-IN" sz="1000" spc="-1" strike="noStrike">
              <a:latin typeface="Arial"/>
            </a:endParaRPr>
          </a:p>
        </p:txBody>
      </p:sp>
      <p:sp>
        <p:nvSpPr>
          <p:cNvPr id="1151" name="CustomShape 17"/>
          <p:cNvSpPr/>
          <p:nvPr/>
        </p:nvSpPr>
        <p:spPr>
          <a:xfrm>
            <a:off x="7632000" y="3168000"/>
            <a:ext cx="1149480" cy="241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000" spc="-1" strike="noStrike">
                <a:solidFill>
                  <a:srgbClr val="ffffff"/>
                </a:solidFill>
                <a:latin typeface="Arial"/>
                <a:ea typeface="DejaVu Sans"/>
              </a:rPr>
              <a:t>Age infants-15</a:t>
            </a:r>
            <a:endParaRPr b="0" lang="en-IN" sz="1000" spc="-1" strike="noStrike">
              <a:latin typeface="Arial"/>
            </a:endParaRPr>
          </a:p>
        </p:txBody>
      </p:sp>
      <p:sp>
        <p:nvSpPr>
          <p:cNvPr id="1152" name="CustomShape 18"/>
          <p:cNvSpPr/>
          <p:nvPr/>
        </p:nvSpPr>
        <p:spPr>
          <a:xfrm>
            <a:off x="7531560" y="1456200"/>
            <a:ext cx="1293480" cy="241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000" spc="-1" strike="noStrike">
                <a:solidFill>
                  <a:srgbClr val="ffffff"/>
                </a:solidFill>
                <a:latin typeface="Arial"/>
                <a:ea typeface="DejaVu Sans"/>
              </a:rPr>
              <a:t>Age 25-40</a:t>
            </a:r>
            <a:endParaRPr b="0" lang="en-IN" sz="1000" spc="-1" strike="noStrike">
              <a:latin typeface="Arial"/>
            </a:endParaRPr>
          </a:p>
        </p:txBody>
      </p:sp>
      <p:sp>
        <p:nvSpPr>
          <p:cNvPr id="1153" name="CustomShape 19"/>
          <p:cNvSpPr/>
          <p:nvPr/>
        </p:nvSpPr>
        <p:spPr>
          <a:xfrm>
            <a:off x="5184000" y="1639800"/>
            <a:ext cx="1221480" cy="241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000" spc="-1" strike="noStrike">
                <a:solidFill>
                  <a:srgbClr val="ffffff"/>
                </a:solidFill>
                <a:latin typeface="Arial"/>
                <a:ea typeface="DejaVu Sans"/>
              </a:rPr>
              <a:t>Age 40-70</a:t>
            </a: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4" name="CustomShape 1"/>
          <p:cNvSpPr/>
          <p:nvPr/>
        </p:nvSpPr>
        <p:spPr>
          <a:xfrm>
            <a:off x="713160" y="361800"/>
            <a:ext cx="4608360" cy="6516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400" spc="-1" strike="noStrike">
                <a:solidFill>
                  <a:srgbClr val="ffffff"/>
                </a:solidFill>
                <a:latin typeface="Open Sans"/>
                <a:ea typeface="Open Sans"/>
              </a:rPr>
              <a:t>ANALYSIS</a:t>
            </a:r>
            <a:endParaRPr b="0" lang="en-IN" sz="2400" spc="-1" strike="noStrike">
              <a:latin typeface="Arial"/>
            </a:endParaRPr>
          </a:p>
        </p:txBody>
      </p:sp>
      <p:grpSp>
        <p:nvGrpSpPr>
          <p:cNvPr id="1155" name="Group 2"/>
          <p:cNvGrpSpPr/>
          <p:nvPr/>
        </p:nvGrpSpPr>
        <p:grpSpPr>
          <a:xfrm>
            <a:off x="713160" y="1267920"/>
            <a:ext cx="4522680" cy="2440080"/>
            <a:chOff x="713160" y="1267920"/>
            <a:chExt cx="4522680" cy="2440080"/>
          </a:xfrm>
        </p:grpSpPr>
        <p:sp>
          <p:nvSpPr>
            <p:cNvPr id="1156" name="CustomShape 3"/>
            <p:cNvSpPr/>
            <p:nvPr/>
          </p:nvSpPr>
          <p:spPr>
            <a:xfrm>
              <a:off x="3373920" y="2463480"/>
              <a:ext cx="933840" cy="208080"/>
            </a:xfrm>
            <a:custGeom>
              <a:avLst/>
              <a:gdLst/>
              <a:ahLst/>
              <a:rect l="l" t="t" r="r" b="b"/>
              <a:pathLst>
                <a:path w="59156" h="13204">
                  <a:moveTo>
                    <a:pt x="1" y="0"/>
                  </a:moveTo>
                  <a:lnTo>
                    <a:pt x="1" y="0"/>
                  </a:lnTo>
                  <a:close/>
                  <a:moveTo>
                    <a:pt x="59155" y="13203"/>
                  </a:moveTo>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57" name="CustomShape 4"/>
            <p:cNvSpPr/>
            <p:nvPr/>
          </p:nvSpPr>
          <p:spPr>
            <a:xfrm>
              <a:off x="2410560" y="1349640"/>
              <a:ext cx="2608200" cy="1994760"/>
            </a:xfrm>
            <a:custGeom>
              <a:avLst/>
              <a:gdLst/>
              <a:ahLst/>
              <a:rect l="l" t="t" r="r" b="b"/>
              <a:pathLst>
                <a:path w="164746" h="124369">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58" name="CustomShape 5"/>
            <p:cNvSpPr/>
            <p:nvPr/>
          </p:nvSpPr>
          <p:spPr>
            <a:xfrm>
              <a:off x="4316040" y="2922840"/>
              <a:ext cx="699120" cy="518760"/>
            </a:xfrm>
            <a:custGeom>
              <a:avLst/>
              <a:gdLst/>
              <a:ahLst/>
              <a:rect l="l" t="t" r="r" b="b"/>
              <a:pathLst>
                <a:path w="44363" h="32555">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59" name="CustomShape 6"/>
            <p:cNvSpPr/>
            <p:nvPr/>
          </p:nvSpPr>
          <p:spPr>
            <a:xfrm>
              <a:off x="4651200" y="2739960"/>
              <a:ext cx="358200" cy="196200"/>
            </a:xfrm>
            <a:custGeom>
              <a:avLst/>
              <a:gdLst/>
              <a:ahLst/>
              <a:rect l="l" t="t" r="r" b="b"/>
              <a:pathLst>
                <a:path w="22865" h="12472">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60" name="CustomShape 7"/>
            <p:cNvSpPr/>
            <p:nvPr/>
          </p:nvSpPr>
          <p:spPr>
            <a:xfrm>
              <a:off x="4306680" y="2605320"/>
              <a:ext cx="174600" cy="200520"/>
            </a:xfrm>
            <a:custGeom>
              <a:avLst/>
              <a:gdLst/>
              <a:ahLst/>
              <a:rect l="l" t="t" r="r" b="b"/>
              <a:pathLst>
                <a:path w="11286" h="12738">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61" name="CustomShape 8"/>
            <p:cNvSpPr/>
            <p:nvPr/>
          </p:nvSpPr>
          <p:spPr>
            <a:xfrm>
              <a:off x="4082040" y="2628360"/>
              <a:ext cx="339480" cy="272520"/>
            </a:xfrm>
            <a:custGeom>
              <a:avLst/>
              <a:gdLst/>
              <a:ahLst/>
              <a:rect l="l" t="t" r="r" b="b"/>
              <a:pathLst>
                <a:path w="21672" h="17228">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62" name="CustomShape 9"/>
            <p:cNvSpPr/>
            <p:nvPr/>
          </p:nvSpPr>
          <p:spPr>
            <a:xfrm>
              <a:off x="3348720" y="2927520"/>
              <a:ext cx="139680" cy="249840"/>
            </a:xfrm>
            <a:custGeom>
              <a:avLst/>
              <a:gdLst/>
              <a:ahLst/>
              <a:rect l="l" t="t" r="r" b="b"/>
              <a:pathLst>
                <a:path w="9091" h="15817">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63" name="CustomShape 10"/>
            <p:cNvSpPr/>
            <p:nvPr/>
          </p:nvSpPr>
          <p:spPr>
            <a:xfrm>
              <a:off x="4649040" y="1875240"/>
              <a:ext cx="165240" cy="264600"/>
            </a:xfrm>
            <a:custGeom>
              <a:avLst/>
              <a:gdLst/>
              <a:ahLst/>
              <a:rect l="l" t="t" r="r" b="b"/>
              <a:pathLst>
                <a:path w="10698" h="16731">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64" name="CustomShape 11"/>
            <p:cNvSpPr/>
            <p:nvPr/>
          </p:nvSpPr>
          <p:spPr>
            <a:xfrm>
              <a:off x="4942800" y="3371400"/>
              <a:ext cx="293040" cy="223560"/>
            </a:xfrm>
            <a:custGeom>
              <a:avLst/>
              <a:gdLst/>
              <a:ahLst/>
              <a:rect l="l" t="t" r="r" b="b"/>
              <a:pathLst>
                <a:path w="18751" h="14182">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65" name="CustomShape 12"/>
            <p:cNvSpPr/>
            <p:nvPr/>
          </p:nvSpPr>
          <p:spPr>
            <a:xfrm>
              <a:off x="4565160" y="2364480"/>
              <a:ext cx="143280" cy="243360"/>
            </a:xfrm>
            <a:custGeom>
              <a:avLst/>
              <a:gdLst/>
              <a:ahLst/>
              <a:rect l="l" t="t" r="r" b="b"/>
              <a:pathLst>
                <a:path w="9315" h="15417">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66" name="CustomShape 13"/>
            <p:cNvSpPr/>
            <p:nvPr/>
          </p:nvSpPr>
          <p:spPr>
            <a:xfrm>
              <a:off x="4459680" y="2701440"/>
              <a:ext cx="113400" cy="141840"/>
            </a:xfrm>
            <a:custGeom>
              <a:avLst/>
              <a:gdLst/>
              <a:ahLst/>
              <a:rect l="l" t="t" r="r" b="b"/>
              <a:pathLst>
                <a:path w="7415" h="9097">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67" name="CustomShape 14"/>
            <p:cNvSpPr/>
            <p:nvPr/>
          </p:nvSpPr>
          <p:spPr>
            <a:xfrm>
              <a:off x="3305160" y="1351800"/>
              <a:ext cx="160560" cy="100440"/>
            </a:xfrm>
            <a:custGeom>
              <a:avLst/>
              <a:gdLst/>
              <a:ahLst/>
              <a:rect l="l" t="t" r="r" b="b"/>
              <a:pathLst>
                <a:path w="10405" h="652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68" name="CustomShape 15"/>
            <p:cNvSpPr/>
            <p:nvPr/>
          </p:nvSpPr>
          <p:spPr>
            <a:xfrm>
              <a:off x="2852280" y="1311840"/>
              <a:ext cx="151920" cy="52920"/>
            </a:xfrm>
            <a:custGeom>
              <a:avLst/>
              <a:gdLst/>
              <a:ahLst/>
              <a:rect l="l" t="t" r="r" b="b"/>
              <a:pathLst>
                <a:path w="9851" h="35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69" name="CustomShape 16"/>
            <p:cNvSpPr/>
            <p:nvPr/>
          </p:nvSpPr>
          <p:spPr>
            <a:xfrm>
              <a:off x="2570400" y="1694520"/>
              <a:ext cx="69120" cy="70200"/>
            </a:xfrm>
            <a:custGeom>
              <a:avLst/>
              <a:gdLst/>
              <a:ahLst/>
              <a:rect l="l" t="t" r="r" b="b"/>
              <a:pathLst>
                <a:path w="4633" h="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70" name="CustomShape 17"/>
            <p:cNvSpPr/>
            <p:nvPr/>
          </p:nvSpPr>
          <p:spPr>
            <a:xfrm>
              <a:off x="4423320" y="2881080"/>
              <a:ext cx="132120" cy="48600"/>
            </a:xfrm>
            <a:custGeom>
              <a:avLst/>
              <a:gdLst/>
              <a:ahLst/>
              <a:rect l="l" t="t" r="r" b="b"/>
              <a:pathLst>
                <a:path w="8614" h="3295">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71" name="CustomShape 18"/>
            <p:cNvSpPr/>
            <p:nvPr/>
          </p:nvSpPr>
          <p:spPr>
            <a:xfrm>
              <a:off x="4197600" y="1367640"/>
              <a:ext cx="162000" cy="30960"/>
            </a:xfrm>
            <a:custGeom>
              <a:avLst/>
              <a:gdLst/>
              <a:ahLst/>
              <a:rect l="l" t="t" r="r" b="b"/>
              <a:pathLst>
                <a:path w="10487" h="2193">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72" name="CustomShape 19"/>
            <p:cNvSpPr/>
            <p:nvPr/>
          </p:nvSpPr>
          <p:spPr>
            <a:xfrm>
              <a:off x="4686840" y="3481200"/>
              <a:ext cx="75600" cy="58320"/>
            </a:xfrm>
            <a:custGeom>
              <a:avLst/>
              <a:gdLst/>
              <a:ahLst/>
              <a:rect l="l" t="t" r="r" b="b"/>
              <a:pathLst>
                <a:path w="5029" h="3895">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73" name="CustomShape 20"/>
            <p:cNvSpPr/>
            <p:nvPr/>
          </p:nvSpPr>
          <p:spPr>
            <a:xfrm>
              <a:off x="3948840" y="2526120"/>
              <a:ext cx="47880" cy="78120"/>
            </a:xfrm>
            <a:custGeom>
              <a:avLst/>
              <a:gdLst/>
              <a:ahLst/>
              <a:rect l="l" t="t" r="r" b="b"/>
              <a:pathLst>
                <a:path w="3284" h="5122">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74" name="CustomShape 21"/>
            <p:cNvSpPr/>
            <p:nvPr/>
          </p:nvSpPr>
          <p:spPr>
            <a:xfrm>
              <a:off x="3653640" y="1299240"/>
              <a:ext cx="97560" cy="38160"/>
            </a:xfrm>
            <a:custGeom>
              <a:avLst/>
              <a:gdLst/>
              <a:ahLst/>
              <a:rect l="l" t="t" r="r" b="b"/>
              <a:pathLst>
                <a:path w="6430" h="2646">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75" name="CustomShape 22"/>
            <p:cNvSpPr/>
            <p:nvPr/>
          </p:nvSpPr>
          <p:spPr>
            <a:xfrm>
              <a:off x="2952360" y="1299600"/>
              <a:ext cx="70560" cy="31680"/>
            </a:xfrm>
            <a:custGeom>
              <a:avLst/>
              <a:gdLst/>
              <a:ahLst/>
              <a:rect l="l" t="t" r="r" b="b"/>
              <a:pathLst>
                <a:path w="4719" h="222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76" name="CustomShape 23"/>
            <p:cNvSpPr/>
            <p:nvPr/>
          </p:nvSpPr>
          <p:spPr>
            <a:xfrm>
              <a:off x="4526280" y="2884320"/>
              <a:ext cx="76680" cy="45000"/>
            </a:xfrm>
            <a:custGeom>
              <a:avLst/>
              <a:gdLst/>
              <a:ahLst/>
              <a:rect l="l" t="t" r="r" b="b"/>
              <a:pathLst>
                <a:path w="5116" h="306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77" name="CustomShape 24"/>
            <p:cNvSpPr/>
            <p:nvPr/>
          </p:nvSpPr>
          <p:spPr>
            <a:xfrm>
              <a:off x="4552920" y="2242080"/>
              <a:ext cx="38520" cy="56160"/>
            </a:xfrm>
            <a:custGeom>
              <a:avLst/>
              <a:gdLst/>
              <a:ahLst/>
              <a:rect l="l" t="t" r="r" b="b"/>
              <a:pathLst>
                <a:path w="2711" h="3754">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78" name="CustomShape 25"/>
            <p:cNvSpPr/>
            <p:nvPr/>
          </p:nvSpPr>
          <p:spPr>
            <a:xfrm>
              <a:off x="4547880" y="2497320"/>
              <a:ext cx="43560" cy="58320"/>
            </a:xfrm>
            <a:custGeom>
              <a:avLst/>
              <a:gdLst/>
              <a:ahLst/>
              <a:rect l="l" t="t" r="r" b="b"/>
              <a:pathLst>
                <a:path w="3025" h="3891">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79" name="CustomShape 26"/>
            <p:cNvSpPr/>
            <p:nvPr/>
          </p:nvSpPr>
          <p:spPr>
            <a:xfrm>
              <a:off x="3194280" y="1297440"/>
              <a:ext cx="66240" cy="26280"/>
            </a:xfrm>
            <a:custGeom>
              <a:avLst/>
              <a:gdLst/>
              <a:ahLst/>
              <a:rect l="l" t="t" r="r" b="b"/>
              <a:pathLst>
                <a:path w="4460" h="1893">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80" name="CustomShape 27"/>
            <p:cNvSpPr/>
            <p:nvPr/>
          </p:nvSpPr>
          <p:spPr>
            <a:xfrm>
              <a:off x="5140800" y="3102840"/>
              <a:ext cx="42840" cy="47160"/>
            </a:xfrm>
            <a:custGeom>
              <a:avLst/>
              <a:gdLst/>
              <a:ahLst/>
              <a:rect l="l" t="t" r="r" b="b"/>
              <a:pathLst>
                <a:path w="2963" h="3202">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81" name="CustomShape 28"/>
            <p:cNvSpPr/>
            <p:nvPr/>
          </p:nvSpPr>
          <p:spPr>
            <a:xfrm>
              <a:off x="4714560" y="2662560"/>
              <a:ext cx="37440" cy="47160"/>
            </a:xfrm>
            <a:custGeom>
              <a:avLst/>
              <a:gdLst/>
              <a:ahLst/>
              <a:rect l="l" t="t" r="r" b="b"/>
              <a:pathLst>
                <a:path w="2643" h="3192">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82" name="CustomShape 29"/>
            <p:cNvSpPr/>
            <p:nvPr/>
          </p:nvSpPr>
          <p:spPr>
            <a:xfrm>
              <a:off x="3278520" y="1292400"/>
              <a:ext cx="51120" cy="28080"/>
            </a:xfrm>
            <a:custGeom>
              <a:avLst/>
              <a:gdLst/>
              <a:ahLst/>
              <a:rect l="l" t="t" r="r" b="b"/>
              <a:pathLst>
                <a:path w="3489" h="2006">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83" name="CustomShape 30"/>
            <p:cNvSpPr/>
            <p:nvPr/>
          </p:nvSpPr>
          <p:spPr>
            <a:xfrm>
              <a:off x="4748760" y="1432080"/>
              <a:ext cx="47160" cy="22680"/>
            </a:xfrm>
            <a:custGeom>
              <a:avLst/>
              <a:gdLst/>
              <a:ahLst/>
              <a:rect l="l" t="t" r="r" b="b"/>
              <a:pathLst>
                <a:path w="3243" h="1672">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84" name="CustomShape 31"/>
            <p:cNvSpPr/>
            <p:nvPr/>
          </p:nvSpPr>
          <p:spPr>
            <a:xfrm>
              <a:off x="3762000" y="1323000"/>
              <a:ext cx="47520" cy="25920"/>
            </a:xfrm>
            <a:custGeom>
              <a:avLst/>
              <a:gdLst/>
              <a:ahLst/>
              <a:rect l="l" t="t" r="r" b="b"/>
              <a:pathLst>
                <a:path w="3262" h="1879">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85" name="CustomShape 32"/>
            <p:cNvSpPr/>
            <p:nvPr/>
          </p:nvSpPr>
          <p:spPr>
            <a:xfrm>
              <a:off x="4612680" y="2781000"/>
              <a:ext cx="45000" cy="21600"/>
            </a:xfrm>
            <a:custGeom>
              <a:avLst/>
              <a:gdLst/>
              <a:ahLst/>
              <a:rect l="l" t="t" r="r" b="b"/>
              <a:pathLst>
                <a:path w="3112" h="1609">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86" name="CustomShape 33"/>
            <p:cNvSpPr/>
            <p:nvPr/>
          </p:nvSpPr>
          <p:spPr>
            <a:xfrm>
              <a:off x="3346200" y="1298520"/>
              <a:ext cx="34920" cy="21240"/>
            </a:xfrm>
            <a:custGeom>
              <a:avLst/>
              <a:gdLst/>
              <a:ahLst/>
              <a:rect l="l" t="t" r="r" b="b"/>
              <a:pathLst>
                <a:path w="2481" h="159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87" name="CustomShape 34"/>
            <p:cNvSpPr/>
            <p:nvPr/>
          </p:nvSpPr>
          <p:spPr>
            <a:xfrm>
              <a:off x="1897560" y="1303560"/>
              <a:ext cx="325800" cy="56880"/>
            </a:xfrm>
            <a:custGeom>
              <a:avLst/>
              <a:gdLst/>
              <a:ahLst/>
              <a:rect l="l" t="t" r="r" b="b"/>
              <a:pathLst>
                <a:path w="20808" h="3802">
                  <a:moveTo>
                    <a:pt x="20756" y="0"/>
                  </a:moveTo>
                  <a:lnTo>
                    <a:pt x="20738" y="17"/>
                  </a:lnTo>
                  <a:lnTo>
                    <a:pt x="20773" y="17"/>
                  </a:lnTo>
                  <a:lnTo>
                    <a:pt x="20808" y="0"/>
                  </a:lnTo>
                  <a:close/>
                  <a:moveTo>
                    <a:pt x="1" y="3785"/>
                  </a:moveTo>
                  <a:lnTo>
                    <a:pt x="1" y="3802"/>
                  </a:lnTo>
                  <a:lnTo>
                    <a:pt x="18" y="3802"/>
                  </a:lnTo>
                  <a:lnTo>
                    <a:pt x="18" y="3785"/>
                  </a:ln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88" name="CustomShape 35"/>
            <p:cNvSpPr/>
            <p:nvPr/>
          </p:nvSpPr>
          <p:spPr>
            <a:xfrm>
              <a:off x="713160" y="1267920"/>
              <a:ext cx="2046240" cy="2440080"/>
            </a:xfrm>
            <a:custGeom>
              <a:avLst/>
              <a:gdLst/>
              <a:ahLst/>
              <a:rect l="l" t="t" r="r" b="b"/>
              <a:pathLst>
                <a:path w="129302" h="15209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89" name="CustomShape 36"/>
            <p:cNvSpPr/>
            <p:nvPr/>
          </p:nvSpPr>
          <p:spPr>
            <a:xfrm>
              <a:off x="1568160" y="1333440"/>
              <a:ext cx="175320" cy="54720"/>
            </a:xfrm>
            <a:custGeom>
              <a:avLst/>
              <a:gdLst/>
              <a:ahLst/>
              <a:rect l="l" t="t" r="r" b="b"/>
              <a:pathLst>
                <a:path w="11320" h="3667">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90" name="CustomShape 37"/>
            <p:cNvSpPr/>
            <p:nvPr/>
          </p:nvSpPr>
          <p:spPr>
            <a:xfrm>
              <a:off x="2559600" y="1505880"/>
              <a:ext cx="131040" cy="57240"/>
            </a:xfrm>
            <a:custGeom>
              <a:avLst/>
              <a:gdLst/>
              <a:ahLst/>
              <a:rect l="l" t="t" r="r" b="b"/>
              <a:pathLst>
                <a:path w="8538" h="3823">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91" name="CustomShape 38"/>
            <p:cNvSpPr/>
            <p:nvPr/>
          </p:nvSpPr>
          <p:spPr>
            <a:xfrm>
              <a:off x="1486800" y="2270880"/>
              <a:ext cx="162720" cy="68400"/>
            </a:xfrm>
            <a:custGeom>
              <a:avLst/>
              <a:gdLst/>
              <a:ahLst/>
              <a:rect l="l" t="t" r="r" b="b"/>
              <a:pathLst>
                <a:path w="10543" h="4524">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92" name="CustomShape 39"/>
            <p:cNvSpPr/>
            <p:nvPr/>
          </p:nvSpPr>
          <p:spPr>
            <a:xfrm>
              <a:off x="1757880" y="1313640"/>
              <a:ext cx="98280" cy="67680"/>
            </a:xfrm>
            <a:custGeom>
              <a:avLst/>
              <a:gdLst/>
              <a:ahLst/>
              <a:rect l="l" t="t" r="r" b="b"/>
              <a:pathLst>
                <a:path w="6481" h="4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93" name="CustomShape 40"/>
            <p:cNvSpPr/>
            <p:nvPr/>
          </p:nvSpPr>
          <p:spPr>
            <a:xfrm>
              <a:off x="1636200" y="2331720"/>
              <a:ext cx="100440" cy="43200"/>
            </a:xfrm>
            <a:custGeom>
              <a:avLst/>
              <a:gdLst/>
              <a:ahLst/>
              <a:rect l="l" t="t" r="r" b="b"/>
              <a:pathLst>
                <a:path w="6602" h="2958">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94" name="CustomShape 41"/>
            <p:cNvSpPr/>
            <p:nvPr/>
          </p:nvSpPr>
          <p:spPr>
            <a:xfrm>
              <a:off x="1784160" y="1522440"/>
              <a:ext cx="77760" cy="37080"/>
            </a:xfrm>
            <a:custGeom>
              <a:avLst/>
              <a:gdLst/>
              <a:ahLst/>
              <a:rect l="l" t="t" r="r" b="b"/>
              <a:pathLst>
                <a:path w="5185" h="2581">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95" name="CustomShape 42"/>
            <p:cNvSpPr/>
            <p:nvPr/>
          </p:nvSpPr>
          <p:spPr>
            <a:xfrm>
              <a:off x="1699200" y="1320480"/>
              <a:ext cx="55440" cy="24480"/>
            </a:xfrm>
            <a:custGeom>
              <a:avLst/>
              <a:gdLst/>
              <a:ahLst/>
              <a:rect l="l" t="t" r="r" b="b"/>
              <a:pathLst>
                <a:path w="3770" h="1793">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96" name="CustomShape 43"/>
            <p:cNvSpPr/>
            <p:nvPr/>
          </p:nvSpPr>
          <p:spPr>
            <a:xfrm>
              <a:off x="1751400" y="2354760"/>
              <a:ext cx="33120" cy="24120"/>
            </a:xfrm>
            <a:custGeom>
              <a:avLst/>
              <a:gdLst/>
              <a:ahLst/>
              <a:rect l="l" t="t" r="r" b="b"/>
              <a:pathLst>
                <a:path w="2369" h="1773">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97" name="CustomShape 44"/>
            <p:cNvSpPr/>
            <p:nvPr/>
          </p:nvSpPr>
          <p:spPr>
            <a:xfrm>
              <a:off x="2001600" y="3634560"/>
              <a:ext cx="35280" cy="20880"/>
            </a:xfrm>
            <a:custGeom>
              <a:avLst/>
              <a:gdLst/>
              <a:ahLst/>
              <a:rect l="l" t="t" r="r" b="b"/>
              <a:pathLst>
                <a:path w="2507" h="1569">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98" name="CustomShape 45"/>
            <p:cNvSpPr/>
            <p:nvPr/>
          </p:nvSpPr>
          <p:spPr>
            <a:xfrm>
              <a:off x="1582560" y="2358360"/>
              <a:ext cx="31320" cy="20160"/>
            </a:xfrm>
            <a:custGeom>
              <a:avLst/>
              <a:gdLst/>
              <a:ahLst/>
              <a:rect l="l" t="t" r="r" b="b"/>
              <a:pathLst>
                <a:path w="2247" h="1531">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199" name="CustomShape 46"/>
            <p:cNvSpPr/>
            <p:nvPr/>
          </p:nvSpPr>
          <p:spPr>
            <a:xfrm>
              <a:off x="5033880" y="2833560"/>
              <a:ext cx="25560" cy="30240"/>
            </a:xfrm>
            <a:custGeom>
              <a:avLst/>
              <a:gdLst/>
              <a:ahLst/>
              <a:rect l="l" t="t" r="r" b="b"/>
              <a:pathLst>
                <a:path w="1895" h="2142">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200" name="CustomShape 47"/>
            <p:cNvSpPr/>
            <p:nvPr/>
          </p:nvSpPr>
          <p:spPr>
            <a:xfrm>
              <a:off x="3287160" y="1461600"/>
              <a:ext cx="30600" cy="20160"/>
            </a:xfrm>
            <a:custGeom>
              <a:avLst/>
              <a:gdLst/>
              <a:ahLst/>
              <a:rect l="l" t="t" r="r" b="b"/>
              <a:pathLst>
                <a:path w="2196" h="151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201" name="CustomShape 48"/>
            <p:cNvSpPr/>
            <p:nvPr/>
          </p:nvSpPr>
          <p:spPr>
            <a:xfrm>
              <a:off x="4575960" y="2788920"/>
              <a:ext cx="27360" cy="19800"/>
            </a:xfrm>
            <a:custGeom>
              <a:avLst/>
              <a:gdLst/>
              <a:ahLst/>
              <a:rect l="l" t="t" r="r" b="b"/>
              <a:pathLst>
                <a:path w="2005" h="1493">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202" name="CustomShape 49"/>
            <p:cNvSpPr/>
            <p:nvPr/>
          </p:nvSpPr>
          <p:spPr>
            <a:xfrm>
              <a:off x="4802400" y="1873440"/>
              <a:ext cx="24840" cy="22680"/>
            </a:xfrm>
            <a:custGeom>
              <a:avLst/>
              <a:gdLst/>
              <a:ahLst/>
              <a:rect l="l" t="t" r="r" b="b"/>
              <a:pathLst>
                <a:path w="1843" h="1688">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203" name="CustomShape 50"/>
            <p:cNvSpPr/>
            <p:nvPr/>
          </p:nvSpPr>
          <p:spPr>
            <a:xfrm>
              <a:off x="2817360" y="1914840"/>
              <a:ext cx="29520" cy="76680"/>
            </a:xfrm>
            <a:custGeom>
              <a:avLst/>
              <a:gdLst/>
              <a:ahLst/>
              <a:rect l="l" t="t" r="r" b="b"/>
              <a:pathLst>
                <a:path w="2144" h="5047">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204" name="CustomShape 51"/>
            <p:cNvSpPr/>
            <p:nvPr/>
          </p:nvSpPr>
          <p:spPr>
            <a:xfrm>
              <a:off x="3045240" y="2047320"/>
              <a:ext cx="55080" cy="24840"/>
            </a:xfrm>
            <a:custGeom>
              <a:avLst/>
              <a:gdLst/>
              <a:ahLst/>
              <a:rect l="l" t="t" r="r" b="b"/>
              <a:pathLst>
                <a:path w="3751" h="1816">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205" name="CustomShape 52"/>
            <p:cNvSpPr/>
            <p:nvPr/>
          </p:nvSpPr>
          <p:spPr>
            <a:xfrm>
              <a:off x="3182040" y="2055240"/>
              <a:ext cx="27720" cy="19800"/>
            </a:xfrm>
            <a:custGeom>
              <a:avLst/>
              <a:gdLst/>
              <a:ahLst/>
              <a:rect l="l" t="t" r="r" b="b"/>
              <a:pathLst>
                <a:path w="2023" h="1504">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gradFill rotWithShape="0">
              <a:gsLst>
                <a:gs pos="0">
                  <a:srgbClr val="496ccc"/>
                </a:gs>
                <a:gs pos="100000">
                  <a:srgbClr val="5bd5e4"/>
                </a:gs>
              </a:gsLst>
              <a:lin ang="2694000"/>
            </a:gradFill>
            <a:ln>
              <a:noFill/>
            </a:ln>
          </p:spPr>
          <p:style>
            <a:lnRef idx="0"/>
            <a:fillRef idx="0"/>
            <a:effectRef idx="0"/>
            <a:fontRef idx="minor"/>
          </p:style>
        </p:sp>
        <p:sp>
          <p:nvSpPr>
            <p:cNvPr id="1206" name="CustomShape 53"/>
            <p:cNvSpPr/>
            <p:nvPr/>
          </p:nvSpPr>
          <p:spPr>
            <a:xfrm>
              <a:off x="2731680" y="1968120"/>
              <a:ext cx="24120" cy="20160"/>
            </a:xfrm>
            <a:custGeom>
              <a:avLst/>
              <a:gdLst/>
              <a:ahLst/>
              <a:rect l="l" t="t" r="r" b="b"/>
              <a:pathLst>
                <a:path w="1797" h="152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gradFill rotWithShape="0">
              <a:gsLst>
                <a:gs pos="0">
                  <a:srgbClr val="496ccc"/>
                </a:gs>
                <a:gs pos="100000">
                  <a:srgbClr val="5bd5e4"/>
                </a:gs>
              </a:gsLst>
              <a:lin ang="2694000"/>
            </a:gradFill>
            <a:ln>
              <a:noFill/>
            </a:ln>
          </p:spPr>
          <p:style>
            <a:lnRef idx="0"/>
            <a:fillRef idx="0"/>
            <a:effectRef idx="0"/>
            <a:fontRef idx="minor"/>
          </p:style>
        </p:sp>
      </p:grpSp>
      <p:grpSp>
        <p:nvGrpSpPr>
          <p:cNvPr id="1207" name="Group 54"/>
          <p:cNvGrpSpPr/>
          <p:nvPr/>
        </p:nvGrpSpPr>
        <p:grpSpPr>
          <a:xfrm>
            <a:off x="1146600" y="1579680"/>
            <a:ext cx="3471480" cy="1692720"/>
            <a:chOff x="1146600" y="1579680"/>
            <a:chExt cx="3471480" cy="1692720"/>
          </a:xfrm>
        </p:grpSpPr>
        <p:sp>
          <p:nvSpPr>
            <p:cNvPr id="1208" name="CustomShape 55"/>
            <p:cNvSpPr/>
            <p:nvPr/>
          </p:nvSpPr>
          <p:spPr>
            <a:xfrm>
              <a:off x="1396080" y="1888920"/>
              <a:ext cx="169920" cy="169920"/>
            </a:xfrm>
            <a:prstGeom prst="ellipse">
              <a:avLst/>
            </a:prstGeom>
            <a:solidFill>
              <a:schemeClr val="lt1"/>
            </a:solidFill>
            <a:ln>
              <a:noFill/>
            </a:ln>
          </p:spPr>
          <p:style>
            <a:lnRef idx="0"/>
            <a:fillRef idx="0"/>
            <a:effectRef idx="0"/>
            <a:fontRef idx="minor"/>
          </p:style>
        </p:sp>
        <p:sp>
          <p:nvSpPr>
            <p:cNvPr id="1209" name="CustomShape 56"/>
            <p:cNvSpPr/>
            <p:nvPr/>
          </p:nvSpPr>
          <p:spPr>
            <a:xfrm>
              <a:off x="1146600" y="2045880"/>
              <a:ext cx="56520" cy="56520"/>
            </a:xfrm>
            <a:prstGeom prst="ellipse">
              <a:avLst/>
            </a:prstGeom>
            <a:solidFill>
              <a:schemeClr val="lt1"/>
            </a:solidFill>
            <a:ln>
              <a:noFill/>
            </a:ln>
          </p:spPr>
          <p:style>
            <a:lnRef idx="0"/>
            <a:fillRef idx="0"/>
            <a:effectRef idx="0"/>
            <a:fontRef idx="minor"/>
          </p:style>
        </p:sp>
        <p:sp>
          <p:nvSpPr>
            <p:cNvPr id="1210" name="CustomShape 57"/>
            <p:cNvSpPr/>
            <p:nvPr/>
          </p:nvSpPr>
          <p:spPr>
            <a:xfrm>
              <a:off x="1247760" y="1945800"/>
              <a:ext cx="56520" cy="56520"/>
            </a:xfrm>
            <a:prstGeom prst="ellipse">
              <a:avLst/>
            </a:prstGeom>
            <a:solidFill>
              <a:schemeClr val="lt1"/>
            </a:solidFill>
            <a:ln>
              <a:noFill/>
            </a:ln>
          </p:spPr>
          <p:style>
            <a:lnRef idx="0"/>
            <a:fillRef idx="0"/>
            <a:effectRef idx="0"/>
            <a:fontRef idx="minor"/>
          </p:style>
        </p:sp>
        <p:sp>
          <p:nvSpPr>
            <p:cNvPr id="1211" name="CustomShape 58"/>
            <p:cNvSpPr/>
            <p:nvPr/>
          </p:nvSpPr>
          <p:spPr>
            <a:xfrm>
              <a:off x="1396080" y="2424240"/>
              <a:ext cx="56520" cy="56520"/>
            </a:xfrm>
            <a:prstGeom prst="ellipse">
              <a:avLst/>
            </a:prstGeom>
            <a:solidFill>
              <a:schemeClr val="lt1"/>
            </a:solidFill>
            <a:ln>
              <a:noFill/>
            </a:ln>
          </p:spPr>
          <p:style>
            <a:lnRef idx="0"/>
            <a:fillRef idx="0"/>
            <a:effectRef idx="0"/>
            <a:fontRef idx="minor"/>
          </p:style>
        </p:sp>
        <p:sp>
          <p:nvSpPr>
            <p:cNvPr id="1212" name="CustomShape 59"/>
            <p:cNvSpPr/>
            <p:nvPr/>
          </p:nvSpPr>
          <p:spPr>
            <a:xfrm>
              <a:off x="1631880" y="2704680"/>
              <a:ext cx="169920" cy="169920"/>
            </a:xfrm>
            <a:prstGeom prst="ellipse">
              <a:avLst/>
            </a:prstGeom>
            <a:solidFill>
              <a:schemeClr val="lt1"/>
            </a:solidFill>
            <a:ln>
              <a:noFill/>
            </a:ln>
          </p:spPr>
          <p:style>
            <a:lnRef idx="0"/>
            <a:fillRef idx="0"/>
            <a:effectRef idx="0"/>
            <a:fontRef idx="minor"/>
          </p:style>
        </p:sp>
        <p:sp>
          <p:nvSpPr>
            <p:cNvPr id="1213" name="CustomShape 60"/>
            <p:cNvSpPr/>
            <p:nvPr/>
          </p:nvSpPr>
          <p:spPr>
            <a:xfrm>
              <a:off x="1835280" y="3102480"/>
              <a:ext cx="169920" cy="169920"/>
            </a:xfrm>
            <a:prstGeom prst="ellipse">
              <a:avLst/>
            </a:prstGeom>
            <a:solidFill>
              <a:schemeClr val="lt1"/>
            </a:solidFill>
            <a:ln>
              <a:noFill/>
            </a:ln>
          </p:spPr>
          <p:style>
            <a:lnRef idx="0"/>
            <a:fillRef idx="0"/>
            <a:effectRef idx="0"/>
            <a:fontRef idx="minor"/>
          </p:style>
        </p:sp>
        <p:sp>
          <p:nvSpPr>
            <p:cNvPr id="1214" name="CustomShape 61"/>
            <p:cNvSpPr/>
            <p:nvPr/>
          </p:nvSpPr>
          <p:spPr>
            <a:xfrm>
              <a:off x="1892160" y="2818080"/>
              <a:ext cx="56520" cy="56520"/>
            </a:xfrm>
            <a:prstGeom prst="ellipse">
              <a:avLst/>
            </a:prstGeom>
            <a:solidFill>
              <a:schemeClr val="lt1"/>
            </a:solidFill>
            <a:ln>
              <a:noFill/>
            </a:ln>
          </p:spPr>
          <p:style>
            <a:lnRef idx="0"/>
            <a:fillRef idx="0"/>
            <a:effectRef idx="0"/>
            <a:fontRef idx="minor"/>
          </p:style>
        </p:sp>
        <p:sp>
          <p:nvSpPr>
            <p:cNvPr id="1215" name="CustomShape 62"/>
            <p:cNvSpPr/>
            <p:nvPr/>
          </p:nvSpPr>
          <p:spPr>
            <a:xfrm>
              <a:off x="4220280" y="2063520"/>
              <a:ext cx="169920" cy="169920"/>
            </a:xfrm>
            <a:prstGeom prst="ellipse">
              <a:avLst/>
            </a:prstGeom>
            <a:solidFill>
              <a:schemeClr val="lt1"/>
            </a:solidFill>
            <a:ln>
              <a:noFill/>
            </a:ln>
          </p:spPr>
          <p:style>
            <a:lnRef idx="0"/>
            <a:fillRef idx="0"/>
            <a:effectRef idx="0"/>
            <a:fontRef idx="minor"/>
          </p:style>
        </p:sp>
        <p:sp>
          <p:nvSpPr>
            <p:cNvPr id="1216" name="CustomShape 63"/>
            <p:cNvSpPr/>
            <p:nvPr/>
          </p:nvSpPr>
          <p:spPr>
            <a:xfrm>
              <a:off x="4277160" y="2818080"/>
              <a:ext cx="56520" cy="56520"/>
            </a:xfrm>
            <a:prstGeom prst="ellipse">
              <a:avLst/>
            </a:prstGeom>
            <a:solidFill>
              <a:schemeClr val="lt1"/>
            </a:solidFill>
            <a:ln>
              <a:noFill/>
            </a:ln>
          </p:spPr>
          <p:style>
            <a:lnRef idx="0"/>
            <a:fillRef idx="0"/>
            <a:effectRef idx="0"/>
            <a:fontRef idx="minor"/>
          </p:style>
        </p:sp>
        <p:sp>
          <p:nvSpPr>
            <p:cNvPr id="1217" name="CustomShape 64"/>
            <p:cNvSpPr/>
            <p:nvPr/>
          </p:nvSpPr>
          <p:spPr>
            <a:xfrm>
              <a:off x="3961440" y="2045880"/>
              <a:ext cx="56520" cy="56520"/>
            </a:xfrm>
            <a:prstGeom prst="ellipse">
              <a:avLst/>
            </a:prstGeom>
            <a:solidFill>
              <a:schemeClr val="lt1"/>
            </a:solidFill>
            <a:ln>
              <a:noFill/>
            </a:ln>
          </p:spPr>
          <p:style>
            <a:lnRef idx="0"/>
            <a:fillRef idx="0"/>
            <a:effectRef idx="0"/>
            <a:fontRef idx="minor"/>
          </p:style>
        </p:sp>
        <p:sp>
          <p:nvSpPr>
            <p:cNvPr id="1218" name="CustomShape 65"/>
            <p:cNvSpPr/>
            <p:nvPr/>
          </p:nvSpPr>
          <p:spPr>
            <a:xfrm>
              <a:off x="3900600" y="2494800"/>
              <a:ext cx="56520" cy="56520"/>
            </a:xfrm>
            <a:prstGeom prst="ellipse">
              <a:avLst/>
            </a:prstGeom>
            <a:solidFill>
              <a:schemeClr val="lt1"/>
            </a:solidFill>
            <a:ln>
              <a:noFill/>
            </a:ln>
          </p:spPr>
          <p:style>
            <a:lnRef idx="0"/>
            <a:fillRef idx="0"/>
            <a:effectRef idx="0"/>
            <a:fontRef idx="minor"/>
          </p:style>
        </p:sp>
        <p:sp>
          <p:nvSpPr>
            <p:cNvPr id="1219" name="CustomShape 66"/>
            <p:cNvSpPr/>
            <p:nvPr/>
          </p:nvSpPr>
          <p:spPr>
            <a:xfrm>
              <a:off x="3961440" y="2589120"/>
              <a:ext cx="56520" cy="56520"/>
            </a:xfrm>
            <a:prstGeom prst="ellipse">
              <a:avLst/>
            </a:prstGeom>
            <a:solidFill>
              <a:schemeClr val="lt1"/>
            </a:solidFill>
            <a:ln>
              <a:noFill/>
            </a:ln>
          </p:spPr>
          <p:style>
            <a:lnRef idx="0"/>
            <a:fillRef idx="0"/>
            <a:effectRef idx="0"/>
            <a:fontRef idx="minor"/>
          </p:style>
        </p:sp>
        <p:sp>
          <p:nvSpPr>
            <p:cNvPr id="1220" name="CustomShape 67"/>
            <p:cNvSpPr/>
            <p:nvPr/>
          </p:nvSpPr>
          <p:spPr>
            <a:xfrm>
              <a:off x="2528640" y="1652400"/>
              <a:ext cx="169920" cy="169920"/>
            </a:xfrm>
            <a:prstGeom prst="ellipse">
              <a:avLst/>
            </a:prstGeom>
            <a:solidFill>
              <a:schemeClr val="lt1"/>
            </a:solidFill>
            <a:ln>
              <a:noFill/>
            </a:ln>
          </p:spPr>
          <p:style>
            <a:lnRef idx="0"/>
            <a:fillRef idx="0"/>
            <a:effectRef idx="0"/>
            <a:fontRef idx="minor"/>
          </p:style>
        </p:sp>
        <p:sp>
          <p:nvSpPr>
            <p:cNvPr id="1221" name="CustomShape 68"/>
            <p:cNvSpPr/>
            <p:nvPr/>
          </p:nvSpPr>
          <p:spPr>
            <a:xfrm>
              <a:off x="2585160" y="1945800"/>
              <a:ext cx="56520" cy="56520"/>
            </a:xfrm>
            <a:prstGeom prst="ellipse">
              <a:avLst/>
            </a:prstGeom>
            <a:solidFill>
              <a:schemeClr val="lt1"/>
            </a:solidFill>
            <a:ln>
              <a:noFill/>
            </a:ln>
          </p:spPr>
          <p:style>
            <a:lnRef idx="0"/>
            <a:fillRef idx="0"/>
            <a:effectRef idx="0"/>
            <a:fontRef idx="minor"/>
          </p:style>
        </p:sp>
        <p:sp>
          <p:nvSpPr>
            <p:cNvPr id="1222" name="CustomShape 69"/>
            <p:cNvSpPr/>
            <p:nvPr/>
          </p:nvSpPr>
          <p:spPr>
            <a:xfrm>
              <a:off x="2702880" y="1888920"/>
              <a:ext cx="56520" cy="56520"/>
            </a:xfrm>
            <a:prstGeom prst="ellipse">
              <a:avLst/>
            </a:prstGeom>
            <a:solidFill>
              <a:schemeClr val="lt1"/>
            </a:solidFill>
            <a:ln>
              <a:noFill/>
            </a:ln>
          </p:spPr>
          <p:style>
            <a:lnRef idx="0"/>
            <a:fillRef idx="0"/>
            <a:effectRef idx="0"/>
            <a:fontRef idx="minor"/>
          </p:style>
        </p:sp>
        <p:sp>
          <p:nvSpPr>
            <p:cNvPr id="1223" name="CustomShape 70"/>
            <p:cNvSpPr/>
            <p:nvPr/>
          </p:nvSpPr>
          <p:spPr>
            <a:xfrm>
              <a:off x="2763720" y="1826640"/>
              <a:ext cx="56520" cy="56520"/>
            </a:xfrm>
            <a:prstGeom prst="ellipse">
              <a:avLst/>
            </a:prstGeom>
            <a:solidFill>
              <a:schemeClr val="lt1"/>
            </a:solidFill>
            <a:ln>
              <a:noFill/>
            </a:ln>
          </p:spPr>
          <p:style>
            <a:lnRef idx="0"/>
            <a:fillRef idx="0"/>
            <a:effectRef idx="0"/>
            <a:fontRef idx="minor"/>
          </p:style>
        </p:sp>
        <p:sp>
          <p:nvSpPr>
            <p:cNvPr id="1224" name="CustomShape 71"/>
            <p:cNvSpPr/>
            <p:nvPr/>
          </p:nvSpPr>
          <p:spPr>
            <a:xfrm>
              <a:off x="2763720" y="2237760"/>
              <a:ext cx="56520" cy="56520"/>
            </a:xfrm>
            <a:prstGeom prst="ellipse">
              <a:avLst/>
            </a:prstGeom>
            <a:solidFill>
              <a:schemeClr val="lt1"/>
            </a:solidFill>
            <a:ln>
              <a:noFill/>
            </a:ln>
          </p:spPr>
          <p:style>
            <a:lnRef idx="0"/>
            <a:fillRef idx="0"/>
            <a:effectRef idx="0"/>
            <a:fontRef idx="minor"/>
          </p:style>
        </p:sp>
        <p:sp>
          <p:nvSpPr>
            <p:cNvPr id="1225" name="CustomShape 72"/>
            <p:cNvSpPr/>
            <p:nvPr/>
          </p:nvSpPr>
          <p:spPr>
            <a:xfrm>
              <a:off x="3071880" y="3159000"/>
              <a:ext cx="56520" cy="56520"/>
            </a:xfrm>
            <a:prstGeom prst="ellipse">
              <a:avLst/>
            </a:prstGeom>
            <a:solidFill>
              <a:schemeClr val="lt1"/>
            </a:solidFill>
            <a:ln>
              <a:noFill/>
            </a:ln>
          </p:spPr>
          <p:style>
            <a:lnRef idx="0"/>
            <a:fillRef idx="0"/>
            <a:effectRef idx="0"/>
            <a:fontRef idx="minor"/>
          </p:style>
        </p:sp>
        <p:sp>
          <p:nvSpPr>
            <p:cNvPr id="1226" name="CustomShape 73"/>
            <p:cNvSpPr/>
            <p:nvPr/>
          </p:nvSpPr>
          <p:spPr>
            <a:xfrm>
              <a:off x="4561560" y="3041640"/>
              <a:ext cx="56520" cy="56520"/>
            </a:xfrm>
            <a:prstGeom prst="ellipse">
              <a:avLst/>
            </a:prstGeom>
            <a:solidFill>
              <a:schemeClr val="lt1"/>
            </a:solidFill>
            <a:ln>
              <a:noFill/>
            </a:ln>
          </p:spPr>
          <p:style>
            <a:lnRef idx="0"/>
            <a:fillRef idx="0"/>
            <a:effectRef idx="0"/>
            <a:fontRef idx="minor"/>
          </p:style>
        </p:sp>
        <p:sp>
          <p:nvSpPr>
            <p:cNvPr id="1227" name="CustomShape 74"/>
            <p:cNvSpPr/>
            <p:nvPr/>
          </p:nvSpPr>
          <p:spPr>
            <a:xfrm>
              <a:off x="2795400" y="1579680"/>
              <a:ext cx="56520" cy="56520"/>
            </a:xfrm>
            <a:prstGeom prst="ellipse">
              <a:avLst/>
            </a:prstGeom>
            <a:solidFill>
              <a:schemeClr val="lt1"/>
            </a:solidFill>
            <a:ln>
              <a:noFill/>
            </a:ln>
          </p:spPr>
          <p:style>
            <a:lnRef idx="0"/>
            <a:fillRef idx="0"/>
            <a:effectRef idx="0"/>
            <a:fontRef idx="minor"/>
          </p:style>
        </p:sp>
      </p:grpSp>
      <p:sp>
        <p:nvSpPr>
          <p:cNvPr id="1228" name="CustomShape 75"/>
          <p:cNvSpPr/>
          <p:nvPr/>
        </p:nvSpPr>
        <p:spPr>
          <a:xfrm>
            <a:off x="762120" y="3852360"/>
            <a:ext cx="3645360" cy="63684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IN" sz="1200" spc="-1" strike="noStrike">
                <a:solidFill>
                  <a:srgbClr val="ffffff"/>
                </a:solidFill>
                <a:latin typeface="IBM Plex Sans"/>
                <a:ea typeface="IBM Plex Sans"/>
              </a:rPr>
              <a:t>Health record analysis</a:t>
            </a:r>
            <a:r>
              <a:rPr b="0" lang="en-IN" sz="1200" spc="-1" strike="noStrike">
                <a:solidFill>
                  <a:srgbClr val="ffffff"/>
                </a:solidFill>
                <a:latin typeface="IBM Plex Sans"/>
                <a:ea typeface="IBM Plex Sans"/>
              </a:rPr>
              <a:t> is, simply put, a comprehensive evaluation of a patient's medical record. You can think of the medical record as a story, since it describes everything that occurred during the care an individual patient received</a:t>
            </a:r>
            <a:endParaRPr b="0" lang="en-IN" sz="1200" spc="-1" strike="noStrike">
              <a:latin typeface="Arial"/>
            </a:endParaRPr>
          </a:p>
        </p:txBody>
      </p:sp>
      <p:sp>
        <p:nvSpPr>
          <p:cNvPr id="1229" name="CustomShape 76"/>
          <p:cNvSpPr/>
          <p:nvPr/>
        </p:nvSpPr>
        <p:spPr>
          <a:xfrm>
            <a:off x="5807520" y="1017720"/>
            <a:ext cx="2619360" cy="941760"/>
          </a:xfrm>
          <a:prstGeom prst="roundRect">
            <a:avLst>
              <a:gd name="adj" fmla="val 6569"/>
            </a:avLst>
          </a:prstGeom>
          <a:solidFill>
            <a:schemeClr val="accent3"/>
          </a:solidFill>
          <a:ln>
            <a:noFill/>
          </a:ln>
        </p:spPr>
        <p:style>
          <a:lnRef idx="0"/>
          <a:fillRef idx="0"/>
          <a:effectRef idx="0"/>
          <a:fontRef idx="minor"/>
        </p:style>
      </p:sp>
      <p:sp>
        <p:nvSpPr>
          <p:cNvPr id="1230" name="CustomShape 77"/>
          <p:cNvSpPr/>
          <p:nvPr/>
        </p:nvSpPr>
        <p:spPr>
          <a:xfrm>
            <a:off x="6074280" y="1065960"/>
            <a:ext cx="2085120" cy="3967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1400" spc="-1" strike="noStrike">
                <a:solidFill>
                  <a:srgbClr val="ffffff"/>
                </a:solidFill>
                <a:latin typeface="Open Sans"/>
                <a:ea typeface="Open Sans"/>
              </a:rPr>
              <a:t>Smart cards</a:t>
            </a:r>
            <a:endParaRPr b="0" lang="en-IN" sz="1400" spc="-1" strike="noStrike">
              <a:latin typeface="Arial"/>
            </a:endParaRPr>
          </a:p>
        </p:txBody>
      </p:sp>
      <p:sp>
        <p:nvSpPr>
          <p:cNvPr id="1231" name="CustomShape 78"/>
          <p:cNvSpPr/>
          <p:nvPr/>
        </p:nvSpPr>
        <p:spPr>
          <a:xfrm>
            <a:off x="6074280" y="1343160"/>
            <a:ext cx="2085120" cy="5684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200" spc="-1" strike="noStrike">
                <a:solidFill>
                  <a:srgbClr val="ffffff"/>
                </a:solidFill>
                <a:latin typeface="IBM Plex Sans"/>
                <a:ea typeface="IBM Plex Sans"/>
              </a:rPr>
              <a:t>Use of smart cards instead of finger prints for safety</a:t>
            </a:r>
            <a:endParaRPr b="0" lang="en-IN" sz="1200" spc="-1" strike="noStrike">
              <a:latin typeface="Arial"/>
            </a:endParaRPr>
          </a:p>
        </p:txBody>
      </p:sp>
      <p:sp>
        <p:nvSpPr>
          <p:cNvPr id="1232" name="CustomShape 79"/>
          <p:cNvSpPr/>
          <p:nvPr/>
        </p:nvSpPr>
        <p:spPr>
          <a:xfrm>
            <a:off x="5807520" y="2275200"/>
            <a:ext cx="2619360" cy="937440"/>
          </a:xfrm>
          <a:prstGeom prst="roundRect">
            <a:avLst>
              <a:gd name="adj" fmla="val 6569"/>
            </a:avLst>
          </a:prstGeom>
          <a:solidFill>
            <a:schemeClr val="accent3"/>
          </a:solidFill>
          <a:ln>
            <a:noFill/>
          </a:ln>
        </p:spPr>
        <p:style>
          <a:lnRef idx="0"/>
          <a:fillRef idx="0"/>
          <a:effectRef idx="0"/>
          <a:fontRef idx="minor"/>
        </p:style>
      </p:sp>
      <p:sp>
        <p:nvSpPr>
          <p:cNvPr id="1233" name="CustomShape 80"/>
          <p:cNvSpPr/>
          <p:nvPr/>
        </p:nvSpPr>
        <p:spPr>
          <a:xfrm>
            <a:off x="6074280" y="2278440"/>
            <a:ext cx="2085120" cy="3967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1200" spc="-1" strike="noStrike">
                <a:solidFill>
                  <a:srgbClr val="ffffff"/>
                </a:solidFill>
                <a:latin typeface="Open Sans"/>
                <a:ea typeface="Open Sans"/>
              </a:rPr>
              <a:t>Blood donation portal</a:t>
            </a:r>
            <a:endParaRPr b="0" lang="en-IN" sz="1200" spc="-1" strike="noStrike">
              <a:latin typeface="Arial"/>
            </a:endParaRPr>
          </a:p>
        </p:txBody>
      </p:sp>
      <p:sp>
        <p:nvSpPr>
          <p:cNvPr id="1234" name="CustomShape 81"/>
          <p:cNvSpPr/>
          <p:nvPr/>
        </p:nvSpPr>
        <p:spPr>
          <a:xfrm>
            <a:off x="6074280" y="2555640"/>
            <a:ext cx="2085120" cy="5684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200" spc="-1" strike="noStrike">
                <a:solidFill>
                  <a:srgbClr val="ffffff"/>
                </a:solidFill>
                <a:latin typeface="IBM Plex Sans"/>
                <a:ea typeface="IBM Plex Sans"/>
              </a:rPr>
              <a:t>Healthy people could donate their blood for a good cause</a:t>
            </a:r>
            <a:endParaRPr b="0" lang="en-IN" sz="1200" spc="-1" strike="noStrike">
              <a:latin typeface="Arial"/>
            </a:endParaRPr>
          </a:p>
        </p:txBody>
      </p:sp>
      <p:sp>
        <p:nvSpPr>
          <p:cNvPr id="1235" name="CustomShape 82"/>
          <p:cNvSpPr/>
          <p:nvPr/>
        </p:nvSpPr>
        <p:spPr>
          <a:xfrm>
            <a:off x="5807520" y="3528000"/>
            <a:ext cx="2619360" cy="937440"/>
          </a:xfrm>
          <a:prstGeom prst="roundRect">
            <a:avLst>
              <a:gd name="adj" fmla="val 6569"/>
            </a:avLst>
          </a:prstGeom>
          <a:solidFill>
            <a:schemeClr val="accent3"/>
          </a:solidFill>
          <a:ln>
            <a:noFill/>
          </a:ln>
        </p:spPr>
        <p:style>
          <a:lnRef idx="0"/>
          <a:fillRef idx="0"/>
          <a:effectRef idx="0"/>
          <a:fontRef idx="minor"/>
        </p:style>
      </p:sp>
      <p:sp>
        <p:nvSpPr>
          <p:cNvPr id="1236" name="CustomShape 83"/>
          <p:cNvSpPr/>
          <p:nvPr/>
        </p:nvSpPr>
        <p:spPr>
          <a:xfrm>
            <a:off x="6074280" y="3573720"/>
            <a:ext cx="2085120" cy="3967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1400" spc="-1" strike="noStrike">
                <a:solidFill>
                  <a:srgbClr val="ffffff"/>
                </a:solidFill>
                <a:latin typeface="Open Sans"/>
                <a:ea typeface="Open Sans"/>
              </a:rPr>
              <a:t>Security</a:t>
            </a:r>
            <a:endParaRPr b="0" lang="en-IN" sz="1400" spc="-1" strike="noStrike">
              <a:latin typeface="Arial"/>
            </a:endParaRPr>
          </a:p>
        </p:txBody>
      </p:sp>
      <p:sp>
        <p:nvSpPr>
          <p:cNvPr id="1237" name="CustomShape 84"/>
          <p:cNvSpPr/>
          <p:nvPr/>
        </p:nvSpPr>
        <p:spPr>
          <a:xfrm>
            <a:off x="6074280" y="3850920"/>
            <a:ext cx="2085120" cy="5684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200" spc="-1" strike="noStrike">
                <a:solidFill>
                  <a:srgbClr val="ffffff"/>
                </a:solidFill>
                <a:latin typeface="IBM Plex Sans"/>
                <a:ea typeface="IBM Plex Sans"/>
              </a:rPr>
              <a:t>Information of a patient is secure in the data base </a:t>
            </a:r>
            <a:endParaRPr b="0" lang="en-IN" sz="1200" spc="-1" strike="noStrike">
              <a:latin typeface="Arial"/>
            </a:endParaRPr>
          </a:p>
        </p:txBody>
      </p:sp>
      <p:sp>
        <p:nvSpPr>
          <p:cNvPr id="1238" name="CustomShape 85"/>
          <p:cNvSpPr/>
          <p:nvPr/>
        </p:nvSpPr>
        <p:spPr>
          <a:xfrm>
            <a:off x="5701680" y="1384920"/>
            <a:ext cx="207720" cy="207720"/>
          </a:xfrm>
          <a:prstGeom prst="ellipse">
            <a:avLst/>
          </a:prstGeom>
          <a:solidFill>
            <a:schemeClr val="accent1"/>
          </a:solidFill>
          <a:ln>
            <a:noFill/>
          </a:ln>
        </p:spPr>
        <p:style>
          <a:lnRef idx="0"/>
          <a:fillRef idx="0"/>
          <a:effectRef idx="0"/>
          <a:fontRef idx="minor"/>
        </p:style>
      </p:sp>
      <p:sp>
        <p:nvSpPr>
          <p:cNvPr id="1239" name="CustomShape 86"/>
          <p:cNvSpPr/>
          <p:nvPr/>
        </p:nvSpPr>
        <p:spPr>
          <a:xfrm>
            <a:off x="5701680" y="2638440"/>
            <a:ext cx="207720" cy="207720"/>
          </a:xfrm>
          <a:prstGeom prst="ellipse">
            <a:avLst/>
          </a:prstGeom>
          <a:solidFill>
            <a:schemeClr val="accent1"/>
          </a:solidFill>
          <a:ln>
            <a:noFill/>
          </a:ln>
        </p:spPr>
        <p:style>
          <a:lnRef idx="0"/>
          <a:fillRef idx="0"/>
          <a:effectRef idx="0"/>
          <a:fontRef idx="minor"/>
        </p:style>
      </p:sp>
      <p:sp>
        <p:nvSpPr>
          <p:cNvPr id="1240" name="CustomShape 87"/>
          <p:cNvSpPr/>
          <p:nvPr/>
        </p:nvSpPr>
        <p:spPr>
          <a:xfrm>
            <a:off x="5701680" y="3892680"/>
            <a:ext cx="207720" cy="207720"/>
          </a:xfrm>
          <a:prstGeom prst="ellipse">
            <a:avLst/>
          </a:prstGeom>
          <a:solidFill>
            <a:schemeClr val="accent1"/>
          </a:solidFill>
          <a:ln>
            <a:noFill/>
          </a:ln>
        </p:spPr>
        <p:style>
          <a:lnRef idx="0"/>
          <a:fillRef idx="0"/>
          <a:effectRef idx="0"/>
          <a:fontRef idx="minor"/>
        </p:style>
      </p:sp>
      <p:grpSp>
        <p:nvGrpSpPr>
          <p:cNvPr id="1241" name="Group 88"/>
          <p:cNvGrpSpPr/>
          <p:nvPr/>
        </p:nvGrpSpPr>
        <p:grpSpPr>
          <a:xfrm>
            <a:off x="835920" y="895320"/>
            <a:ext cx="677880" cy="360"/>
            <a:chOff x="835920" y="895320"/>
            <a:chExt cx="677880" cy="360"/>
          </a:xfrm>
        </p:grpSpPr>
        <p:sp>
          <p:nvSpPr>
            <p:cNvPr id="1242" name="CustomShape 89"/>
            <p:cNvSpPr/>
            <p:nvPr/>
          </p:nvSpPr>
          <p:spPr>
            <a:xfrm>
              <a:off x="835920" y="895320"/>
              <a:ext cx="270360" cy="360"/>
            </a:xfrm>
            <a:custGeom>
              <a:avLst/>
              <a:gdLst/>
              <a:ahLst/>
              <a:rect l="l" t="t" r="r" b="b"/>
              <a:pathLst>
                <a:path w="21600" h="21600">
                  <a:moveTo>
                    <a:pt x="0" y="0"/>
                  </a:moveTo>
                  <a:lnTo>
                    <a:pt x="21600" y="21600"/>
                  </a:lnTo>
                </a:path>
              </a:pathLst>
            </a:custGeom>
            <a:noFill/>
            <a:ln w="38160">
              <a:solidFill>
                <a:schemeClr val="accent1"/>
              </a:solidFill>
              <a:round/>
            </a:ln>
          </p:spPr>
          <p:style>
            <a:lnRef idx="0"/>
            <a:fillRef idx="0"/>
            <a:effectRef idx="0"/>
            <a:fontRef idx="minor"/>
          </p:style>
        </p:sp>
        <p:sp>
          <p:nvSpPr>
            <p:cNvPr id="1243" name="CustomShape 90"/>
            <p:cNvSpPr/>
            <p:nvPr/>
          </p:nvSpPr>
          <p:spPr>
            <a:xfrm>
              <a:off x="1243440" y="895320"/>
              <a:ext cx="270360" cy="360"/>
            </a:xfrm>
            <a:custGeom>
              <a:avLst/>
              <a:gdLst/>
              <a:ahLst/>
              <a:rect l="l" t="t" r="r" b="b"/>
              <a:pathLst>
                <a:path w="21600" h="21600">
                  <a:moveTo>
                    <a:pt x="0" y="0"/>
                  </a:moveTo>
                  <a:lnTo>
                    <a:pt x="21600" y="21600"/>
                  </a:lnTo>
                </a:path>
              </a:pathLst>
            </a:custGeom>
            <a:noFill/>
            <a:ln w="38160">
              <a:solidFill>
                <a:schemeClr val="accent3"/>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4" name="CustomShape 1"/>
          <p:cNvSpPr/>
          <p:nvPr/>
        </p:nvSpPr>
        <p:spPr>
          <a:xfrm>
            <a:off x="1395720" y="2376720"/>
            <a:ext cx="898560" cy="898560"/>
          </a:xfrm>
          <a:prstGeom prst="ellipse">
            <a:avLst/>
          </a:prstGeom>
          <a:solidFill>
            <a:schemeClr val="accent3"/>
          </a:solidFill>
          <a:ln>
            <a:noFill/>
          </a:ln>
        </p:spPr>
        <p:style>
          <a:lnRef idx="0"/>
          <a:fillRef idx="0"/>
          <a:effectRef idx="0"/>
          <a:fontRef idx="minor"/>
        </p:style>
        <p:txBody>
          <a:bodyPr lIns="90000" rIns="90000" tIns="91440" bIns="91440" anchor="ctr">
            <a:noAutofit/>
          </a:bodyPr>
          <a:p>
            <a:pPr algn="ctr">
              <a:lnSpc>
                <a:spcPct val="100000"/>
              </a:lnSpc>
            </a:pPr>
            <a:r>
              <a:rPr b="1" lang="en-IN" sz="2200" spc="-1" strike="noStrike">
                <a:solidFill>
                  <a:srgbClr val="ffffff"/>
                </a:solidFill>
                <a:latin typeface="Open Sans"/>
                <a:ea typeface="Open Sans"/>
              </a:rPr>
              <a:t>01</a:t>
            </a:r>
            <a:endParaRPr b="0" lang="en-IN" sz="2200" spc="-1" strike="noStrike">
              <a:latin typeface="Arial"/>
            </a:endParaRPr>
          </a:p>
        </p:txBody>
      </p:sp>
      <p:sp>
        <p:nvSpPr>
          <p:cNvPr id="1245" name="CustomShape 2"/>
          <p:cNvSpPr/>
          <p:nvPr/>
        </p:nvSpPr>
        <p:spPr>
          <a:xfrm>
            <a:off x="713160" y="285840"/>
            <a:ext cx="7713360" cy="56844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400" spc="-1" strike="noStrike">
                <a:solidFill>
                  <a:srgbClr val="ffffff"/>
                </a:solidFill>
                <a:latin typeface="Open Sans"/>
                <a:ea typeface="Open Sans"/>
              </a:rPr>
              <a:t>UPCOMING GOALS</a:t>
            </a:r>
            <a:endParaRPr b="0" lang="en-IN" sz="2400" spc="-1" strike="noStrike">
              <a:latin typeface="Arial"/>
            </a:endParaRPr>
          </a:p>
        </p:txBody>
      </p:sp>
      <p:sp>
        <p:nvSpPr>
          <p:cNvPr id="1246" name="CustomShape 3"/>
          <p:cNvSpPr/>
          <p:nvPr/>
        </p:nvSpPr>
        <p:spPr>
          <a:xfrm>
            <a:off x="5192280" y="2834640"/>
            <a:ext cx="1481040" cy="738360"/>
          </a:xfrm>
          <a:custGeom>
            <a:avLst/>
            <a:gdLst/>
            <a:ahLst/>
            <a:rect l="l" t="t" r="r" b="b"/>
            <a:pathLst>
              <a:path w="7904" h="3951">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chemeClr val="accent4"/>
          </a:solidFill>
          <a:ln>
            <a:noFill/>
          </a:ln>
        </p:spPr>
        <p:style>
          <a:lnRef idx="0"/>
          <a:fillRef idx="0"/>
          <a:effectRef idx="0"/>
          <a:fontRef idx="minor"/>
        </p:style>
      </p:sp>
      <p:sp>
        <p:nvSpPr>
          <p:cNvPr id="1247" name="CustomShape 4"/>
          <p:cNvSpPr/>
          <p:nvPr/>
        </p:nvSpPr>
        <p:spPr>
          <a:xfrm>
            <a:off x="3830400" y="2091600"/>
            <a:ext cx="1480680" cy="738360"/>
          </a:xfrm>
          <a:custGeom>
            <a:avLst/>
            <a:gdLst/>
            <a:ahLst/>
            <a:rect l="l" t="t" r="r" b="b"/>
            <a:pathLst>
              <a:path w="7902" h="3951">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chemeClr val="accent4"/>
          </a:solidFill>
          <a:ln>
            <a:noFill/>
          </a:ln>
        </p:spPr>
        <p:style>
          <a:lnRef idx="0"/>
          <a:fillRef idx="0"/>
          <a:effectRef idx="0"/>
          <a:fontRef idx="minor"/>
        </p:style>
      </p:sp>
      <p:sp>
        <p:nvSpPr>
          <p:cNvPr id="1248" name="CustomShape 5"/>
          <p:cNvSpPr/>
          <p:nvPr/>
        </p:nvSpPr>
        <p:spPr>
          <a:xfrm>
            <a:off x="1104120" y="2091600"/>
            <a:ext cx="1482120" cy="740880"/>
          </a:xfrm>
          <a:custGeom>
            <a:avLst/>
            <a:gdLst/>
            <a:ahLst/>
            <a:rect l="l" t="t" r="r" b="b"/>
            <a:pathLst>
              <a:path w="7910" h="3964">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chemeClr val="accent4"/>
          </a:solidFill>
          <a:ln>
            <a:noFill/>
          </a:ln>
        </p:spPr>
        <p:style>
          <a:lnRef idx="0"/>
          <a:fillRef idx="0"/>
          <a:effectRef idx="0"/>
          <a:fontRef idx="minor"/>
        </p:style>
      </p:sp>
      <p:sp>
        <p:nvSpPr>
          <p:cNvPr id="1249" name="CustomShape 6"/>
          <p:cNvSpPr/>
          <p:nvPr/>
        </p:nvSpPr>
        <p:spPr>
          <a:xfrm>
            <a:off x="2468160" y="2834640"/>
            <a:ext cx="1481040" cy="738360"/>
          </a:xfrm>
          <a:custGeom>
            <a:avLst/>
            <a:gdLst/>
            <a:ahLst/>
            <a:rect l="l" t="t" r="r" b="b"/>
            <a:pathLst>
              <a:path w="7904" h="3951">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chemeClr val="accent4"/>
          </a:solidFill>
          <a:ln>
            <a:noFill/>
          </a:ln>
        </p:spPr>
        <p:style>
          <a:lnRef idx="0"/>
          <a:fillRef idx="0"/>
          <a:effectRef idx="0"/>
          <a:fontRef idx="minor"/>
        </p:style>
      </p:sp>
      <p:sp>
        <p:nvSpPr>
          <p:cNvPr id="1250" name="CustomShape 7"/>
          <p:cNvSpPr/>
          <p:nvPr/>
        </p:nvSpPr>
        <p:spPr>
          <a:xfrm>
            <a:off x="6553080" y="2091600"/>
            <a:ext cx="1482120" cy="740880"/>
          </a:xfrm>
          <a:custGeom>
            <a:avLst/>
            <a:gdLst/>
            <a:ahLst/>
            <a:rect l="l" t="t" r="r" b="b"/>
            <a:pathLst>
              <a:path w="7910" h="3964">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chemeClr val="accent4"/>
          </a:solidFill>
          <a:ln>
            <a:noFill/>
          </a:ln>
        </p:spPr>
        <p:style>
          <a:lnRef idx="0"/>
          <a:fillRef idx="0"/>
          <a:effectRef idx="0"/>
          <a:fontRef idx="minor"/>
        </p:style>
      </p:sp>
      <p:sp>
        <p:nvSpPr>
          <p:cNvPr id="1251" name="CustomShape 8"/>
          <p:cNvSpPr/>
          <p:nvPr/>
        </p:nvSpPr>
        <p:spPr>
          <a:xfrm>
            <a:off x="1741320" y="2052360"/>
            <a:ext cx="207720" cy="207720"/>
          </a:xfrm>
          <a:prstGeom prst="ellipse">
            <a:avLst/>
          </a:prstGeom>
          <a:solidFill>
            <a:schemeClr val="accent1"/>
          </a:solidFill>
          <a:ln>
            <a:noFill/>
          </a:ln>
        </p:spPr>
        <p:style>
          <a:lnRef idx="0"/>
          <a:fillRef idx="0"/>
          <a:effectRef idx="0"/>
          <a:fontRef idx="minor"/>
        </p:style>
      </p:sp>
      <p:sp>
        <p:nvSpPr>
          <p:cNvPr id="1252" name="CustomShape 9"/>
          <p:cNvSpPr/>
          <p:nvPr/>
        </p:nvSpPr>
        <p:spPr>
          <a:xfrm>
            <a:off x="4468320" y="2052360"/>
            <a:ext cx="207720" cy="207720"/>
          </a:xfrm>
          <a:prstGeom prst="ellipse">
            <a:avLst/>
          </a:prstGeom>
          <a:solidFill>
            <a:schemeClr val="accent1"/>
          </a:solidFill>
          <a:ln>
            <a:noFill/>
          </a:ln>
        </p:spPr>
        <p:style>
          <a:lnRef idx="0"/>
          <a:fillRef idx="0"/>
          <a:effectRef idx="0"/>
          <a:fontRef idx="minor"/>
        </p:style>
      </p:sp>
      <p:sp>
        <p:nvSpPr>
          <p:cNvPr id="1253" name="CustomShape 10"/>
          <p:cNvSpPr/>
          <p:nvPr/>
        </p:nvSpPr>
        <p:spPr>
          <a:xfrm>
            <a:off x="7195680" y="2052360"/>
            <a:ext cx="207720" cy="207720"/>
          </a:xfrm>
          <a:prstGeom prst="ellipse">
            <a:avLst/>
          </a:prstGeom>
          <a:solidFill>
            <a:schemeClr val="accent1"/>
          </a:solidFill>
          <a:ln>
            <a:noFill/>
          </a:ln>
        </p:spPr>
        <p:style>
          <a:lnRef idx="0"/>
          <a:fillRef idx="0"/>
          <a:effectRef idx="0"/>
          <a:fontRef idx="minor"/>
        </p:style>
      </p:sp>
      <p:sp>
        <p:nvSpPr>
          <p:cNvPr id="1254" name="CustomShape 11"/>
          <p:cNvSpPr/>
          <p:nvPr/>
        </p:nvSpPr>
        <p:spPr>
          <a:xfrm>
            <a:off x="3105000" y="3409560"/>
            <a:ext cx="207720" cy="207720"/>
          </a:xfrm>
          <a:prstGeom prst="ellipse">
            <a:avLst/>
          </a:prstGeom>
          <a:solidFill>
            <a:schemeClr val="accent1"/>
          </a:solidFill>
          <a:ln>
            <a:noFill/>
          </a:ln>
        </p:spPr>
        <p:style>
          <a:lnRef idx="0"/>
          <a:fillRef idx="0"/>
          <a:effectRef idx="0"/>
          <a:fontRef idx="minor"/>
        </p:style>
      </p:sp>
      <p:sp>
        <p:nvSpPr>
          <p:cNvPr id="1255" name="CustomShape 12"/>
          <p:cNvSpPr/>
          <p:nvPr/>
        </p:nvSpPr>
        <p:spPr>
          <a:xfrm>
            <a:off x="5836320" y="3409560"/>
            <a:ext cx="207720" cy="207720"/>
          </a:xfrm>
          <a:prstGeom prst="ellipse">
            <a:avLst/>
          </a:prstGeom>
          <a:solidFill>
            <a:schemeClr val="accent1"/>
          </a:solidFill>
          <a:ln>
            <a:noFill/>
          </a:ln>
        </p:spPr>
        <p:style>
          <a:lnRef idx="0"/>
          <a:fillRef idx="0"/>
          <a:effectRef idx="0"/>
          <a:fontRef idx="minor"/>
        </p:style>
      </p:sp>
      <p:sp>
        <p:nvSpPr>
          <p:cNvPr id="1256" name="CustomShape 13"/>
          <p:cNvSpPr/>
          <p:nvPr/>
        </p:nvSpPr>
        <p:spPr>
          <a:xfrm>
            <a:off x="864360" y="1276200"/>
            <a:ext cx="1961640" cy="59004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0" lang="en-IN" sz="1200" spc="-1" strike="noStrike">
                <a:solidFill>
                  <a:srgbClr val="ffffff"/>
                </a:solidFill>
                <a:latin typeface="IBM Plex Sans"/>
                <a:ea typeface="IBM Plex Sans"/>
              </a:rPr>
              <a:t>The introduction of data science </a:t>
            </a:r>
            <a:endParaRPr b="0" lang="en-IN" sz="1200" spc="-1" strike="noStrike">
              <a:latin typeface="Arial"/>
            </a:endParaRPr>
          </a:p>
        </p:txBody>
      </p:sp>
      <p:sp>
        <p:nvSpPr>
          <p:cNvPr id="1257" name="CustomShape 14"/>
          <p:cNvSpPr/>
          <p:nvPr/>
        </p:nvSpPr>
        <p:spPr>
          <a:xfrm>
            <a:off x="3557520" y="1127880"/>
            <a:ext cx="1961640" cy="73836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0" lang="en-IN" sz="1200" spc="-1" strike="noStrike">
                <a:solidFill>
                  <a:srgbClr val="ffffff"/>
                </a:solidFill>
                <a:latin typeface="IBM Plex Sans"/>
                <a:ea typeface="IBM Plex Sans"/>
              </a:rPr>
              <a:t>Prediction of any serious diseases that the patient might be facing in future</a:t>
            </a:r>
            <a:endParaRPr b="0" lang="en-IN" sz="1200" spc="-1" strike="noStrike">
              <a:latin typeface="Arial"/>
            </a:endParaRPr>
          </a:p>
        </p:txBody>
      </p:sp>
      <p:sp>
        <p:nvSpPr>
          <p:cNvPr id="1258" name="CustomShape 15"/>
          <p:cNvSpPr/>
          <p:nvPr/>
        </p:nvSpPr>
        <p:spPr>
          <a:xfrm>
            <a:off x="6326640" y="1127880"/>
            <a:ext cx="1961640" cy="73836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0" lang="en-IN" sz="1200" spc="-1" strike="noStrike">
                <a:solidFill>
                  <a:srgbClr val="ffffff"/>
                </a:solidFill>
                <a:latin typeface="IBM Plex Sans"/>
                <a:ea typeface="IBM Plex Sans"/>
              </a:rPr>
              <a:t>Proper treatment can be provided before health deteriorates</a:t>
            </a:r>
            <a:endParaRPr b="0" lang="en-IN" sz="1200" spc="-1" strike="noStrike">
              <a:latin typeface="Arial"/>
            </a:endParaRPr>
          </a:p>
        </p:txBody>
      </p:sp>
      <p:sp>
        <p:nvSpPr>
          <p:cNvPr id="1259" name="CustomShape 16"/>
          <p:cNvSpPr/>
          <p:nvPr/>
        </p:nvSpPr>
        <p:spPr>
          <a:xfrm>
            <a:off x="2282400" y="3786120"/>
            <a:ext cx="1961640" cy="73836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0" lang="en-IN" sz="1200" spc="-1" strike="noStrike">
                <a:solidFill>
                  <a:srgbClr val="ffffff"/>
                </a:solidFill>
                <a:latin typeface="IBM Plex Sans"/>
                <a:ea typeface="IBM Plex Sans"/>
              </a:rPr>
              <a:t>Here the data is based on the previous statistics of patients</a:t>
            </a:r>
            <a:endParaRPr b="0" lang="en-IN" sz="1200" spc="-1" strike="noStrike">
              <a:latin typeface="Arial"/>
            </a:endParaRPr>
          </a:p>
        </p:txBody>
      </p:sp>
      <p:sp>
        <p:nvSpPr>
          <p:cNvPr id="1260" name="CustomShape 17"/>
          <p:cNvSpPr/>
          <p:nvPr/>
        </p:nvSpPr>
        <p:spPr>
          <a:xfrm>
            <a:off x="5018400" y="3786120"/>
            <a:ext cx="1961640" cy="73836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0" lang="en-IN" sz="1200" spc="-1" strike="noStrike">
                <a:solidFill>
                  <a:srgbClr val="ffffff"/>
                </a:solidFill>
                <a:latin typeface="IBM Plex Sans"/>
                <a:ea typeface="IBM Plex Sans"/>
              </a:rPr>
              <a:t>Diseases that the patient can be informed as a precaution</a:t>
            </a:r>
            <a:endParaRPr b="0" lang="en-IN" sz="1200" spc="-1" strike="noStrike">
              <a:latin typeface="Arial"/>
            </a:endParaRPr>
          </a:p>
        </p:txBody>
      </p:sp>
      <p:sp>
        <p:nvSpPr>
          <p:cNvPr id="1261" name="CustomShape 18"/>
          <p:cNvSpPr/>
          <p:nvPr/>
        </p:nvSpPr>
        <p:spPr>
          <a:xfrm>
            <a:off x="4121280" y="2376720"/>
            <a:ext cx="898560" cy="898560"/>
          </a:xfrm>
          <a:prstGeom prst="ellipse">
            <a:avLst/>
          </a:prstGeom>
          <a:solidFill>
            <a:schemeClr val="accent3"/>
          </a:solidFill>
          <a:ln>
            <a:noFill/>
          </a:ln>
        </p:spPr>
        <p:style>
          <a:lnRef idx="0"/>
          <a:fillRef idx="0"/>
          <a:effectRef idx="0"/>
          <a:fontRef idx="minor"/>
        </p:style>
        <p:txBody>
          <a:bodyPr lIns="90000" rIns="90000" tIns="91440" bIns="91440" anchor="ctr">
            <a:noAutofit/>
          </a:bodyPr>
          <a:p>
            <a:pPr algn="ctr">
              <a:lnSpc>
                <a:spcPct val="100000"/>
              </a:lnSpc>
            </a:pPr>
            <a:r>
              <a:rPr b="1" lang="en-IN" sz="2200" spc="-1" strike="noStrike">
                <a:solidFill>
                  <a:srgbClr val="ffffff"/>
                </a:solidFill>
                <a:latin typeface="Open Sans"/>
                <a:ea typeface="Open Sans"/>
              </a:rPr>
              <a:t>03</a:t>
            </a:r>
            <a:endParaRPr b="0" lang="en-IN" sz="2200" spc="-1" strike="noStrike">
              <a:latin typeface="Arial"/>
            </a:endParaRPr>
          </a:p>
        </p:txBody>
      </p:sp>
      <p:sp>
        <p:nvSpPr>
          <p:cNvPr id="1262" name="CustomShape 19"/>
          <p:cNvSpPr/>
          <p:nvPr/>
        </p:nvSpPr>
        <p:spPr>
          <a:xfrm>
            <a:off x="6845760" y="2376720"/>
            <a:ext cx="898560" cy="898560"/>
          </a:xfrm>
          <a:prstGeom prst="ellipse">
            <a:avLst/>
          </a:prstGeom>
          <a:solidFill>
            <a:schemeClr val="accent3"/>
          </a:solidFill>
          <a:ln>
            <a:noFill/>
          </a:ln>
        </p:spPr>
        <p:style>
          <a:lnRef idx="0"/>
          <a:fillRef idx="0"/>
          <a:effectRef idx="0"/>
          <a:fontRef idx="minor"/>
        </p:style>
        <p:txBody>
          <a:bodyPr lIns="90000" rIns="90000" tIns="91440" bIns="91440" anchor="ctr">
            <a:noAutofit/>
          </a:bodyPr>
          <a:p>
            <a:pPr algn="ctr">
              <a:lnSpc>
                <a:spcPct val="100000"/>
              </a:lnSpc>
            </a:pPr>
            <a:r>
              <a:rPr b="1" lang="en-IN" sz="2200" spc="-1" strike="noStrike">
                <a:solidFill>
                  <a:srgbClr val="ffffff"/>
                </a:solidFill>
                <a:latin typeface="Open Sans"/>
                <a:ea typeface="Open Sans"/>
              </a:rPr>
              <a:t>05</a:t>
            </a:r>
            <a:endParaRPr b="0" lang="en-IN" sz="2200" spc="-1" strike="noStrike">
              <a:latin typeface="Arial"/>
            </a:endParaRPr>
          </a:p>
        </p:txBody>
      </p:sp>
      <p:sp>
        <p:nvSpPr>
          <p:cNvPr id="1263" name="CustomShape 20"/>
          <p:cNvSpPr/>
          <p:nvPr/>
        </p:nvSpPr>
        <p:spPr>
          <a:xfrm>
            <a:off x="2759040" y="2376720"/>
            <a:ext cx="898560" cy="898560"/>
          </a:xfrm>
          <a:prstGeom prst="ellipse">
            <a:avLst/>
          </a:prstGeom>
          <a:solidFill>
            <a:schemeClr val="accent3"/>
          </a:solidFill>
          <a:ln>
            <a:noFill/>
          </a:ln>
        </p:spPr>
        <p:style>
          <a:lnRef idx="0"/>
          <a:fillRef idx="0"/>
          <a:effectRef idx="0"/>
          <a:fontRef idx="minor"/>
        </p:style>
        <p:txBody>
          <a:bodyPr lIns="90000" rIns="90000" tIns="91440" bIns="91440" anchor="ctr">
            <a:noAutofit/>
          </a:bodyPr>
          <a:p>
            <a:pPr algn="ctr">
              <a:lnSpc>
                <a:spcPct val="100000"/>
              </a:lnSpc>
            </a:pPr>
            <a:r>
              <a:rPr b="1" lang="en-IN" sz="2200" spc="-1" strike="noStrike">
                <a:solidFill>
                  <a:srgbClr val="ffffff"/>
                </a:solidFill>
                <a:latin typeface="Open Sans"/>
                <a:ea typeface="Open Sans"/>
              </a:rPr>
              <a:t>02</a:t>
            </a:r>
            <a:endParaRPr b="0" lang="en-IN" sz="2200" spc="-1" strike="noStrike">
              <a:latin typeface="Arial"/>
            </a:endParaRPr>
          </a:p>
        </p:txBody>
      </p:sp>
      <p:sp>
        <p:nvSpPr>
          <p:cNvPr id="1264" name="CustomShape 21"/>
          <p:cNvSpPr/>
          <p:nvPr/>
        </p:nvSpPr>
        <p:spPr>
          <a:xfrm>
            <a:off x="5482800" y="2376720"/>
            <a:ext cx="898560" cy="898560"/>
          </a:xfrm>
          <a:prstGeom prst="ellipse">
            <a:avLst/>
          </a:prstGeom>
          <a:solidFill>
            <a:schemeClr val="accent3"/>
          </a:solidFill>
          <a:ln>
            <a:noFill/>
          </a:ln>
        </p:spPr>
        <p:style>
          <a:lnRef idx="0"/>
          <a:fillRef idx="0"/>
          <a:effectRef idx="0"/>
          <a:fontRef idx="minor"/>
        </p:style>
        <p:txBody>
          <a:bodyPr lIns="90000" rIns="90000" tIns="91440" bIns="91440" anchor="ctr">
            <a:noAutofit/>
          </a:bodyPr>
          <a:p>
            <a:pPr algn="ctr">
              <a:lnSpc>
                <a:spcPct val="100000"/>
              </a:lnSpc>
            </a:pPr>
            <a:r>
              <a:rPr b="1" lang="en-IN" sz="2200" spc="-1" strike="noStrike">
                <a:solidFill>
                  <a:srgbClr val="ffffff"/>
                </a:solidFill>
                <a:latin typeface="Open Sans"/>
                <a:ea typeface="Open Sans"/>
              </a:rPr>
              <a:t>04</a:t>
            </a:r>
            <a:endParaRPr b="0" lang="en-IN" sz="2200" spc="-1" strike="noStrike">
              <a:latin typeface="Arial"/>
            </a:endParaRPr>
          </a:p>
        </p:txBody>
      </p:sp>
      <p:grpSp>
        <p:nvGrpSpPr>
          <p:cNvPr id="1265" name="Group 22"/>
          <p:cNvGrpSpPr/>
          <p:nvPr/>
        </p:nvGrpSpPr>
        <p:grpSpPr>
          <a:xfrm>
            <a:off x="887760" y="844560"/>
            <a:ext cx="677880" cy="360"/>
            <a:chOff x="887760" y="844560"/>
            <a:chExt cx="677880" cy="360"/>
          </a:xfrm>
        </p:grpSpPr>
        <p:sp>
          <p:nvSpPr>
            <p:cNvPr id="1266" name="CustomShape 23"/>
            <p:cNvSpPr/>
            <p:nvPr/>
          </p:nvSpPr>
          <p:spPr>
            <a:xfrm>
              <a:off x="887760" y="844560"/>
              <a:ext cx="270360" cy="360"/>
            </a:xfrm>
            <a:custGeom>
              <a:avLst/>
              <a:gdLst/>
              <a:ahLst/>
              <a:rect l="l" t="t" r="r" b="b"/>
              <a:pathLst>
                <a:path w="21600" h="21600">
                  <a:moveTo>
                    <a:pt x="0" y="0"/>
                  </a:moveTo>
                  <a:lnTo>
                    <a:pt x="21600" y="21600"/>
                  </a:lnTo>
                </a:path>
              </a:pathLst>
            </a:custGeom>
            <a:noFill/>
            <a:ln w="38160">
              <a:solidFill>
                <a:schemeClr val="accent1"/>
              </a:solidFill>
              <a:round/>
            </a:ln>
          </p:spPr>
          <p:style>
            <a:lnRef idx="0"/>
            <a:fillRef idx="0"/>
            <a:effectRef idx="0"/>
            <a:fontRef idx="minor"/>
          </p:style>
        </p:sp>
        <p:sp>
          <p:nvSpPr>
            <p:cNvPr id="1267" name="CustomShape 24"/>
            <p:cNvSpPr/>
            <p:nvPr/>
          </p:nvSpPr>
          <p:spPr>
            <a:xfrm>
              <a:off x="1295280" y="844560"/>
              <a:ext cx="270360" cy="360"/>
            </a:xfrm>
            <a:custGeom>
              <a:avLst/>
              <a:gdLst/>
              <a:ahLst/>
              <a:rect l="l" t="t" r="r" b="b"/>
              <a:pathLst>
                <a:path w="21600" h="21600">
                  <a:moveTo>
                    <a:pt x="0" y="0"/>
                  </a:moveTo>
                  <a:lnTo>
                    <a:pt x="21600" y="21600"/>
                  </a:lnTo>
                </a:path>
              </a:pathLst>
            </a:custGeom>
            <a:noFill/>
            <a:ln w="38160">
              <a:solidFill>
                <a:schemeClr val="accent3"/>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8" name="CustomShape 1"/>
          <p:cNvSpPr/>
          <p:nvPr/>
        </p:nvSpPr>
        <p:spPr>
          <a:xfrm>
            <a:off x="685800" y="285840"/>
            <a:ext cx="7714080" cy="56916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400" spc="-1" strike="noStrike">
                <a:solidFill>
                  <a:srgbClr val="ffffff"/>
                </a:solidFill>
                <a:latin typeface="Open Sans"/>
                <a:ea typeface="DejaVu Sans"/>
              </a:rPr>
              <a:t>TEAM INTRODUCTION</a:t>
            </a:r>
            <a:endParaRPr b="0" lang="en-IN" sz="2400" spc="-1" strike="noStrike">
              <a:latin typeface="Arial"/>
            </a:endParaRPr>
          </a:p>
        </p:txBody>
      </p:sp>
      <p:sp>
        <p:nvSpPr>
          <p:cNvPr id="1269" name="CustomShape 2"/>
          <p:cNvSpPr/>
          <p:nvPr/>
        </p:nvSpPr>
        <p:spPr>
          <a:xfrm>
            <a:off x="381240" y="1962000"/>
            <a:ext cx="2188080" cy="39744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1400" spc="-1" strike="noStrike">
                <a:solidFill>
                  <a:srgbClr val="ffffff"/>
                </a:solidFill>
                <a:latin typeface="Arial"/>
                <a:ea typeface="Arial"/>
              </a:rPr>
              <a:t>MA SHAKER RAHEEM</a:t>
            </a:r>
            <a:endParaRPr b="0" lang="en-IN" sz="1400" spc="-1" strike="noStrike">
              <a:latin typeface="Arial"/>
            </a:endParaRPr>
          </a:p>
        </p:txBody>
      </p:sp>
      <p:sp>
        <p:nvSpPr>
          <p:cNvPr id="1270" name="CustomShape 3"/>
          <p:cNvSpPr/>
          <p:nvPr/>
        </p:nvSpPr>
        <p:spPr>
          <a:xfrm>
            <a:off x="304920" y="2609280"/>
            <a:ext cx="2206080" cy="12722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400" spc="-1" strike="noStrike">
                <a:solidFill>
                  <a:srgbClr val="ffffff"/>
                </a:solidFill>
                <a:latin typeface="Arial"/>
                <a:ea typeface="DejaVu Sans"/>
              </a:rPr>
              <a:t>B.TECH EEE. site Engineer at 2 commercial projects</a:t>
            </a:r>
            <a:endParaRPr b="0" lang="en-IN" sz="1400" spc="-1" strike="noStrike">
              <a:latin typeface="Arial"/>
            </a:endParaRPr>
          </a:p>
          <a:p>
            <a:pPr>
              <a:lnSpc>
                <a:spcPct val="100000"/>
              </a:lnSpc>
            </a:pPr>
            <a:endParaRPr b="0" lang="en-IN" sz="1400" spc="-1" strike="noStrike">
              <a:latin typeface="Arial"/>
            </a:endParaRPr>
          </a:p>
          <a:p>
            <a:pPr marL="285840" indent="-282240">
              <a:lnSpc>
                <a:spcPct val="100000"/>
              </a:lnSpc>
              <a:buClr>
                <a:srgbClr val="ffffff"/>
              </a:buClr>
              <a:buFont typeface="Arial"/>
              <a:buChar char="•"/>
            </a:pPr>
            <a:r>
              <a:rPr b="0" lang="en-IN" sz="1400" spc="-1" strike="noStrike">
                <a:solidFill>
                  <a:srgbClr val="ffffff"/>
                </a:solidFill>
                <a:latin typeface="Arial"/>
                <a:ea typeface="DejaVu Sans"/>
              </a:rPr>
              <a:t>Sharath city capital mall,  </a:t>
            </a:r>
            <a:endParaRPr b="0" lang="en-IN" sz="1400" spc="-1" strike="noStrike">
              <a:latin typeface="Arial"/>
            </a:endParaRPr>
          </a:p>
          <a:p>
            <a:pPr marL="285840" indent="-282240">
              <a:lnSpc>
                <a:spcPct val="100000"/>
              </a:lnSpc>
              <a:buClr>
                <a:srgbClr val="ffffff"/>
              </a:buClr>
              <a:buFont typeface="Arial"/>
              <a:buChar char="•"/>
            </a:pPr>
            <a:r>
              <a:rPr b="0" lang="en-IN" sz="1400" spc="-1" strike="noStrike">
                <a:solidFill>
                  <a:srgbClr val="ffffff"/>
                </a:solidFill>
                <a:latin typeface="Arial"/>
                <a:ea typeface="DejaVu Sans"/>
              </a:rPr>
              <a:t>RGIA-Expansion project</a:t>
            </a:r>
            <a:endParaRPr b="0" lang="en-IN" sz="1400" spc="-1" strike="noStrike">
              <a:latin typeface="Arial"/>
            </a:endParaRPr>
          </a:p>
        </p:txBody>
      </p:sp>
      <p:sp>
        <p:nvSpPr>
          <p:cNvPr id="1271" name="CustomShape 4"/>
          <p:cNvSpPr/>
          <p:nvPr/>
        </p:nvSpPr>
        <p:spPr>
          <a:xfrm>
            <a:off x="929880" y="1064520"/>
            <a:ext cx="1090440" cy="792720"/>
          </a:xfrm>
          <a:prstGeom prst="roundRect">
            <a:avLst>
              <a:gd name="adj" fmla="val 8417"/>
            </a:avLst>
          </a:prstGeom>
          <a:solidFill>
            <a:schemeClr val="accent3"/>
          </a:solidFill>
          <a:ln>
            <a:noFill/>
          </a:ln>
        </p:spPr>
        <p:style>
          <a:lnRef idx="0"/>
          <a:fillRef idx="0"/>
          <a:effectRef idx="0"/>
          <a:fontRef idx="minor"/>
        </p:style>
      </p:sp>
      <p:sp>
        <p:nvSpPr>
          <p:cNvPr id="1272" name="CustomShape 5"/>
          <p:cNvSpPr/>
          <p:nvPr/>
        </p:nvSpPr>
        <p:spPr>
          <a:xfrm>
            <a:off x="2895480" y="1046880"/>
            <a:ext cx="1090440" cy="792720"/>
          </a:xfrm>
          <a:prstGeom prst="roundRect">
            <a:avLst>
              <a:gd name="adj" fmla="val 8417"/>
            </a:avLst>
          </a:prstGeom>
          <a:solidFill>
            <a:schemeClr val="accent3"/>
          </a:solidFill>
          <a:ln>
            <a:noFill/>
          </a:ln>
        </p:spPr>
        <p:style>
          <a:lnRef idx="0"/>
          <a:fillRef idx="0"/>
          <a:effectRef idx="0"/>
          <a:fontRef idx="minor"/>
        </p:style>
      </p:sp>
      <p:sp>
        <p:nvSpPr>
          <p:cNvPr id="1273" name="CustomShape 6"/>
          <p:cNvSpPr/>
          <p:nvPr/>
        </p:nvSpPr>
        <p:spPr>
          <a:xfrm>
            <a:off x="4924440" y="1009080"/>
            <a:ext cx="1090440" cy="792720"/>
          </a:xfrm>
          <a:prstGeom prst="roundRect">
            <a:avLst>
              <a:gd name="adj" fmla="val 8417"/>
            </a:avLst>
          </a:prstGeom>
          <a:solidFill>
            <a:schemeClr val="accent3"/>
          </a:solidFill>
          <a:ln>
            <a:noFill/>
          </a:ln>
        </p:spPr>
        <p:style>
          <a:lnRef idx="0"/>
          <a:fillRef idx="0"/>
          <a:effectRef idx="0"/>
          <a:fontRef idx="minor"/>
        </p:style>
      </p:sp>
      <p:sp>
        <p:nvSpPr>
          <p:cNvPr id="1274" name="CustomShape 7"/>
          <p:cNvSpPr/>
          <p:nvPr/>
        </p:nvSpPr>
        <p:spPr>
          <a:xfrm>
            <a:off x="1019880" y="1209600"/>
            <a:ext cx="910800" cy="46728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IN" sz="2400" spc="-1" strike="noStrike">
                <a:solidFill>
                  <a:srgbClr val="ffffff"/>
                </a:solidFill>
                <a:latin typeface="Open Sans"/>
                <a:ea typeface="Open Sans"/>
              </a:rPr>
              <a:t>SR</a:t>
            </a:r>
            <a:endParaRPr b="0" lang="en-IN" sz="2400" spc="-1" strike="noStrike">
              <a:latin typeface="Arial"/>
            </a:endParaRPr>
          </a:p>
        </p:txBody>
      </p:sp>
      <p:sp>
        <p:nvSpPr>
          <p:cNvPr id="1275" name="CustomShape 8"/>
          <p:cNvSpPr/>
          <p:nvPr/>
        </p:nvSpPr>
        <p:spPr>
          <a:xfrm>
            <a:off x="3023640" y="1227240"/>
            <a:ext cx="834480" cy="46728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IN" sz="2400" spc="-1" strike="noStrike">
                <a:solidFill>
                  <a:srgbClr val="ffffff"/>
                </a:solidFill>
                <a:latin typeface="Open Sans"/>
                <a:ea typeface="Open Sans"/>
              </a:rPr>
              <a:t>SFA</a:t>
            </a:r>
            <a:endParaRPr b="0" lang="en-IN" sz="2400" spc="-1" strike="noStrike">
              <a:latin typeface="Arial"/>
            </a:endParaRPr>
          </a:p>
        </p:txBody>
      </p:sp>
      <p:sp>
        <p:nvSpPr>
          <p:cNvPr id="1276" name="CustomShape 9"/>
          <p:cNvSpPr/>
          <p:nvPr/>
        </p:nvSpPr>
        <p:spPr>
          <a:xfrm>
            <a:off x="5183280" y="1209600"/>
            <a:ext cx="573120" cy="46728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IN" sz="3200" spc="-1" strike="noStrike">
                <a:solidFill>
                  <a:srgbClr val="ffffff"/>
                </a:solidFill>
                <a:latin typeface="Open Sans"/>
                <a:ea typeface="Open Sans"/>
              </a:rPr>
              <a:t>Z</a:t>
            </a:r>
            <a:endParaRPr b="0" lang="en-IN" sz="3200" spc="-1" strike="noStrike">
              <a:latin typeface="Arial"/>
            </a:endParaRPr>
          </a:p>
        </p:txBody>
      </p:sp>
      <p:sp>
        <p:nvSpPr>
          <p:cNvPr id="1277" name="CustomShape 10"/>
          <p:cNvSpPr/>
          <p:nvPr/>
        </p:nvSpPr>
        <p:spPr>
          <a:xfrm>
            <a:off x="7002000" y="1046880"/>
            <a:ext cx="1090440" cy="792720"/>
          </a:xfrm>
          <a:prstGeom prst="roundRect">
            <a:avLst>
              <a:gd name="adj" fmla="val 8417"/>
            </a:avLst>
          </a:prstGeom>
          <a:solidFill>
            <a:schemeClr val="accent3"/>
          </a:solidFill>
          <a:ln>
            <a:noFill/>
          </a:ln>
        </p:spPr>
        <p:style>
          <a:lnRef idx="0"/>
          <a:fillRef idx="0"/>
          <a:effectRef idx="0"/>
          <a:fontRef idx="minor"/>
        </p:style>
      </p:sp>
      <p:sp>
        <p:nvSpPr>
          <p:cNvPr id="1278" name="CustomShape 11"/>
          <p:cNvSpPr/>
          <p:nvPr/>
        </p:nvSpPr>
        <p:spPr>
          <a:xfrm>
            <a:off x="7133040" y="1209600"/>
            <a:ext cx="864360" cy="46728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IN" sz="2400" spc="-1" strike="noStrike">
                <a:solidFill>
                  <a:srgbClr val="ffffff"/>
                </a:solidFill>
                <a:latin typeface="Open Sans"/>
                <a:ea typeface="Open Sans"/>
              </a:rPr>
              <a:t>AW</a:t>
            </a:r>
            <a:endParaRPr b="0" lang="en-IN" sz="2400" spc="-1" strike="noStrike">
              <a:latin typeface="Arial"/>
            </a:endParaRPr>
          </a:p>
        </p:txBody>
      </p:sp>
      <p:sp>
        <p:nvSpPr>
          <p:cNvPr id="1279" name="CustomShape 12"/>
          <p:cNvSpPr/>
          <p:nvPr/>
        </p:nvSpPr>
        <p:spPr>
          <a:xfrm>
            <a:off x="2514600" y="2039040"/>
            <a:ext cx="2130120" cy="302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ffffff"/>
                </a:solidFill>
                <a:latin typeface="Arial"/>
                <a:ea typeface="Arial"/>
              </a:rPr>
              <a:t>SYED FARZAN AHMED </a:t>
            </a:r>
            <a:endParaRPr b="0" lang="en-IN" sz="1400" spc="-1" strike="noStrike">
              <a:latin typeface="Arial"/>
            </a:endParaRPr>
          </a:p>
        </p:txBody>
      </p:sp>
      <p:sp>
        <p:nvSpPr>
          <p:cNvPr id="1280" name="CustomShape 13"/>
          <p:cNvSpPr/>
          <p:nvPr/>
        </p:nvSpPr>
        <p:spPr>
          <a:xfrm>
            <a:off x="4841280" y="2039040"/>
            <a:ext cx="1257120" cy="302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ffffff"/>
                </a:solidFill>
                <a:latin typeface="Arial"/>
                <a:ea typeface="Arial"/>
              </a:rPr>
              <a:t>DR.ZUBAIR</a:t>
            </a:r>
            <a:endParaRPr b="0" lang="en-IN" sz="1400" spc="-1" strike="noStrike">
              <a:latin typeface="Arial"/>
            </a:endParaRPr>
          </a:p>
        </p:txBody>
      </p:sp>
      <p:sp>
        <p:nvSpPr>
          <p:cNvPr id="1281" name="CustomShape 14"/>
          <p:cNvSpPr/>
          <p:nvPr/>
        </p:nvSpPr>
        <p:spPr>
          <a:xfrm>
            <a:off x="6736320" y="2054520"/>
            <a:ext cx="1825200" cy="302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ffffff"/>
                </a:solidFill>
                <a:latin typeface="Arial"/>
                <a:ea typeface="Arial"/>
              </a:rPr>
              <a:t>ABDUL WAHEED</a:t>
            </a:r>
            <a:endParaRPr b="0" lang="en-IN" sz="1400" spc="-1" strike="noStrike">
              <a:latin typeface="Arial"/>
            </a:endParaRPr>
          </a:p>
        </p:txBody>
      </p:sp>
      <p:sp>
        <p:nvSpPr>
          <p:cNvPr id="1282" name="CustomShape 15"/>
          <p:cNvSpPr/>
          <p:nvPr/>
        </p:nvSpPr>
        <p:spPr>
          <a:xfrm>
            <a:off x="2514600" y="2736360"/>
            <a:ext cx="1977480" cy="104868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IN" sz="1400" spc="-1" strike="noStrike">
                <a:solidFill>
                  <a:srgbClr val="ffffff"/>
                </a:solidFill>
                <a:latin typeface="Arial"/>
                <a:ea typeface="Arial"/>
              </a:rPr>
              <a:t>AWS-AMAZON  Contact : (8985333790)</a:t>
            </a:r>
            <a:endParaRPr b="0" lang="en-IN" sz="1400" spc="-1" strike="noStrike">
              <a:latin typeface="Arial"/>
            </a:endParaRPr>
          </a:p>
        </p:txBody>
      </p:sp>
      <p:sp>
        <p:nvSpPr>
          <p:cNvPr id="1283" name="CustomShape 16"/>
          <p:cNvSpPr/>
          <p:nvPr/>
        </p:nvSpPr>
        <p:spPr>
          <a:xfrm>
            <a:off x="4480920" y="2736360"/>
            <a:ext cx="1977480" cy="136836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IN" sz="1400" spc="-1" strike="noStrike">
                <a:solidFill>
                  <a:srgbClr val="ffffff"/>
                </a:solidFill>
                <a:latin typeface="Arial"/>
                <a:ea typeface="Arial"/>
              </a:rPr>
              <a:t>M.B.B.S, APOLLO HOSPITAL</a:t>
            </a:r>
            <a:endParaRPr b="0" lang="en-IN" sz="1400" spc="-1" strike="noStrike">
              <a:latin typeface="Arial"/>
            </a:endParaRPr>
          </a:p>
          <a:p>
            <a:pPr algn="ctr">
              <a:lnSpc>
                <a:spcPct val="150000"/>
              </a:lnSpc>
            </a:pPr>
            <a:r>
              <a:rPr b="0" lang="en-IN" sz="1400" spc="-1" strike="noStrike">
                <a:solidFill>
                  <a:srgbClr val="ffffff"/>
                </a:solidFill>
                <a:latin typeface="Arial"/>
                <a:ea typeface="Arial"/>
              </a:rPr>
              <a:t>Contact : (9391126064)</a:t>
            </a:r>
            <a:endParaRPr b="0" lang="en-IN" sz="1400" spc="-1" strike="noStrike">
              <a:latin typeface="Arial"/>
            </a:endParaRPr>
          </a:p>
        </p:txBody>
      </p:sp>
      <p:sp>
        <p:nvSpPr>
          <p:cNvPr id="1284" name="CustomShape 17"/>
          <p:cNvSpPr/>
          <p:nvPr/>
        </p:nvSpPr>
        <p:spPr>
          <a:xfrm>
            <a:off x="6462000" y="2680200"/>
            <a:ext cx="2525760" cy="19918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400" spc="-1" strike="noStrike">
                <a:solidFill>
                  <a:srgbClr val="ffffff"/>
                </a:solidFill>
                <a:latin typeface="Arial"/>
                <a:ea typeface="Arial"/>
              </a:rPr>
              <a:t>Jr. Scientist at Laser Quantum Ltd. Contact: 8520802588 (Whatsapp only)</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200" spc="-1" strike="noStrike">
                <a:solidFill>
                  <a:srgbClr val="ffffff"/>
                </a:solidFill>
                <a:latin typeface="Arial"/>
                <a:ea typeface="Arial"/>
              </a:rPr>
              <a:t>Author in Drug Design &amp; Discovery. University of Salford, England. recently research paper was published in UK .</a:t>
            </a:r>
            <a:endParaRPr b="0" lang="en-IN" sz="1200" spc="-1" strike="noStrike">
              <a:latin typeface="Arial"/>
            </a:endParaRPr>
          </a:p>
        </p:txBody>
      </p:sp>
      <p:grpSp>
        <p:nvGrpSpPr>
          <p:cNvPr id="1285" name="Group 18"/>
          <p:cNvGrpSpPr/>
          <p:nvPr/>
        </p:nvGrpSpPr>
        <p:grpSpPr>
          <a:xfrm>
            <a:off x="2505240" y="3037680"/>
            <a:ext cx="360" cy="677880"/>
            <a:chOff x="2505240" y="3037680"/>
            <a:chExt cx="360" cy="677880"/>
          </a:xfrm>
        </p:grpSpPr>
        <p:sp>
          <p:nvSpPr>
            <p:cNvPr id="1286" name="CustomShape 19"/>
            <p:cNvSpPr/>
            <p:nvPr/>
          </p:nvSpPr>
          <p:spPr>
            <a:xfrm rot="5400000">
              <a:off x="2370240" y="3172680"/>
              <a:ext cx="270360" cy="360"/>
            </a:xfrm>
            <a:custGeom>
              <a:avLst/>
              <a:gdLst/>
              <a:ahLst/>
              <a:rect l="l" t="t" r="r" b="b"/>
              <a:pathLst>
                <a:path w="21600" h="21600">
                  <a:moveTo>
                    <a:pt x="0" y="0"/>
                  </a:moveTo>
                  <a:lnTo>
                    <a:pt x="21600" y="21600"/>
                  </a:lnTo>
                </a:path>
              </a:pathLst>
            </a:custGeom>
            <a:noFill/>
            <a:ln w="38160">
              <a:solidFill>
                <a:schemeClr val="accent1"/>
              </a:solidFill>
              <a:round/>
            </a:ln>
          </p:spPr>
          <p:style>
            <a:lnRef idx="0"/>
            <a:fillRef idx="0"/>
            <a:effectRef idx="0"/>
            <a:fontRef idx="minor"/>
          </p:style>
        </p:sp>
        <p:sp>
          <p:nvSpPr>
            <p:cNvPr id="1287" name="CustomShape 20"/>
            <p:cNvSpPr/>
            <p:nvPr/>
          </p:nvSpPr>
          <p:spPr>
            <a:xfrm rot="5400000">
              <a:off x="2370240" y="3580200"/>
              <a:ext cx="270360" cy="360"/>
            </a:xfrm>
            <a:custGeom>
              <a:avLst/>
              <a:gdLst/>
              <a:ahLst/>
              <a:rect l="l" t="t" r="r" b="b"/>
              <a:pathLst>
                <a:path w="21600" h="21600">
                  <a:moveTo>
                    <a:pt x="0" y="0"/>
                  </a:moveTo>
                  <a:lnTo>
                    <a:pt x="21600" y="21600"/>
                  </a:lnTo>
                </a:path>
              </a:pathLst>
            </a:custGeom>
            <a:noFill/>
            <a:ln w="38160">
              <a:solidFill>
                <a:schemeClr val="accent3"/>
              </a:solidFill>
              <a:round/>
            </a:ln>
          </p:spPr>
          <p:style>
            <a:lnRef idx="0"/>
            <a:fillRef idx="0"/>
            <a:effectRef idx="0"/>
            <a:fontRef idx="minor"/>
          </p:style>
        </p:sp>
      </p:grpSp>
      <p:grpSp>
        <p:nvGrpSpPr>
          <p:cNvPr id="1288" name="Group 21"/>
          <p:cNvGrpSpPr/>
          <p:nvPr/>
        </p:nvGrpSpPr>
        <p:grpSpPr>
          <a:xfrm>
            <a:off x="4474080" y="3037680"/>
            <a:ext cx="360" cy="677880"/>
            <a:chOff x="4474080" y="3037680"/>
            <a:chExt cx="360" cy="677880"/>
          </a:xfrm>
        </p:grpSpPr>
        <p:sp>
          <p:nvSpPr>
            <p:cNvPr id="1289" name="CustomShape 22"/>
            <p:cNvSpPr/>
            <p:nvPr/>
          </p:nvSpPr>
          <p:spPr>
            <a:xfrm rot="5400000">
              <a:off x="4339080" y="3172680"/>
              <a:ext cx="270360" cy="360"/>
            </a:xfrm>
            <a:custGeom>
              <a:avLst/>
              <a:gdLst/>
              <a:ahLst/>
              <a:rect l="l" t="t" r="r" b="b"/>
              <a:pathLst>
                <a:path w="21600" h="21600">
                  <a:moveTo>
                    <a:pt x="0" y="0"/>
                  </a:moveTo>
                  <a:lnTo>
                    <a:pt x="21600" y="21600"/>
                  </a:lnTo>
                </a:path>
              </a:pathLst>
            </a:custGeom>
            <a:noFill/>
            <a:ln w="38160">
              <a:solidFill>
                <a:schemeClr val="accent1"/>
              </a:solidFill>
              <a:round/>
            </a:ln>
          </p:spPr>
          <p:style>
            <a:lnRef idx="0"/>
            <a:fillRef idx="0"/>
            <a:effectRef idx="0"/>
            <a:fontRef idx="minor"/>
          </p:style>
        </p:sp>
        <p:sp>
          <p:nvSpPr>
            <p:cNvPr id="1290" name="CustomShape 23"/>
            <p:cNvSpPr/>
            <p:nvPr/>
          </p:nvSpPr>
          <p:spPr>
            <a:xfrm rot="5400000">
              <a:off x="4339080" y="3580200"/>
              <a:ext cx="270360" cy="360"/>
            </a:xfrm>
            <a:custGeom>
              <a:avLst/>
              <a:gdLst/>
              <a:ahLst/>
              <a:rect l="l" t="t" r="r" b="b"/>
              <a:pathLst>
                <a:path w="21600" h="21600">
                  <a:moveTo>
                    <a:pt x="0" y="0"/>
                  </a:moveTo>
                  <a:lnTo>
                    <a:pt x="21600" y="21600"/>
                  </a:lnTo>
                </a:path>
              </a:pathLst>
            </a:custGeom>
            <a:noFill/>
            <a:ln w="38160">
              <a:solidFill>
                <a:schemeClr val="accent3"/>
              </a:solidFill>
              <a:round/>
            </a:ln>
          </p:spPr>
          <p:style>
            <a:lnRef idx="0"/>
            <a:fillRef idx="0"/>
            <a:effectRef idx="0"/>
            <a:fontRef idx="minor"/>
          </p:style>
        </p:sp>
      </p:grpSp>
      <p:grpSp>
        <p:nvGrpSpPr>
          <p:cNvPr id="1291" name="Group 24"/>
          <p:cNvGrpSpPr/>
          <p:nvPr/>
        </p:nvGrpSpPr>
        <p:grpSpPr>
          <a:xfrm>
            <a:off x="6445440" y="3037680"/>
            <a:ext cx="360" cy="677880"/>
            <a:chOff x="6445440" y="3037680"/>
            <a:chExt cx="360" cy="677880"/>
          </a:xfrm>
        </p:grpSpPr>
        <p:sp>
          <p:nvSpPr>
            <p:cNvPr id="1292" name="CustomShape 25"/>
            <p:cNvSpPr/>
            <p:nvPr/>
          </p:nvSpPr>
          <p:spPr>
            <a:xfrm rot="5400000">
              <a:off x="6310440" y="3172680"/>
              <a:ext cx="270360" cy="360"/>
            </a:xfrm>
            <a:custGeom>
              <a:avLst/>
              <a:gdLst/>
              <a:ahLst/>
              <a:rect l="l" t="t" r="r" b="b"/>
              <a:pathLst>
                <a:path w="21600" h="21600">
                  <a:moveTo>
                    <a:pt x="0" y="0"/>
                  </a:moveTo>
                  <a:lnTo>
                    <a:pt x="21600" y="21600"/>
                  </a:lnTo>
                </a:path>
              </a:pathLst>
            </a:custGeom>
            <a:noFill/>
            <a:ln w="38160">
              <a:solidFill>
                <a:schemeClr val="accent1"/>
              </a:solidFill>
              <a:round/>
            </a:ln>
          </p:spPr>
          <p:style>
            <a:lnRef idx="0"/>
            <a:fillRef idx="0"/>
            <a:effectRef idx="0"/>
            <a:fontRef idx="minor"/>
          </p:style>
        </p:sp>
        <p:sp>
          <p:nvSpPr>
            <p:cNvPr id="1293" name="CustomShape 26"/>
            <p:cNvSpPr/>
            <p:nvPr/>
          </p:nvSpPr>
          <p:spPr>
            <a:xfrm rot="5400000">
              <a:off x="6310440" y="3580200"/>
              <a:ext cx="270360" cy="360"/>
            </a:xfrm>
            <a:custGeom>
              <a:avLst/>
              <a:gdLst/>
              <a:ahLst/>
              <a:rect l="l" t="t" r="r" b="b"/>
              <a:pathLst>
                <a:path w="21600" h="21600">
                  <a:moveTo>
                    <a:pt x="0" y="0"/>
                  </a:moveTo>
                  <a:lnTo>
                    <a:pt x="21600" y="21600"/>
                  </a:lnTo>
                </a:path>
              </a:pathLst>
            </a:custGeom>
            <a:noFill/>
            <a:ln w="38160">
              <a:solidFill>
                <a:schemeClr val="accent3"/>
              </a:solidFill>
              <a:round/>
            </a:ln>
          </p:spPr>
          <p:style>
            <a:lnRef idx="0"/>
            <a:fillRef idx="0"/>
            <a:effectRef idx="0"/>
            <a:fontRef idx="minor"/>
          </p:style>
        </p:sp>
      </p:grpSp>
      <p:sp>
        <p:nvSpPr>
          <p:cNvPr id="1294" name="CustomShape 27"/>
          <p:cNvSpPr/>
          <p:nvPr/>
        </p:nvSpPr>
        <p:spPr>
          <a:xfrm>
            <a:off x="424440" y="2486880"/>
            <a:ext cx="7860240" cy="360"/>
          </a:xfrm>
          <a:custGeom>
            <a:avLst/>
            <a:gdLst/>
            <a:ahLst/>
            <a:rect l="l" t="t" r="r" b="b"/>
            <a:pathLst>
              <a:path w="21600" h="21600">
                <a:moveTo>
                  <a:pt x="0" y="0"/>
                </a:moveTo>
                <a:lnTo>
                  <a:pt x="21600" y="21600"/>
                </a:lnTo>
              </a:path>
            </a:pathLst>
          </a:custGeom>
          <a:noFill/>
          <a:ln w="9360">
            <a:solidFill>
              <a:schemeClr val="accent1"/>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5" name="Google Shape;1518;gb7f5643bad_0_27" descr=""/>
          <p:cNvPicPr/>
          <p:nvPr/>
        </p:nvPicPr>
        <p:blipFill>
          <a:blip r:embed="rId1"/>
          <a:stretch/>
        </p:blipFill>
        <p:spPr>
          <a:xfrm>
            <a:off x="237240" y="285840"/>
            <a:ext cx="4568040" cy="4568040"/>
          </a:xfrm>
          <a:prstGeom prst="rect">
            <a:avLst/>
          </a:prstGeom>
          <a:ln>
            <a:noFill/>
          </a:ln>
        </p:spPr>
      </p:pic>
      <p:pic>
        <p:nvPicPr>
          <p:cNvPr id="1296" name="Google Shape;1519;gb7f5643bad_0_27" descr=""/>
          <p:cNvPicPr/>
          <p:nvPr/>
        </p:nvPicPr>
        <p:blipFill>
          <a:blip r:embed="rId2"/>
          <a:stretch/>
        </p:blipFill>
        <p:spPr>
          <a:xfrm>
            <a:off x="5350320" y="285840"/>
            <a:ext cx="3539520" cy="1824840"/>
          </a:xfrm>
          <a:prstGeom prst="rect">
            <a:avLst/>
          </a:prstGeom>
          <a:ln>
            <a:noFill/>
          </a:ln>
        </p:spPr>
      </p:pic>
      <p:pic>
        <p:nvPicPr>
          <p:cNvPr id="1297" name="Google Shape;1520;gb7f5643bad_0_27" descr=""/>
          <p:cNvPicPr/>
          <p:nvPr/>
        </p:nvPicPr>
        <p:blipFill>
          <a:blip r:embed="rId3"/>
          <a:stretch/>
        </p:blipFill>
        <p:spPr>
          <a:xfrm>
            <a:off x="5745960" y="3619440"/>
            <a:ext cx="1701000" cy="624600"/>
          </a:xfrm>
          <a:prstGeom prst="rect">
            <a:avLst/>
          </a:prstGeom>
          <a:ln>
            <a:noFill/>
          </a:ln>
        </p:spPr>
      </p:pic>
      <p:sp>
        <p:nvSpPr>
          <p:cNvPr id="1298" name="CustomShape 1"/>
          <p:cNvSpPr/>
          <p:nvPr/>
        </p:nvSpPr>
        <p:spPr>
          <a:xfrm>
            <a:off x="5867280" y="2307240"/>
            <a:ext cx="4065480" cy="1005480"/>
          </a:xfrm>
          <a:prstGeom prst="rect">
            <a:avLst/>
          </a:prstGeom>
          <a:noFill/>
          <a:ln>
            <a:noFill/>
          </a:ln>
        </p:spPr>
        <p:style>
          <a:lnRef idx="0"/>
          <a:fillRef idx="0"/>
          <a:effectRef idx="0"/>
          <a:fontRef idx="minor"/>
        </p:style>
        <p:txBody>
          <a:bodyPr lIns="90000" rIns="90000" tIns="91440" bIns="91440">
            <a:spAutoFit/>
          </a:bodyPr>
          <a:p>
            <a:pPr>
              <a:lnSpc>
                <a:spcPct val="100000"/>
              </a:lnSpc>
            </a:pPr>
            <a:r>
              <a:rPr b="0" lang="en-IN" sz="1800" spc="-1" strike="noStrike" u="sng">
                <a:solidFill>
                  <a:srgbClr val="0097a7"/>
                </a:solidFill>
                <a:uFillTx/>
                <a:latin typeface="Arial"/>
                <a:ea typeface="Arial"/>
                <a:hlinkClick r:id="rId4"/>
              </a:rPr>
              <a:t>raheemu6@gmail.com</a:t>
            </a:r>
            <a:endParaRPr b="0" lang="en-IN" sz="1800" spc="-1" strike="noStrike">
              <a:latin typeface="Arial"/>
            </a:endParaRPr>
          </a:p>
          <a:p>
            <a:pPr>
              <a:lnSpc>
                <a:spcPct val="100000"/>
              </a:lnSpc>
            </a:pPr>
            <a:r>
              <a:rPr b="0" lang="en-IN" sz="1800" spc="-1" strike="noStrike">
                <a:solidFill>
                  <a:srgbClr val="ffffff"/>
                </a:solidFill>
                <a:latin typeface="Arial"/>
                <a:ea typeface="Arial"/>
              </a:rPr>
              <a:t>+91 97006 05614</a:t>
            </a:r>
            <a:endParaRPr b="0" lang="en-IN" sz="1800" spc="-1" strike="noStrike">
              <a:latin typeface="Arial"/>
            </a:endParaRPr>
          </a:p>
          <a:p>
            <a:pPr>
              <a:lnSpc>
                <a:spcPct val="100000"/>
              </a:lnSpc>
            </a:pPr>
            <a:r>
              <a:rPr b="0" lang="en-IN" sz="1800" spc="-1" strike="noStrike">
                <a:solidFill>
                  <a:srgbClr val="ffffff"/>
                </a:solidFill>
                <a:latin typeface="Arial"/>
                <a:ea typeface="Arial"/>
              </a:rPr>
              <a:t>Bio-Med-Rec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3" name="CustomShape 1"/>
          <p:cNvSpPr/>
          <p:nvPr/>
        </p:nvSpPr>
        <p:spPr>
          <a:xfrm>
            <a:off x="2376360" y="1528200"/>
            <a:ext cx="4534560" cy="17827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0" lang="en-IN" sz="3200" spc="-1" strike="noStrike">
                <a:solidFill>
                  <a:srgbClr val="ffffff"/>
                </a:solidFill>
                <a:latin typeface="Arial"/>
                <a:ea typeface="DejaVu Sans"/>
              </a:rPr>
              <a:t>There are two blessings which many people waste;health and free time</a:t>
            </a:r>
            <a:endParaRPr b="0" lang="en-IN" sz="3200" spc="-1" strike="noStrike">
              <a:latin typeface="Arial"/>
            </a:endParaRPr>
          </a:p>
          <a:p>
            <a:pPr algn="ctr">
              <a:lnSpc>
                <a:spcPct val="100000"/>
              </a:lnSpc>
            </a:pPr>
            <a:r>
              <a:rPr b="0" lang="en-IN" sz="3200" spc="-1" strike="noStrike">
                <a:solidFill>
                  <a:srgbClr val="ffffff"/>
                </a:solidFill>
                <a:latin typeface="Arial"/>
                <a:ea typeface="DejaVu Sans"/>
              </a:rPr>
              <a:t>-Sahi al bukhari</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4" name="Google Shape;1123;p8" descr=""/>
          <p:cNvPicPr/>
          <p:nvPr/>
        </p:nvPicPr>
        <p:blipFill>
          <a:blip r:embed="rId1"/>
          <a:srcRect l="0" t="4094" r="0" b="4094"/>
          <a:stretch/>
        </p:blipFill>
        <p:spPr>
          <a:xfrm>
            <a:off x="0" y="0"/>
            <a:ext cx="3735720" cy="5139360"/>
          </a:xfrm>
          <a:prstGeom prst="rect">
            <a:avLst/>
          </a:prstGeom>
          <a:ln>
            <a:noFill/>
          </a:ln>
        </p:spPr>
      </p:pic>
      <p:grpSp>
        <p:nvGrpSpPr>
          <p:cNvPr id="885" name="Group 1"/>
          <p:cNvGrpSpPr/>
          <p:nvPr/>
        </p:nvGrpSpPr>
        <p:grpSpPr>
          <a:xfrm>
            <a:off x="2922480" y="0"/>
            <a:ext cx="6217200" cy="5139360"/>
            <a:chOff x="2922480" y="0"/>
            <a:chExt cx="6217200" cy="5139360"/>
          </a:xfrm>
        </p:grpSpPr>
        <p:sp>
          <p:nvSpPr>
            <p:cNvPr id="886" name="CustomShape 2"/>
            <p:cNvSpPr/>
            <p:nvPr/>
          </p:nvSpPr>
          <p:spPr>
            <a:xfrm>
              <a:off x="2922480" y="0"/>
              <a:ext cx="6217200" cy="5139360"/>
            </a:xfrm>
            <a:custGeom>
              <a:avLst/>
              <a:gdLst/>
              <a:ahLst/>
              <a:rect l="l" t="t" r="r" b="b"/>
              <a:pathLst>
                <a:path w="194419" h="160735">
                  <a:moveTo>
                    <a:pt x="9050" y="0"/>
                  </a:moveTo>
                  <a:cubicBezTo>
                    <a:pt x="16467" y="21717"/>
                    <a:pt x="20480" y="45006"/>
                    <a:pt x="20480" y="69223"/>
                  </a:cubicBezTo>
                  <a:cubicBezTo>
                    <a:pt x="20480" y="101965"/>
                    <a:pt x="13134" y="132981"/>
                    <a:pt x="1" y="160734"/>
                  </a:cubicBezTo>
                  <a:lnTo>
                    <a:pt x="194418" y="160734"/>
                  </a:lnTo>
                  <a:lnTo>
                    <a:pt x="194418" y="0"/>
                  </a:lnTo>
                  <a:close/>
                </a:path>
              </a:pathLst>
            </a:custGeom>
            <a:solidFill>
              <a:schemeClr val="accent6"/>
            </a:solidFill>
            <a:ln>
              <a:noFill/>
            </a:ln>
          </p:spPr>
          <p:style>
            <a:lnRef idx="0"/>
            <a:fillRef idx="0"/>
            <a:effectRef idx="0"/>
            <a:fontRef idx="minor"/>
          </p:style>
        </p:sp>
        <p:grpSp>
          <p:nvGrpSpPr>
            <p:cNvPr id="887" name="Group 3"/>
            <p:cNvGrpSpPr/>
            <p:nvPr/>
          </p:nvGrpSpPr>
          <p:grpSpPr>
            <a:xfrm>
              <a:off x="3806280" y="139680"/>
              <a:ext cx="1527120" cy="1526760"/>
              <a:chOff x="3806280" y="139680"/>
              <a:chExt cx="1527120" cy="1526760"/>
            </a:xfrm>
          </p:grpSpPr>
          <p:sp>
            <p:nvSpPr>
              <p:cNvPr id="888" name="CustomShape 4"/>
              <p:cNvSpPr/>
              <p:nvPr/>
            </p:nvSpPr>
            <p:spPr>
              <a:xfrm>
                <a:off x="4136760" y="224640"/>
                <a:ext cx="799560" cy="1317600"/>
              </a:xfrm>
              <a:custGeom>
                <a:avLst/>
                <a:gdLst/>
                <a:ahLst/>
                <a:rect l="l" t="t" r="r" b="b"/>
                <a:pathLst>
                  <a:path w="54889" h="90274">
                    <a:moveTo>
                      <a:pt x="53674" y="1"/>
                    </a:moveTo>
                    <a:lnTo>
                      <a:pt x="1" y="89500"/>
                    </a:lnTo>
                    <a:cubicBezTo>
                      <a:pt x="382" y="89762"/>
                      <a:pt x="763" y="90012"/>
                      <a:pt x="1155" y="90274"/>
                    </a:cubicBezTo>
                    <a:lnTo>
                      <a:pt x="54888" y="643"/>
                    </a:lnTo>
                    <a:cubicBezTo>
                      <a:pt x="54495" y="417"/>
                      <a:pt x="54079" y="215"/>
                      <a:pt x="53674" y="1"/>
                    </a:cubicBezTo>
                    <a:close/>
                  </a:path>
                </a:pathLst>
              </a:custGeom>
              <a:solidFill>
                <a:schemeClr val="accent5"/>
              </a:solidFill>
              <a:ln>
                <a:noFill/>
              </a:ln>
            </p:spPr>
            <p:style>
              <a:lnRef idx="0"/>
              <a:fillRef idx="0"/>
              <a:effectRef idx="0"/>
              <a:fontRef idx="minor"/>
            </p:style>
          </p:sp>
          <p:sp>
            <p:nvSpPr>
              <p:cNvPr id="889" name="CustomShape 5"/>
              <p:cNvSpPr/>
              <p:nvPr/>
            </p:nvSpPr>
            <p:spPr>
              <a:xfrm>
                <a:off x="3929760" y="142560"/>
                <a:ext cx="725760" cy="1194480"/>
              </a:xfrm>
              <a:custGeom>
                <a:avLst/>
                <a:gdLst/>
                <a:ahLst/>
                <a:rect l="l" t="t" r="r" b="b"/>
                <a:pathLst>
                  <a:path w="49841" h="81845">
                    <a:moveTo>
                      <a:pt x="48328" y="1"/>
                    </a:moveTo>
                    <a:lnTo>
                      <a:pt x="1" y="80582"/>
                    </a:lnTo>
                    <a:cubicBezTo>
                      <a:pt x="287" y="81011"/>
                      <a:pt x="549" y="81427"/>
                      <a:pt x="846" y="81844"/>
                    </a:cubicBezTo>
                    <a:lnTo>
                      <a:pt x="49840" y="155"/>
                    </a:lnTo>
                    <a:cubicBezTo>
                      <a:pt x="49340" y="96"/>
                      <a:pt x="48828" y="48"/>
                      <a:pt x="48328" y="1"/>
                    </a:cubicBezTo>
                    <a:close/>
                  </a:path>
                </a:pathLst>
              </a:custGeom>
              <a:solidFill>
                <a:schemeClr val="accent5"/>
              </a:solidFill>
              <a:ln>
                <a:noFill/>
              </a:ln>
            </p:spPr>
            <p:style>
              <a:lnRef idx="0"/>
              <a:fillRef idx="0"/>
              <a:effectRef idx="0"/>
              <a:fontRef idx="minor"/>
            </p:style>
          </p:sp>
          <p:sp>
            <p:nvSpPr>
              <p:cNvPr id="890" name="CustomShape 6"/>
              <p:cNvSpPr/>
              <p:nvPr/>
            </p:nvSpPr>
            <p:spPr>
              <a:xfrm>
                <a:off x="3896640" y="139680"/>
                <a:ext cx="694800" cy="1143000"/>
              </a:xfrm>
              <a:custGeom>
                <a:avLst/>
                <a:gdLst/>
                <a:ahLst/>
                <a:rect l="l" t="t" r="r" b="b"/>
                <a:pathLst>
                  <a:path w="47733" h="78332">
                    <a:moveTo>
                      <a:pt x="46149" y="0"/>
                    </a:moveTo>
                    <a:lnTo>
                      <a:pt x="1" y="76950"/>
                    </a:lnTo>
                    <a:cubicBezTo>
                      <a:pt x="251" y="77415"/>
                      <a:pt x="501" y="77867"/>
                      <a:pt x="775" y="78331"/>
                    </a:cubicBezTo>
                    <a:lnTo>
                      <a:pt x="47733" y="48"/>
                    </a:lnTo>
                    <a:cubicBezTo>
                      <a:pt x="47209" y="36"/>
                      <a:pt x="46673" y="0"/>
                      <a:pt x="46149" y="0"/>
                    </a:cubicBezTo>
                    <a:close/>
                  </a:path>
                </a:pathLst>
              </a:custGeom>
              <a:solidFill>
                <a:schemeClr val="accent5"/>
              </a:solidFill>
              <a:ln>
                <a:noFill/>
              </a:ln>
            </p:spPr>
            <p:style>
              <a:lnRef idx="0"/>
              <a:fillRef idx="0"/>
              <a:effectRef idx="0"/>
              <a:fontRef idx="minor"/>
            </p:style>
          </p:sp>
          <p:sp>
            <p:nvSpPr>
              <p:cNvPr id="891" name="CustomShape 7"/>
              <p:cNvSpPr/>
              <p:nvPr/>
            </p:nvSpPr>
            <p:spPr>
              <a:xfrm>
                <a:off x="4090680" y="200160"/>
                <a:ext cx="794160" cy="1309320"/>
              </a:xfrm>
              <a:custGeom>
                <a:avLst/>
                <a:gdLst/>
                <a:ahLst/>
                <a:rect l="l" t="t" r="r" b="b"/>
                <a:pathLst>
                  <a:path w="54531" h="89691">
                    <a:moveTo>
                      <a:pt x="53269" y="1"/>
                    </a:moveTo>
                    <a:lnTo>
                      <a:pt x="0" y="88821"/>
                    </a:lnTo>
                    <a:cubicBezTo>
                      <a:pt x="358" y="89119"/>
                      <a:pt x="739" y="89405"/>
                      <a:pt x="1096" y="89690"/>
                    </a:cubicBezTo>
                    <a:lnTo>
                      <a:pt x="54531" y="572"/>
                    </a:lnTo>
                    <a:cubicBezTo>
                      <a:pt x="54114" y="370"/>
                      <a:pt x="53698" y="179"/>
                      <a:pt x="53269" y="1"/>
                    </a:cubicBezTo>
                    <a:close/>
                  </a:path>
                </a:pathLst>
              </a:custGeom>
              <a:solidFill>
                <a:schemeClr val="accent5"/>
              </a:solidFill>
              <a:ln>
                <a:noFill/>
              </a:ln>
            </p:spPr>
            <p:style>
              <a:lnRef idx="0"/>
              <a:fillRef idx="0"/>
              <a:effectRef idx="0"/>
              <a:fontRef idx="minor"/>
            </p:style>
          </p:sp>
          <p:sp>
            <p:nvSpPr>
              <p:cNvPr id="892" name="CustomShape 8"/>
              <p:cNvSpPr/>
              <p:nvPr/>
            </p:nvSpPr>
            <p:spPr>
              <a:xfrm>
                <a:off x="4046760" y="179640"/>
                <a:ext cx="784800" cy="1292400"/>
              </a:xfrm>
              <a:custGeom>
                <a:avLst/>
                <a:gdLst/>
                <a:ahLst/>
                <a:rect l="l" t="t" r="r" b="b"/>
                <a:pathLst>
                  <a:path w="53876" h="88536">
                    <a:moveTo>
                      <a:pt x="52530" y="1"/>
                    </a:moveTo>
                    <a:lnTo>
                      <a:pt x="0" y="87583"/>
                    </a:lnTo>
                    <a:cubicBezTo>
                      <a:pt x="345" y="87904"/>
                      <a:pt x="679" y="88226"/>
                      <a:pt x="1024" y="88535"/>
                    </a:cubicBezTo>
                    <a:lnTo>
                      <a:pt x="53876" y="441"/>
                    </a:lnTo>
                    <a:cubicBezTo>
                      <a:pt x="53423" y="275"/>
                      <a:pt x="52983" y="144"/>
                      <a:pt x="52530" y="1"/>
                    </a:cubicBezTo>
                    <a:close/>
                  </a:path>
                </a:pathLst>
              </a:custGeom>
              <a:solidFill>
                <a:schemeClr val="accent5"/>
              </a:solidFill>
              <a:ln>
                <a:noFill/>
              </a:ln>
            </p:spPr>
            <p:style>
              <a:lnRef idx="0"/>
              <a:fillRef idx="0"/>
              <a:effectRef idx="0"/>
              <a:fontRef idx="minor"/>
            </p:style>
          </p:sp>
          <p:sp>
            <p:nvSpPr>
              <p:cNvPr id="893" name="CustomShape 9"/>
              <p:cNvSpPr/>
              <p:nvPr/>
            </p:nvSpPr>
            <p:spPr>
              <a:xfrm>
                <a:off x="4005000" y="162720"/>
                <a:ext cx="770040" cy="1268280"/>
              </a:xfrm>
              <a:custGeom>
                <a:avLst/>
                <a:gdLst/>
                <a:ahLst/>
                <a:rect l="l" t="t" r="r" b="b"/>
                <a:pathLst>
                  <a:path w="52877" h="86893">
                    <a:moveTo>
                      <a:pt x="51495" y="1"/>
                    </a:moveTo>
                    <a:lnTo>
                      <a:pt x="0" y="85868"/>
                    </a:lnTo>
                    <a:cubicBezTo>
                      <a:pt x="310" y="86214"/>
                      <a:pt x="655" y="86547"/>
                      <a:pt x="989" y="86892"/>
                    </a:cubicBezTo>
                    <a:lnTo>
                      <a:pt x="52876" y="382"/>
                    </a:lnTo>
                    <a:cubicBezTo>
                      <a:pt x="52424" y="239"/>
                      <a:pt x="51971" y="120"/>
                      <a:pt x="51495" y="1"/>
                    </a:cubicBezTo>
                    <a:close/>
                  </a:path>
                </a:pathLst>
              </a:custGeom>
              <a:solidFill>
                <a:schemeClr val="accent5"/>
              </a:solidFill>
              <a:ln>
                <a:noFill/>
              </a:ln>
            </p:spPr>
            <p:style>
              <a:lnRef idx="0"/>
              <a:fillRef idx="0"/>
              <a:effectRef idx="0"/>
              <a:fontRef idx="minor"/>
            </p:style>
          </p:sp>
          <p:sp>
            <p:nvSpPr>
              <p:cNvPr id="894" name="CustomShape 10"/>
              <p:cNvSpPr/>
              <p:nvPr/>
            </p:nvSpPr>
            <p:spPr>
              <a:xfrm>
                <a:off x="3966120" y="150480"/>
                <a:ext cx="750240" cy="1235880"/>
              </a:xfrm>
              <a:custGeom>
                <a:avLst/>
                <a:gdLst/>
                <a:ahLst/>
                <a:rect l="l" t="t" r="r" b="b"/>
                <a:pathLst>
                  <a:path w="51531" h="84690">
                    <a:moveTo>
                      <a:pt x="50090" y="0"/>
                    </a:moveTo>
                    <a:lnTo>
                      <a:pt x="0" y="83523"/>
                    </a:lnTo>
                    <a:cubicBezTo>
                      <a:pt x="298" y="83916"/>
                      <a:pt x="596" y="84297"/>
                      <a:pt x="905" y="84689"/>
                    </a:cubicBezTo>
                    <a:lnTo>
                      <a:pt x="51531" y="250"/>
                    </a:lnTo>
                    <a:cubicBezTo>
                      <a:pt x="51054" y="167"/>
                      <a:pt x="50566" y="72"/>
                      <a:pt x="50090" y="0"/>
                    </a:cubicBezTo>
                    <a:close/>
                  </a:path>
                </a:pathLst>
              </a:custGeom>
              <a:solidFill>
                <a:schemeClr val="accent5"/>
              </a:solidFill>
              <a:ln>
                <a:noFill/>
              </a:ln>
            </p:spPr>
            <p:style>
              <a:lnRef idx="0"/>
              <a:fillRef idx="0"/>
              <a:effectRef idx="0"/>
              <a:fontRef idx="minor"/>
            </p:style>
          </p:sp>
          <p:sp>
            <p:nvSpPr>
              <p:cNvPr id="895" name="CustomShape 11"/>
              <p:cNvSpPr/>
              <p:nvPr/>
            </p:nvSpPr>
            <p:spPr>
              <a:xfrm>
                <a:off x="3806280" y="232560"/>
                <a:ext cx="395280" cy="661680"/>
              </a:xfrm>
              <a:custGeom>
                <a:avLst/>
                <a:gdLst/>
                <a:ahLst/>
                <a:rect l="l" t="t" r="r" b="b"/>
                <a:pathLst>
                  <a:path w="27278" h="45483">
                    <a:moveTo>
                      <a:pt x="27278" y="0"/>
                    </a:moveTo>
                    <a:lnTo>
                      <a:pt x="27278" y="0"/>
                    </a:lnTo>
                    <a:cubicBezTo>
                      <a:pt x="26444" y="465"/>
                      <a:pt x="25611" y="941"/>
                      <a:pt x="24813" y="1453"/>
                    </a:cubicBezTo>
                    <a:lnTo>
                      <a:pt x="107" y="42636"/>
                    </a:lnTo>
                    <a:cubicBezTo>
                      <a:pt x="48" y="43577"/>
                      <a:pt x="12" y="44530"/>
                      <a:pt x="0" y="45482"/>
                    </a:cubicBezTo>
                    <a:lnTo>
                      <a:pt x="27278" y="0"/>
                    </a:lnTo>
                    <a:close/>
                  </a:path>
                </a:pathLst>
              </a:custGeom>
              <a:solidFill>
                <a:schemeClr val="accent5"/>
              </a:solidFill>
              <a:ln>
                <a:noFill/>
              </a:ln>
            </p:spPr>
            <p:style>
              <a:lnRef idx="0"/>
              <a:fillRef idx="0"/>
              <a:effectRef idx="0"/>
              <a:fontRef idx="minor"/>
            </p:style>
          </p:sp>
          <p:sp>
            <p:nvSpPr>
              <p:cNvPr id="896" name="CustomShape 12"/>
              <p:cNvSpPr/>
              <p:nvPr/>
            </p:nvSpPr>
            <p:spPr>
              <a:xfrm>
                <a:off x="3866760" y="140760"/>
                <a:ext cx="657360" cy="1081800"/>
              </a:xfrm>
              <a:custGeom>
                <a:avLst/>
                <a:gdLst/>
                <a:ahLst/>
                <a:rect l="l" t="t" r="r" b="b"/>
                <a:pathLst>
                  <a:path w="45174" h="74165">
                    <a:moveTo>
                      <a:pt x="45173" y="1"/>
                    </a:moveTo>
                    <a:lnTo>
                      <a:pt x="45173" y="1"/>
                    </a:lnTo>
                    <a:cubicBezTo>
                      <a:pt x="44613" y="36"/>
                      <a:pt x="44054" y="72"/>
                      <a:pt x="43494" y="132"/>
                    </a:cubicBezTo>
                    <a:lnTo>
                      <a:pt x="1" y="72640"/>
                    </a:lnTo>
                    <a:cubicBezTo>
                      <a:pt x="227" y="73164"/>
                      <a:pt x="465" y="73653"/>
                      <a:pt x="691" y="74164"/>
                    </a:cubicBezTo>
                    <a:lnTo>
                      <a:pt x="45173" y="1"/>
                    </a:lnTo>
                    <a:close/>
                  </a:path>
                </a:pathLst>
              </a:custGeom>
              <a:solidFill>
                <a:schemeClr val="accent5"/>
              </a:solidFill>
              <a:ln>
                <a:noFill/>
              </a:ln>
            </p:spPr>
            <p:style>
              <a:lnRef idx="0"/>
              <a:fillRef idx="0"/>
              <a:effectRef idx="0"/>
              <a:fontRef idx="minor"/>
            </p:style>
          </p:sp>
          <p:sp>
            <p:nvSpPr>
              <p:cNvPr id="897" name="CustomShape 13"/>
              <p:cNvSpPr/>
              <p:nvPr/>
            </p:nvSpPr>
            <p:spPr>
              <a:xfrm>
                <a:off x="3808800" y="190440"/>
                <a:ext cx="484920" cy="806040"/>
              </a:xfrm>
              <a:custGeom>
                <a:avLst/>
                <a:gdLst/>
                <a:ahLst/>
                <a:rect l="l" t="t" r="r" b="b"/>
                <a:pathLst>
                  <a:path w="33410" h="55329">
                    <a:moveTo>
                      <a:pt x="33410" y="0"/>
                    </a:moveTo>
                    <a:lnTo>
                      <a:pt x="33410" y="0"/>
                    </a:lnTo>
                    <a:cubicBezTo>
                      <a:pt x="32695" y="262"/>
                      <a:pt x="31981" y="560"/>
                      <a:pt x="31291" y="857"/>
                    </a:cubicBezTo>
                    <a:lnTo>
                      <a:pt x="1" y="53042"/>
                    </a:lnTo>
                    <a:cubicBezTo>
                      <a:pt x="60" y="53816"/>
                      <a:pt x="132" y="54566"/>
                      <a:pt x="239" y="55328"/>
                    </a:cubicBezTo>
                    <a:lnTo>
                      <a:pt x="33410" y="0"/>
                    </a:lnTo>
                    <a:close/>
                  </a:path>
                </a:pathLst>
              </a:custGeom>
              <a:solidFill>
                <a:schemeClr val="accent5"/>
              </a:solidFill>
              <a:ln>
                <a:noFill/>
              </a:ln>
            </p:spPr>
            <p:style>
              <a:lnRef idx="0"/>
              <a:fillRef idx="0"/>
              <a:effectRef idx="0"/>
              <a:fontRef idx="minor"/>
            </p:style>
          </p:sp>
          <p:sp>
            <p:nvSpPr>
              <p:cNvPr id="898" name="CustomShape 14"/>
              <p:cNvSpPr/>
              <p:nvPr/>
            </p:nvSpPr>
            <p:spPr>
              <a:xfrm>
                <a:off x="3819240" y="307080"/>
                <a:ext cx="271080" cy="454680"/>
              </a:xfrm>
              <a:custGeom>
                <a:avLst/>
                <a:gdLst/>
                <a:ahLst/>
                <a:rect l="l" t="t" r="r" b="b"/>
                <a:pathLst>
                  <a:path w="18801" h="31338">
                    <a:moveTo>
                      <a:pt x="18800" y="0"/>
                    </a:moveTo>
                    <a:cubicBezTo>
                      <a:pt x="17634" y="917"/>
                      <a:pt x="16514" y="1905"/>
                      <a:pt x="15431" y="2929"/>
                    </a:cubicBezTo>
                    <a:lnTo>
                      <a:pt x="977" y="27015"/>
                    </a:lnTo>
                    <a:cubicBezTo>
                      <a:pt x="596" y="28432"/>
                      <a:pt x="262" y="29873"/>
                      <a:pt x="0" y="31337"/>
                    </a:cubicBezTo>
                    <a:lnTo>
                      <a:pt x="18800" y="0"/>
                    </a:lnTo>
                    <a:close/>
                  </a:path>
                </a:pathLst>
              </a:custGeom>
              <a:solidFill>
                <a:schemeClr val="accent5"/>
              </a:solidFill>
              <a:ln>
                <a:noFill/>
              </a:ln>
            </p:spPr>
            <p:style>
              <a:lnRef idx="0"/>
              <a:fillRef idx="0"/>
              <a:effectRef idx="0"/>
              <a:fontRef idx="minor"/>
            </p:style>
          </p:sp>
          <p:sp>
            <p:nvSpPr>
              <p:cNvPr id="899" name="CustomShape 15"/>
              <p:cNvSpPr/>
              <p:nvPr/>
            </p:nvSpPr>
            <p:spPr>
              <a:xfrm>
                <a:off x="3821040" y="163440"/>
                <a:ext cx="555480" cy="918000"/>
              </a:xfrm>
              <a:custGeom>
                <a:avLst/>
                <a:gdLst/>
                <a:ahLst/>
                <a:rect l="l" t="t" r="r" b="b"/>
                <a:pathLst>
                  <a:path w="38220" h="62985">
                    <a:moveTo>
                      <a:pt x="38219" y="0"/>
                    </a:moveTo>
                    <a:lnTo>
                      <a:pt x="38219" y="0"/>
                    </a:lnTo>
                    <a:cubicBezTo>
                      <a:pt x="37564" y="167"/>
                      <a:pt x="36933" y="358"/>
                      <a:pt x="36291" y="548"/>
                    </a:cubicBezTo>
                    <a:lnTo>
                      <a:pt x="0" y="61056"/>
                    </a:lnTo>
                    <a:cubicBezTo>
                      <a:pt x="131" y="61710"/>
                      <a:pt x="286" y="62341"/>
                      <a:pt x="453" y="62984"/>
                    </a:cubicBezTo>
                    <a:lnTo>
                      <a:pt x="38219" y="0"/>
                    </a:lnTo>
                    <a:close/>
                  </a:path>
                </a:pathLst>
              </a:custGeom>
              <a:solidFill>
                <a:schemeClr val="accent5"/>
              </a:solidFill>
              <a:ln>
                <a:noFill/>
              </a:ln>
            </p:spPr>
            <p:style>
              <a:lnRef idx="0"/>
              <a:fillRef idx="0"/>
              <a:effectRef idx="0"/>
              <a:fontRef idx="minor"/>
            </p:style>
          </p:sp>
          <p:sp>
            <p:nvSpPr>
              <p:cNvPr id="900" name="CustomShape 16"/>
              <p:cNvSpPr/>
              <p:nvPr/>
            </p:nvSpPr>
            <p:spPr>
              <a:xfrm>
                <a:off x="3841560" y="148320"/>
                <a:ext cx="611280" cy="1008000"/>
              </a:xfrm>
              <a:custGeom>
                <a:avLst/>
                <a:gdLst/>
                <a:ahLst/>
                <a:rect l="l" t="t" r="r" b="b"/>
                <a:pathLst>
                  <a:path w="42030" h="69129">
                    <a:moveTo>
                      <a:pt x="42029" y="1"/>
                    </a:moveTo>
                    <a:cubicBezTo>
                      <a:pt x="41434" y="84"/>
                      <a:pt x="40839" y="203"/>
                      <a:pt x="40243" y="310"/>
                    </a:cubicBezTo>
                    <a:lnTo>
                      <a:pt x="0" y="67414"/>
                    </a:lnTo>
                    <a:cubicBezTo>
                      <a:pt x="179" y="67997"/>
                      <a:pt x="369" y="68557"/>
                      <a:pt x="572" y="69128"/>
                    </a:cubicBezTo>
                    <a:lnTo>
                      <a:pt x="42029" y="1"/>
                    </a:lnTo>
                    <a:close/>
                  </a:path>
                </a:pathLst>
              </a:custGeom>
              <a:solidFill>
                <a:schemeClr val="accent5"/>
              </a:solidFill>
              <a:ln>
                <a:noFill/>
              </a:ln>
            </p:spPr>
            <p:style>
              <a:lnRef idx="0"/>
              <a:fillRef idx="0"/>
              <a:effectRef idx="0"/>
              <a:fontRef idx="minor"/>
            </p:style>
          </p:sp>
          <p:sp>
            <p:nvSpPr>
              <p:cNvPr id="901" name="CustomShape 17"/>
              <p:cNvSpPr/>
              <p:nvPr/>
            </p:nvSpPr>
            <p:spPr>
              <a:xfrm>
                <a:off x="4814640" y="777600"/>
                <a:ext cx="512640" cy="849960"/>
              </a:xfrm>
              <a:custGeom>
                <a:avLst/>
                <a:gdLst/>
                <a:ahLst/>
                <a:rect l="l" t="t" r="r" b="b"/>
                <a:pathLst>
                  <a:path w="35303" h="58329">
                    <a:moveTo>
                      <a:pt x="34981" y="0"/>
                    </a:moveTo>
                    <a:lnTo>
                      <a:pt x="0" y="58329"/>
                    </a:lnTo>
                    <a:cubicBezTo>
                      <a:pt x="679" y="58103"/>
                      <a:pt x="1369" y="57865"/>
                      <a:pt x="2036" y="57603"/>
                    </a:cubicBezTo>
                    <a:lnTo>
                      <a:pt x="35302" y="2167"/>
                    </a:lnTo>
                    <a:cubicBezTo>
                      <a:pt x="35207" y="1429"/>
                      <a:pt x="35100" y="715"/>
                      <a:pt x="34981" y="0"/>
                    </a:cubicBezTo>
                    <a:close/>
                  </a:path>
                </a:pathLst>
              </a:custGeom>
              <a:solidFill>
                <a:schemeClr val="accent5"/>
              </a:solidFill>
              <a:ln>
                <a:noFill/>
              </a:ln>
            </p:spPr>
            <p:style>
              <a:lnRef idx="0"/>
              <a:fillRef idx="0"/>
              <a:effectRef idx="0"/>
              <a:fontRef idx="minor"/>
            </p:style>
          </p:sp>
          <p:sp>
            <p:nvSpPr>
              <p:cNvPr id="902" name="CustomShape 18"/>
              <p:cNvSpPr/>
              <p:nvPr/>
            </p:nvSpPr>
            <p:spPr>
              <a:xfrm>
                <a:off x="4902840" y="872280"/>
                <a:ext cx="430560" cy="719640"/>
              </a:xfrm>
              <a:custGeom>
                <a:avLst/>
                <a:gdLst/>
                <a:ahLst/>
                <a:rect l="l" t="t" r="r" b="b"/>
                <a:pathLst>
                  <a:path w="29707" h="49424">
                    <a:moveTo>
                      <a:pt x="29647" y="0"/>
                    </a:moveTo>
                    <a:lnTo>
                      <a:pt x="1" y="49423"/>
                    </a:lnTo>
                    <a:cubicBezTo>
                      <a:pt x="775" y="49054"/>
                      <a:pt x="1549" y="48649"/>
                      <a:pt x="2311" y="48244"/>
                    </a:cubicBezTo>
                    <a:lnTo>
                      <a:pt x="29695" y="2608"/>
                    </a:lnTo>
                    <a:cubicBezTo>
                      <a:pt x="29695" y="2489"/>
                      <a:pt x="29707" y="2382"/>
                      <a:pt x="29707" y="2263"/>
                    </a:cubicBezTo>
                    <a:cubicBezTo>
                      <a:pt x="29707" y="1501"/>
                      <a:pt x="29671" y="750"/>
                      <a:pt x="29647" y="0"/>
                    </a:cubicBezTo>
                    <a:close/>
                  </a:path>
                </a:pathLst>
              </a:custGeom>
              <a:solidFill>
                <a:schemeClr val="accent5"/>
              </a:solidFill>
              <a:ln>
                <a:noFill/>
              </a:ln>
            </p:spPr>
            <p:style>
              <a:lnRef idx="0"/>
              <a:fillRef idx="0"/>
              <a:effectRef idx="0"/>
              <a:fontRef idx="minor"/>
            </p:style>
          </p:sp>
          <p:sp>
            <p:nvSpPr>
              <p:cNvPr id="903" name="CustomShape 19"/>
              <p:cNvSpPr/>
              <p:nvPr/>
            </p:nvSpPr>
            <p:spPr>
              <a:xfrm>
                <a:off x="4734360" y="696600"/>
                <a:ext cx="577080" cy="952920"/>
              </a:xfrm>
              <a:custGeom>
                <a:avLst/>
                <a:gdLst/>
                <a:ahLst/>
                <a:rect l="l" t="t" r="r" b="b"/>
                <a:pathLst>
                  <a:path w="39696" h="65366">
                    <a:moveTo>
                      <a:pt x="39196" y="1"/>
                    </a:moveTo>
                    <a:lnTo>
                      <a:pt x="0" y="65366"/>
                    </a:lnTo>
                    <a:cubicBezTo>
                      <a:pt x="619" y="65235"/>
                      <a:pt x="1250" y="65104"/>
                      <a:pt x="1858" y="64937"/>
                    </a:cubicBezTo>
                    <a:lnTo>
                      <a:pt x="39696" y="1858"/>
                    </a:lnTo>
                    <a:cubicBezTo>
                      <a:pt x="39541" y="1239"/>
                      <a:pt x="39374" y="632"/>
                      <a:pt x="39196" y="1"/>
                    </a:cubicBezTo>
                    <a:close/>
                  </a:path>
                </a:pathLst>
              </a:custGeom>
              <a:solidFill>
                <a:schemeClr val="accent5"/>
              </a:solidFill>
              <a:ln>
                <a:noFill/>
              </a:ln>
            </p:spPr>
            <p:style>
              <a:lnRef idx="0"/>
              <a:fillRef idx="0"/>
              <a:effectRef idx="0"/>
              <a:fontRef idx="minor"/>
            </p:style>
          </p:sp>
          <p:sp>
            <p:nvSpPr>
              <p:cNvPr id="904" name="CustomShape 20"/>
              <p:cNvSpPr/>
              <p:nvPr/>
            </p:nvSpPr>
            <p:spPr>
              <a:xfrm>
                <a:off x="4185000" y="253080"/>
                <a:ext cx="800280" cy="1319040"/>
              </a:xfrm>
              <a:custGeom>
                <a:avLst/>
                <a:gdLst/>
                <a:ahLst/>
                <a:rect l="l" t="t" r="r" b="b"/>
                <a:pathLst>
                  <a:path w="54948" h="90369">
                    <a:moveTo>
                      <a:pt x="53781" y="0"/>
                    </a:moveTo>
                    <a:lnTo>
                      <a:pt x="1" y="89678"/>
                    </a:lnTo>
                    <a:cubicBezTo>
                      <a:pt x="394" y="89916"/>
                      <a:pt x="786" y="90142"/>
                      <a:pt x="1191" y="90369"/>
                    </a:cubicBezTo>
                    <a:lnTo>
                      <a:pt x="54948" y="739"/>
                    </a:lnTo>
                    <a:cubicBezTo>
                      <a:pt x="54555" y="488"/>
                      <a:pt x="54174" y="238"/>
                      <a:pt x="53781" y="0"/>
                    </a:cubicBezTo>
                    <a:close/>
                  </a:path>
                </a:pathLst>
              </a:custGeom>
              <a:solidFill>
                <a:schemeClr val="accent5"/>
              </a:solidFill>
              <a:ln>
                <a:noFill/>
              </a:ln>
            </p:spPr>
            <p:style>
              <a:lnRef idx="0"/>
              <a:fillRef idx="0"/>
              <a:effectRef idx="0"/>
              <a:fontRef idx="minor"/>
            </p:style>
          </p:sp>
          <p:sp>
            <p:nvSpPr>
              <p:cNvPr id="905" name="CustomShape 21"/>
              <p:cNvSpPr/>
              <p:nvPr/>
            </p:nvSpPr>
            <p:spPr>
              <a:xfrm>
                <a:off x="4660200" y="625320"/>
                <a:ext cx="628920" cy="1036440"/>
              </a:xfrm>
              <a:custGeom>
                <a:avLst/>
                <a:gdLst/>
                <a:ahLst/>
                <a:rect l="l" t="t" r="r" b="b"/>
                <a:pathLst>
                  <a:path w="43244" h="71057">
                    <a:moveTo>
                      <a:pt x="42625" y="0"/>
                    </a:moveTo>
                    <a:lnTo>
                      <a:pt x="0" y="71056"/>
                    </a:lnTo>
                    <a:cubicBezTo>
                      <a:pt x="572" y="70997"/>
                      <a:pt x="1155" y="70925"/>
                      <a:pt x="1738" y="70842"/>
                    </a:cubicBezTo>
                    <a:lnTo>
                      <a:pt x="43244" y="1631"/>
                    </a:lnTo>
                    <a:cubicBezTo>
                      <a:pt x="43053" y="1084"/>
                      <a:pt x="42839" y="536"/>
                      <a:pt x="42625" y="0"/>
                    </a:cubicBezTo>
                    <a:close/>
                  </a:path>
                </a:pathLst>
              </a:custGeom>
              <a:solidFill>
                <a:schemeClr val="accent5"/>
              </a:solidFill>
              <a:ln>
                <a:noFill/>
              </a:ln>
            </p:spPr>
            <p:style>
              <a:lnRef idx="0"/>
              <a:fillRef idx="0"/>
              <a:effectRef idx="0"/>
              <a:fontRef idx="minor"/>
            </p:style>
          </p:sp>
          <p:sp>
            <p:nvSpPr>
              <p:cNvPr id="906" name="CustomShape 22"/>
              <p:cNvSpPr/>
              <p:nvPr/>
            </p:nvSpPr>
            <p:spPr>
              <a:xfrm>
                <a:off x="5005440" y="990720"/>
                <a:ext cx="323280" cy="541800"/>
              </a:xfrm>
              <a:custGeom>
                <a:avLst/>
                <a:gdLst/>
                <a:ahLst/>
                <a:rect l="l" t="t" r="r" b="b"/>
                <a:pathLst>
                  <a:path w="22361" h="37291">
                    <a:moveTo>
                      <a:pt x="22360" y="1"/>
                    </a:moveTo>
                    <a:lnTo>
                      <a:pt x="1" y="37291"/>
                    </a:lnTo>
                    <a:cubicBezTo>
                      <a:pt x="989" y="36612"/>
                      <a:pt x="1941" y="35898"/>
                      <a:pt x="2882" y="35148"/>
                    </a:cubicBezTo>
                    <a:lnTo>
                      <a:pt x="21848" y="3537"/>
                    </a:lnTo>
                    <a:cubicBezTo>
                      <a:pt x="22051" y="2358"/>
                      <a:pt x="22229" y="1191"/>
                      <a:pt x="22360" y="1"/>
                    </a:cubicBezTo>
                    <a:close/>
                  </a:path>
                </a:pathLst>
              </a:custGeom>
              <a:solidFill>
                <a:schemeClr val="accent5"/>
              </a:solidFill>
              <a:ln>
                <a:noFill/>
              </a:ln>
            </p:spPr>
            <p:style>
              <a:lnRef idx="0"/>
              <a:fillRef idx="0"/>
              <a:effectRef idx="0"/>
              <a:fontRef idx="minor"/>
            </p:style>
          </p:sp>
          <p:sp>
            <p:nvSpPr>
              <p:cNvPr id="907" name="CustomShape 23"/>
              <p:cNvSpPr/>
              <p:nvPr/>
            </p:nvSpPr>
            <p:spPr>
              <a:xfrm>
                <a:off x="5149440" y="1176840"/>
                <a:ext cx="134640" cy="227160"/>
              </a:xfrm>
              <a:custGeom>
                <a:avLst/>
                <a:gdLst/>
                <a:ahLst/>
                <a:rect l="l" t="t" r="r" b="b"/>
                <a:pathLst>
                  <a:path w="9478" h="15812">
                    <a:moveTo>
                      <a:pt x="9478" y="1"/>
                    </a:moveTo>
                    <a:lnTo>
                      <a:pt x="0" y="15812"/>
                    </a:lnTo>
                    <a:cubicBezTo>
                      <a:pt x="4024" y="11180"/>
                      <a:pt x="7263" y="5858"/>
                      <a:pt x="9478" y="1"/>
                    </a:cubicBezTo>
                    <a:close/>
                  </a:path>
                </a:pathLst>
              </a:custGeom>
              <a:solidFill>
                <a:schemeClr val="accent5"/>
              </a:solidFill>
              <a:ln>
                <a:noFill/>
              </a:ln>
            </p:spPr>
            <p:style>
              <a:lnRef idx="0"/>
              <a:fillRef idx="0"/>
              <a:effectRef idx="0"/>
              <a:fontRef idx="minor"/>
            </p:style>
          </p:sp>
          <p:sp>
            <p:nvSpPr>
              <p:cNvPr id="908" name="CustomShape 24"/>
              <p:cNvSpPr/>
              <p:nvPr/>
            </p:nvSpPr>
            <p:spPr>
              <a:xfrm>
                <a:off x="4590720" y="561240"/>
                <a:ext cx="671400" cy="1105200"/>
              </a:xfrm>
              <a:custGeom>
                <a:avLst/>
                <a:gdLst/>
                <a:ahLst/>
                <a:rect l="l" t="t" r="r" b="b"/>
                <a:pathLst>
                  <a:path w="46150" h="75760">
                    <a:moveTo>
                      <a:pt x="45435" y="1"/>
                    </a:moveTo>
                    <a:lnTo>
                      <a:pt x="1" y="75760"/>
                    </a:lnTo>
                    <a:cubicBezTo>
                      <a:pt x="548" y="75748"/>
                      <a:pt x="1084" y="75724"/>
                      <a:pt x="1632" y="75700"/>
                    </a:cubicBezTo>
                    <a:lnTo>
                      <a:pt x="46149" y="1477"/>
                    </a:lnTo>
                    <a:lnTo>
                      <a:pt x="45435" y="1"/>
                    </a:lnTo>
                    <a:close/>
                  </a:path>
                </a:pathLst>
              </a:custGeom>
              <a:solidFill>
                <a:schemeClr val="accent5"/>
              </a:solidFill>
              <a:ln>
                <a:noFill/>
              </a:ln>
            </p:spPr>
            <p:style>
              <a:lnRef idx="0"/>
              <a:fillRef idx="0"/>
              <a:effectRef idx="0"/>
              <a:fontRef idx="minor"/>
            </p:style>
          </p:sp>
          <p:sp>
            <p:nvSpPr>
              <p:cNvPr id="909" name="CustomShape 25"/>
              <p:cNvSpPr/>
              <p:nvPr/>
            </p:nvSpPr>
            <p:spPr>
              <a:xfrm>
                <a:off x="4288320" y="320760"/>
                <a:ext cx="788760" cy="1299240"/>
              </a:xfrm>
              <a:custGeom>
                <a:avLst/>
                <a:gdLst/>
                <a:ahLst/>
                <a:rect l="l" t="t" r="r" b="b"/>
                <a:pathLst>
                  <a:path w="54150" h="89012">
                    <a:moveTo>
                      <a:pt x="53090" y="1"/>
                    </a:moveTo>
                    <a:lnTo>
                      <a:pt x="0" y="88512"/>
                    </a:lnTo>
                    <a:cubicBezTo>
                      <a:pt x="429" y="88690"/>
                      <a:pt x="869" y="88869"/>
                      <a:pt x="1298" y="89012"/>
                    </a:cubicBezTo>
                    <a:lnTo>
                      <a:pt x="54150" y="918"/>
                    </a:lnTo>
                    <a:cubicBezTo>
                      <a:pt x="53804" y="596"/>
                      <a:pt x="53447" y="299"/>
                      <a:pt x="53090" y="1"/>
                    </a:cubicBezTo>
                    <a:close/>
                  </a:path>
                </a:pathLst>
              </a:custGeom>
              <a:solidFill>
                <a:schemeClr val="accent5"/>
              </a:solidFill>
              <a:ln>
                <a:noFill/>
              </a:ln>
            </p:spPr>
            <p:style>
              <a:lnRef idx="0"/>
              <a:fillRef idx="0"/>
              <a:effectRef idx="0"/>
              <a:fontRef idx="minor"/>
            </p:style>
          </p:sp>
          <p:sp>
            <p:nvSpPr>
              <p:cNvPr id="910" name="CustomShape 26"/>
              <p:cNvSpPr/>
              <p:nvPr/>
            </p:nvSpPr>
            <p:spPr>
              <a:xfrm>
                <a:off x="4235400" y="285120"/>
                <a:ext cx="797040" cy="1312920"/>
              </a:xfrm>
              <a:custGeom>
                <a:avLst/>
                <a:gdLst/>
                <a:ahLst/>
                <a:rect l="l" t="t" r="r" b="b"/>
                <a:pathLst>
                  <a:path w="54722" h="89940">
                    <a:moveTo>
                      <a:pt x="53602" y="0"/>
                    </a:moveTo>
                    <a:lnTo>
                      <a:pt x="1" y="89356"/>
                    </a:lnTo>
                    <a:cubicBezTo>
                      <a:pt x="417" y="89571"/>
                      <a:pt x="846" y="89749"/>
                      <a:pt x="1251" y="89940"/>
                    </a:cubicBezTo>
                    <a:lnTo>
                      <a:pt x="54722" y="822"/>
                    </a:lnTo>
                    <a:cubicBezTo>
                      <a:pt x="54341" y="536"/>
                      <a:pt x="53972" y="274"/>
                      <a:pt x="53602" y="0"/>
                    </a:cubicBezTo>
                    <a:close/>
                  </a:path>
                </a:pathLst>
              </a:custGeom>
              <a:solidFill>
                <a:schemeClr val="accent5"/>
              </a:solidFill>
              <a:ln>
                <a:noFill/>
              </a:ln>
            </p:spPr>
            <p:style>
              <a:lnRef idx="0"/>
              <a:fillRef idx="0"/>
              <a:effectRef idx="0"/>
              <a:fontRef idx="minor"/>
            </p:style>
          </p:sp>
          <p:sp>
            <p:nvSpPr>
              <p:cNvPr id="911" name="CustomShape 27"/>
              <p:cNvSpPr/>
              <p:nvPr/>
            </p:nvSpPr>
            <p:spPr>
              <a:xfrm>
                <a:off x="4343400" y="360000"/>
                <a:ext cx="776160" cy="1278000"/>
              </a:xfrm>
              <a:custGeom>
                <a:avLst/>
                <a:gdLst/>
                <a:ahLst/>
                <a:rect l="l" t="t" r="r" b="b"/>
                <a:pathLst>
                  <a:path w="53281" h="87560">
                    <a:moveTo>
                      <a:pt x="52293" y="1"/>
                    </a:moveTo>
                    <a:lnTo>
                      <a:pt x="0" y="87178"/>
                    </a:lnTo>
                    <a:cubicBezTo>
                      <a:pt x="453" y="87309"/>
                      <a:pt x="917" y="87440"/>
                      <a:pt x="1370" y="87559"/>
                    </a:cubicBezTo>
                    <a:lnTo>
                      <a:pt x="53281" y="1013"/>
                    </a:lnTo>
                    <a:cubicBezTo>
                      <a:pt x="52959" y="679"/>
                      <a:pt x="52626" y="334"/>
                      <a:pt x="52293" y="1"/>
                    </a:cubicBezTo>
                    <a:close/>
                  </a:path>
                </a:pathLst>
              </a:custGeom>
              <a:solidFill>
                <a:schemeClr val="accent5"/>
              </a:solidFill>
              <a:ln>
                <a:noFill/>
              </a:ln>
            </p:spPr>
            <p:style>
              <a:lnRef idx="0"/>
              <a:fillRef idx="0"/>
              <a:effectRef idx="0"/>
              <a:fontRef idx="minor"/>
            </p:style>
          </p:sp>
          <p:sp>
            <p:nvSpPr>
              <p:cNvPr id="912" name="CustomShape 28"/>
              <p:cNvSpPr/>
              <p:nvPr/>
            </p:nvSpPr>
            <p:spPr>
              <a:xfrm>
                <a:off x="4461480" y="451080"/>
                <a:ext cx="735120" cy="1210680"/>
              </a:xfrm>
              <a:custGeom>
                <a:avLst/>
                <a:gdLst/>
                <a:ahLst/>
                <a:rect l="l" t="t" r="r" b="b"/>
                <a:pathLst>
                  <a:path w="50496" h="82952">
                    <a:moveTo>
                      <a:pt x="49638" y="1"/>
                    </a:moveTo>
                    <a:lnTo>
                      <a:pt x="1" y="82761"/>
                    </a:lnTo>
                    <a:cubicBezTo>
                      <a:pt x="489" y="82832"/>
                      <a:pt x="1001" y="82892"/>
                      <a:pt x="1489" y="82951"/>
                    </a:cubicBezTo>
                    <a:lnTo>
                      <a:pt x="50495" y="1215"/>
                    </a:lnTo>
                    <a:cubicBezTo>
                      <a:pt x="50210" y="799"/>
                      <a:pt x="49936" y="406"/>
                      <a:pt x="49638" y="1"/>
                    </a:cubicBezTo>
                    <a:close/>
                  </a:path>
                </a:pathLst>
              </a:custGeom>
              <a:solidFill>
                <a:schemeClr val="accent5"/>
              </a:solidFill>
              <a:ln>
                <a:noFill/>
              </a:ln>
            </p:spPr>
            <p:style>
              <a:lnRef idx="0"/>
              <a:fillRef idx="0"/>
              <a:effectRef idx="0"/>
              <a:fontRef idx="minor"/>
            </p:style>
          </p:sp>
          <p:sp>
            <p:nvSpPr>
              <p:cNvPr id="913" name="CustomShape 29"/>
              <p:cNvSpPr/>
              <p:nvPr/>
            </p:nvSpPr>
            <p:spPr>
              <a:xfrm>
                <a:off x="4401360" y="403200"/>
                <a:ext cx="758160" cy="1248840"/>
              </a:xfrm>
              <a:custGeom>
                <a:avLst/>
                <a:gdLst/>
                <a:ahLst/>
                <a:rect l="l" t="t" r="r" b="b"/>
                <a:pathLst>
                  <a:path w="52067" h="85559">
                    <a:moveTo>
                      <a:pt x="51114" y="0"/>
                    </a:moveTo>
                    <a:lnTo>
                      <a:pt x="0" y="85249"/>
                    </a:lnTo>
                    <a:cubicBezTo>
                      <a:pt x="477" y="85356"/>
                      <a:pt x="929" y="85475"/>
                      <a:pt x="1405" y="85559"/>
                    </a:cubicBezTo>
                    <a:lnTo>
                      <a:pt x="52066" y="1108"/>
                    </a:lnTo>
                    <a:cubicBezTo>
                      <a:pt x="51757" y="727"/>
                      <a:pt x="51447" y="370"/>
                      <a:pt x="51114" y="0"/>
                    </a:cubicBezTo>
                    <a:close/>
                  </a:path>
                </a:pathLst>
              </a:custGeom>
              <a:solidFill>
                <a:schemeClr val="accent5"/>
              </a:solidFill>
              <a:ln>
                <a:noFill/>
              </a:ln>
            </p:spPr>
            <p:style>
              <a:lnRef idx="0"/>
              <a:fillRef idx="0"/>
              <a:effectRef idx="0"/>
              <a:fontRef idx="minor"/>
            </p:style>
          </p:sp>
          <p:sp>
            <p:nvSpPr>
              <p:cNvPr id="914" name="CustomShape 30"/>
              <p:cNvSpPr/>
              <p:nvPr/>
            </p:nvSpPr>
            <p:spPr>
              <a:xfrm>
                <a:off x="4524120" y="503640"/>
                <a:ext cx="706680" cy="1162800"/>
              </a:xfrm>
              <a:custGeom>
                <a:avLst/>
                <a:gdLst/>
                <a:ahLst/>
                <a:rect l="l" t="t" r="r" b="b"/>
                <a:pathLst>
                  <a:path w="48554" h="79701">
                    <a:moveTo>
                      <a:pt x="47756" y="1"/>
                    </a:moveTo>
                    <a:lnTo>
                      <a:pt x="0" y="79617"/>
                    </a:lnTo>
                    <a:cubicBezTo>
                      <a:pt x="512" y="79653"/>
                      <a:pt x="1036" y="79665"/>
                      <a:pt x="1560" y="79701"/>
                    </a:cubicBezTo>
                    <a:lnTo>
                      <a:pt x="48554" y="1334"/>
                    </a:lnTo>
                    <a:cubicBezTo>
                      <a:pt x="48292" y="894"/>
                      <a:pt x="48042" y="429"/>
                      <a:pt x="47756" y="1"/>
                    </a:cubicBezTo>
                    <a:close/>
                  </a:path>
                </a:pathLst>
              </a:custGeom>
              <a:solidFill>
                <a:schemeClr val="accent5"/>
              </a:solidFill>
              <a:ln>
                <a:noFill/>
              </a:ln>
            </p:spPr>
            <p:style>
              <a:lnRef idx="0"/>
              <a:fillRef idx="0"/>
              <a:effectRef idx="0"/>
              <a:fontRef idx="minor"/>
            </p:style>
          </p:sp>
        </p:grpSp>
        <p:grpSp>
          <p:nvGrpSpPr>
            <p:cNvPr id="915" name="Group 31"/>
            <p:cNvGrpSpPr/>
            <p:nvPr/>
          </p:nvGrpSpPr>
          <p:grpSpPr>
            <a:xfrm>
              <a:off x="5517360" y="3104640"/>
              <a:ext cx="3045960" cy="2034360"/>
              <a:chOff x="5517360" y="3104640"/>
              <a:chExt cx="3045960" cy="2034360"/>
            </a:xfrm>
          </p:grpSpPr>
          <p:sp>
            <p:nvSpPr>
              <p:cNvPr id="916" name="CustomShape 32"/>
              <p:cNvSpPr/>
              <p:nvPr/>
            </p:nvSpPr>
            <p:spPr>
              <a:xfrm>
                <a:off x="5517360" y="3104640"/>
                <a:ext cx="3045960" cy="2034360"/>
              </a:xfrm>
              <a:custGeom>
                <a:avLst/>
                <a:gdLst/>
                <a:ahLst/>
                <a:rect l="l" t="t" r="r" b="b"/>
                <a:pathLst>
                  <a:path w="173665" h="116069">
                    <a:moveTo>
                      <a:pt x="87083" y="1"/>
                    </a:moveTo>
                    <a:cubicBezTo>
                      <a:pt x="86746" y="1"/>
                      <a:pt x="86408" y="3"/>
                      <a:pt x="86071" y="6"/>
                    </a:cubicBezTo>
                    <a:cubicBezTo>
                      <a:pt x="38291" y="542"/>
                      <a:pt x="1" y="39714"/>
                      <a:pt x="548" y="87493"/>
                    </a:cubicBezTo>
                    <a:cubicBezTo>
                      <a:pt x="667" y="97518"/>
                      <a:pt x="2489" y="107139"/>
                      <a:pt x="5727" y="116068"/>
                    </a:cubicBezTo>
                    <a:lnTo>
                      <a:pt x="24551" y="116068"/>
                    </a:lnTo>
                    <a:cubicBezTo>
                      <a:pt x="20408" y="107317"/>
                      <a:pt x="18038" y="97578"/>
                      <a:pt x="17919" y="87279"/>
                    </a:cubicBezTo>
                    <a:cubicBezTo>
                      <a:pt x="17491" y="49108"/>
                      <a:pt x="48090" y="17806"/>
                      <a:pt x="86261" y="17378"/>
                    </a:cubicBezTo>
                    <a:cubicBezTo>
                      <a:pt x="86526" y="17375"/>
                      <a:pt x="86790" y="17373"/>
                      <a:pt x="87053" y="17373"/>
                    </a:cubicBezTo>
                    <a:cubicBezTo>
                      <a:pt x="124865" y="17373"/>
                      <a:pt x="155737" y="47812"/>
                      <a:pt x="156163" y="85719"/>
                    </a:cubicBezTo>
                    <a:cubicBezTo>
                      <a:pt x="156282" y="96566"/>
                      <a:pt x="153901" y="106865"/>
                      <a:pt x="149543" y="116068"/>
                    </a:cubicBezTo>
                    <a:lnTo>
                      <a:pt x="168367" y="116068"/>
                    </a:lnTo>
                    <a:cubicBezTo>
                      <a:pt x="171843" y="106543"/>
                      <a:pt x="173665" y="96256"/>
                      <a:pt x="173546" y="85529"/>
                    </a:cubicBezTo>
                    <a:cubicBezTo>
                      <a:pt x="173014" y="38087"/>
                      <a:pt x="134391" y="1"/>
                      <a:pt x="87083" y="1"/>
                    </a:cubicBezTo>
                    <a:close/>
                  </a:path>
                </a:pathLst>
              </a:custGeom>
              <a:solidFill>
                <a:schemeClr val="accent5"/>
              </a:solidFill>
              <a:ln>
                <a:noFill/>
              </a:ln>
            </p:spPr>
            <p:style>
              <a:lnRef idx="0"/>
              <a:fillRef idx="0"/>
              <a:effectRef idx="0"/>
              <a:fontRef idx="minor"/>
            </p:style>
          </p:sp>
          <p:sp>
            <p:nvSpPr>
              <p:cNvPr id="917" name="CustomShape 33"/>
              <p:cNvSpPr/>
              <p:nvPr/>
            </p:nvSpPr>
            <p:spPr>
              <a:xfrm>
                <a:off x="6147720" y="3785400"/>
                <a:ext cx="1248120" cy="1353240"/>
              </a:xfrm>
              <a:custGeom>
                <a:avLst/>
                <a:gdLst/>
                <a:ahLst/>
                <a:rect l="l" t="t" r="r" b="b"/>
                <a:pathLst>
                  <a:path w="71296" h="77296">
                    <a:moveTo>
                      <a:pt x="51168" y="0"/>
                    </a:moveTo>
                    <a:cubicBezTo>
                      <a:pt x="33186" y="0"/>
                      <a:pt x="15965" y="10209"/>
                      <a:pt x="7871" y="27575"/>
                    </a:cubicBezTo>
                    <a:cubicBezTo>
                      <a:pt x="1" y="44470"/>
                      <a:pt x="2870" y="63591"/>
                      <a:pt x="13645" y="77295"/>
                    </a:cubicBezTo>
                    <a:lnTo>
                      <a:pt x="23766" y="77295"/>
                    </a:lnTo>
                    <a:cubicBezTo>
                      <a:pt x="11264" y="65735"/>
                      <a:pt x="7061" y="46994"/>
                      <a:pt x="14634" y="30730"/>
                    </a:cubicBezTo>
                    <a:cubicBezTo>
                      <a:pt x="21462" y="16069"/>
                      <a:pt x="35986" y="7460"/>
                      <a:pt x="51156" y="7460"/>
                    </a:cubicBezTo>
                    <a:cubicBezTo>
                      <a:pt x="56855" y="7460"/>
                      <a:pt x="62645" y="8674"/>
                      <a:pt x="68152" y="11240"/>
                    </a:cubicBezTo>
                    <a:lnTo>
                      <a:pt x="71295" y="4477"/>
                    </a:lnTo>
                    <a:cubicBezTo>
                      <a:pt x="64774" y="1439"/>
                      <a:pt x="57917" y="0"/>
                      <a:pt x="51168" y="0"/>
                    </a:cubicBezTo>
                    <a:close/>
                  </a:path>
                </a:pathLst>
              </a:custGeom>
              <a:solidFill>
                <a:schemeClr val="accent5"/>
              </a:solidFill>
              <a:ln>
                <a:noFill/>
              </a:ln>
            </p:spPr>
            <p:style>
              <a:lnRef idx="0"/>
              <a:fillRef idx="0"/>
              <a:effectRef idx="0"/>
              <a:fontRef idx="minor"/>
            </p:style>
          </p:sp>
          <p:sp>
            <p:nvSpPr>
              <p:cNvPr id="918" name="CustomShape 34"/>
              <p:cNvSpPr/>
              <p:nvPr/>
            </p:nvSpPr>
            <p:spPr>
              <a:xfrm>
                <a:off x="7526880" y="4923000"/>
                <a:ext cx="275040" cy="216000"/>
              </a:xfrm>
              <a:custGeom>
                <a:avLst/>
                <a:gdLst/>
                <a:ahLst/>
                <a:rect l="l" t="t" r="r" b="b"/>
                <a:pathLst>
                  <a:path w="15896" h="12538">
                    <a:moveTo>
                      <a:pt x="9133" y="0"/>
                    </a:moveTo>
                    <a:cubicBezTo>
                      <a:pt x="6859" y="4882"/>
                      <a:pt x="3715" y="9085"/>
                      <a:pt x="1" y="12537"/>
                    </a:cubicBezTo>
                    <a:lnTo>
                      <a:pt x="10121" y="12537"/>
                    </a:lnTo>
                    <a:cubicBezTo>
                      <a:pt x="12347" y="9704"/>
                      <a:pt x="14300" y="6561"/>
                      <a:pt x="15896" y="3132"/>
                    </a:cubicBezTo>
                    <a:lnTo>
                      <a:pt x="9133" y="0"/>
                    </a:lnTo>
                    <a:close/>
                  </a:path>
                </a:pathLst>
              </a:custGeom>
              <a:solidFill>
                <a:schemeClr val="accent5"/>
              </a:solidFill>
              <a:ln>
                <a:noFill/>
              </a:ln>
            </p:spPr>
            <p:style>
              <a:lnRef idx="0"/>
              <a:fillRef idx="0"/>
              <a:effectRef idx="0"/>
              <a:fontRef idx="minor"/>
            </p:style>
          </p:sp>
        </p:grpSp>
        <p:sp>
          <p:nvSpPr>
            <p:cNvPr id="919" name="CustomShape 35"/>
            <p:cNvSpPr/>
            <p:nvPr/>
          </p:nvSpPr>
          <p:spPr>
            <a:xfrm>
              <a:off x="7891200" y="3891240"/>
              <a:ext cx="1248120" cy="1247760"/>
            </a:xfrm>
            <a:custGeom>
              <a:avLst/>
              <a:gdLst/>
              <a:ahLst/>
              <a:rect l="l" t="t" r="r" b="b"/>
              <a:pathLst>
                <a:path w="78725" h="78713">
                  <a:moveTo>
                    <a:pt x="78724" y="0"/>
                  </a:moveTo>
                  <a:cubicBezTo>
                    <a:pt x="69771" y="0"/>
                    <a:pt x="60686" y="1536"/>
                    <a:pt x="51780" y="4774"/>
                  </a:cubicBezTo>
                  <a:cubicBezTo>
                    <a:pt x="19848" y="16419"/>
                    <a:pt x="0" y="46577"/>
                    <a:pt x="0" y="78712"/>
                  </a:cubicBezTo>
                  <a:lnTo>
                    <a:pt x="20217" y="78712"/>
                  </a:lnTo>
                  <a:cubicBezTo>
                    <a:pt x="20217" y="54828"/>
                    <a:pt x="34969" y="32397"/>
                    <a:pt x="58698" y="23753"/>
                  </a:cubicBezTo>
                  <a:cubicBezTo>
                    <a:pt x="65306" y="21348"/>
                    <a:pt x="72069" y="20217"/>
                    <a:pt x="78724" y="20217"/>
                  </a:cubicBezTo>
                  <a:lnTo>
                    <a:pt x="78724" y="0"/>
                  </a:lnTo>
                  <a:close/>
                </a:path>
              </a:pathLst>
            </a:custGeom>
            <a:gradFill rotWithShape="0">
              <a:gsLst>
                <a:gs pos="0">
                  <a:srgbClr val="496ccc"/>
                </a:gs>
                <a:gs pos="100000">
                  <a:srgbClr val="5bd5e4"/>
                </a:gs>
              </a:gsLst>
              <a:lin ang="5400000"/>
            </a:gradFill>
            <a:ln>
              <a:noFill/>
            </a:ln>
          </p:spPr>
          <p:style>
            <a:lnRef idx="0"/>
            <a:fillRef idx="0"/>
            <a:effectRef idx="0"/>
            <a:fontRef idx="minor"/>
          </p:style>
        </p:sp>
      </p:grpSp>
      <p:sp>
        <p:nvSpPr>
          <p:cNvPr id="920" name="CustomShape 36"/>
          <p:cNvSpPr/>
          <p:nvPr/>
        </p:nvSpPr>
        <p:spPr>
          <a:xfrm>
            <a:off x="3896640" y="444960"/>
            <a:ext cx="5242680" cy="56844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400" spc="-1" strike="noStrike">
                <a:solidFill>
                  <a:srgbClr val="ffffff"/>
                </a:solidFill>
                <a:latin typeface="Open Sans"/>
                <a:ea typeface="Open Sans"/>
              </a:rPr>
              <a:t>UNDERSTANDING THE PROBLEM</a:t>
            </a:r>
            <a:endParaRPr b="0" lang="en-IN" sz="2400" spc="-1" strike="noStrike">
              <a:latin typeface="Arial"/>
            </a:endParaRPr>
          </a:p>
        </p:txBody>
      </p:sp>
      <p:sp>
        <p:nvSpPr>
          <p:cNvPr id="921" name="CustomShape 37"/>
          <p:cNvSpPr/>
          <p:nvPr/>
        </p:nvSpPr>
        <p:spPr>
          <a:xfrm>
            <a:off x="3943080" y="1226160"/>
            <a:ext cx="4776120" cy="35517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800" spc="-1" strike="noStrike">
                <a:solidFill>
                  <a:srgbClr val="ffffff"/>
                </a:solidFill>
                <a:latin typeface="Arial"/>
                <a:ea typeface="IBM Plex Sans"/>
              </a:rPr>
              <a:t>  </a:t>
            </a:r>
            <a:r>
              <a:rPr b="0" lang="en-IN" sz="1800" spc="-1" strike="noStrike">
                <a:solidFill>
                  <a:srgbClr val="ffffff"/>
                </a:solidFill>
                <a:latin typeface="Arial"/>
                <a:ea typeface="IBM Plex Sans"/>
              </a:rPr>
              <a:t>Medical emergencies are situations, encountered in individuals’ lives, which need immediate assessment and management. Proper approach and quick action can save lives. Quick action needs quick diagnosis, which usually is not possible in present medical setup as It consumes much time to evaluate the medical details and medical history. Not only in emergency cases but also on regular basis, maintaining medical report hard copies is a difficult task, and also it can be an adverse effect if the reports are mismatched.</a:t>
            </a:r>
            <a:endParaRPr b="0" lang="en-IN" sz="1800" spc="-1" strike="noStrike">
              <a:latin typeface="Arial"/>
            </a:endParaRPr>
          </a:p>
        </p:txBody>
      </p:sp>
      <p:grpSp>
        <p:nvGrpSpPr>
          <p:cNvPr id="922" name="Group 38"/>
          <p:cNvGrpSpPr/>
          <p:nvPr/>
        </p:nvGrpSpPr>
        <p:grpSpPr>
          <a:xfrm>
            <a:off x="4046760" y="1019160"/>
            <a:ext cx="677880" cy="360"/>
            <a:chOff x="4046760" y="1019160"/>
            <a:chExt cx="677880" cy="360"/>
          </a:xfrm>
        </p:grpSpPr>
        <p:sp>
          <p:nvSpPr>
            <p:cNvPr id="923" name="CustomShape 39"/>
            <p:cNvSpPr/>
            <p:nvPr/>
          </p:nvSpPr>
          <p:spPr>
            <a:xfrm>
              <a:off x="4046760" y="1019160"/>
              <a:ext cx="270360" cy="360"/>
            </a:xfrm>
            <a:custGeom>
              <a:avLst/>
              <a:gdLst/>
              <a:ahLst/>
              <a:rect l="l" t="t" r="r" b="b"/>
              <a:pathLst>
                <a:path w="21600" h="21600">
                  <a:moveTo>
                    <a:pt x="0" y="0"/>
                  </a:moveTo>
                  <a:lnTo>
                    <a:pt x="21600" y="21600"/>
                  </a:lnTo>
                </a:path>
              </a:pathLst>
            </a:custGeom>
            <a:noFill/>
            <a:ln w="38160">
              <a:solidFill>
                <a:schemeClr val="accent1"/>
              </a:solidFill>
              <a:round/>
            </a:ln>
          </p:spPr>
          <p:style>
            <a:lnRef idx="0"/>
            <a:fillRef idx="0"/>
            <a:effectRef idx="0"/>
            <a:fontRef idx="minor"/>
          </p:style>
        </p:sp>
        <p:sp>
          <p:nvSpPr>
            <p:cNvPr id="924" name="CustomShape 40"/>
            <p:cNvSpPr/>
            <p:nvPr/>
          </p:nvSpPr>
          <p:spPr>
            <a:xfrm>
              <a:off x="4454280" y="1019160"/>
              <a:ext cx="270360" cy="360"/>
            </a:xfrm>
            <a:custGeom>
              <a:avLst/>
              <a:gdLst/>
              <a:ahLst/>
              <a:rect l="l" t="t" r="r" b="b"/>
              <a:pathLst>
                <a:path w="21600" h="21600">
                  <a:moveTo>
                    <a:pt x="0" y="0"/>
                  </a:moveTo>
                  <a:lnTo>
                    <a:pt x="21600" y="21600"/>
                  </a:lnTo>
                </a:path>
              </a:pathLst>
            </a:custGeom>
            <a:noFill/>
            <a:ln w="38160">
              <a:solidFill>
                <a:schemeClr val="accent3"/>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5" name="CustomShape 1"/>
          <p:cNvSpPr/>
          <p:nvPr/>
        </p:nvSpPr>
        <p:spPr>
          <a:xfrm>
            <a:off x="792000" y="1421640"/>
            <a:ext cx="7713360" cy="158436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IN" sz="9600" spc="-1" strike="noStrike">
                <a:solidFill>
                  <a:srgbClr val="ffffff"/>
                </a:solidFill>
                <a:latin typeface="Open Sans"/>
                <a:ea typeface="Open Sans"/>
              </a:rPr>
              <a:t>1,69,00,000 </a:t>
            </a:r>
            <a:endParaRPr b="0" lang="en-IN" sz="9600" spc="-1" strike="noStrike">
              <a:latin typeface="Arial"/>
            </a:endParaRPr>
          </a:p>
        </p:txBody>
      </p:sp>
      <p:sp>
        <p:nvSpPr>
          <p:cNvPr id="926" name="CustomShape 2"/>
          <p:cNvSpPr/>
          <p:nvPr/>
        </p:nvSpPr>
        <p:spPr>
          <a:xfrm>
            <a:off x="2639160" y="3222000"/>
            <a:ext cx="3861360" cy="85860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0" lang="en-IN" sz="2000" spc="-1" strike="noStrike">
                <a:solidFill>
                  <a:srgbClr val="ffffff"/>
                </a:solidFill>
                <a:latin typeface="IBM Plex Sans"/>
                <a:ea typeface="IBM Plex Sans"/>
              </a:rPr>
              <a:t>Cases of Deaths due to delayed medical records and services from 2010 in India </a:t>
            </a:r>
            <a:endParaRPr b="0" lang="en-IN" sz="2000" spc="-1" strike="noStrike">
              <a:latin typeface="Arial"/>
            </a:endParaRPr>
          </a:p>
          <a:p>
            <a:pPr algn="ctr">
              <a:lnSpc>
                <a:spcPct val="100000"/>
              </a:lnSpc>
            </a:pPr>
            <a:r>
              <a:rPr b="0" lang="en-IN" sz="2000" spc="-1" strike="noStrike">
                <a:solidFill>
                  <a:srgbClr val="ffffff"/>
                </a:solidFill>
                <a:latin typeface="IBM Plex Sans"/>
                <a:ea typeface="IBM Plex Sans"/>
              </a:rPr>
              <a:t>-Times Of India  </a:t>
            </a:r>
            <a:endParaRPr b="0" lang="en-IN" sz="2000" spc="-1" strike="noStrike">
              <a:latin typeface="Arial"/>
            </a:endParaRPr>
          </a:p>
        </p:txBody>
      </p:sp>
      <p:grpSp>
        <p:nvGrpSpPr>
          <p:cNvPr id="927" name="Group 3"/>
          <p:cNvGrpSpPr/>
          <p:nvPr/>
        </p:nvGrpSpPr>
        <p:grpSpPr>
          <a:xfrm>
            <a:off x="4231080" y="3009600"/>
            <a:ext cx="677880" cy="360"/>
            <a:chOff x="4231080" y="3009600"/>
            <a:chExt cx="677880" cy="360"/>
          </a:xfrm>
        </p:grpSpPr>
        <p:sp>
          <p:nvSpPr>
            <p:cNvPr id="928" name="CustomShape 4"/>
            <p:cNvSpPr/>
            <p:nvPr/>
          </p:nvSpPr>
          <p:spPr>
            <a:xfrm>
              <a:off x="4231080" y="3009600"/>
              <a:ext cx="270360" cy="360"/>
            </a:xfrm>
            <a:custGeom>
              <a:avLst/>
              <a:gdLst/>
              <a:ahLst/>
              <a:rect l="l" t="t" r="r" b="b"/>
              <a:pathLst>
                <a:path w="21600" h="21600">
                  <a:moveTo>
                    <a:pt x="0" y="0"/>
                  </a:moveTo>
                  <a:lnTo>
                    <a:pt x="21600" y="21600"/>
                  </a:lnTo>
                </a:path>
              </a:pathLst>
            </a:custGeom>
            <a:noFill/>
            <a:ln w="38160">
              <a:solidFill>
                <a:schemeClr val="accent1"/>
              </a:solidFill>
              <a:round/>
            </a:ln>
          </p:spPr>
          <p:style>
            <a:lnRef idx="0"/>
            <a:fillRef idx="0"/>
            <a:effectRef idx="0"/>
            <a:fontRef idx="minor"/>
          </p:style>
        </p:sp>
        <p:sp>
          <p:nvSpPr>
            <p:cNvPr id="929" name="CustomShape 5"/>
            <p:cNvSpPr/>
            <p:nvPr/>
          </p:nvSpPr>
          <p:spPr>
            <a:xfrm>
              <a:off x="4638600" y="3009600"/>
              <a:ext cx="270360" cy="360"/>
            </a:xfrm>
            <a:custGeom>
              <a:avLst/>
              <a:gdLst/>
              <a:ahLst/>
              <a:rect l="l" t="t" r="r" b="b"/>
              <a:pathLst>
                <a:path w="21600" h="21600">
                  <a:moveTo>
                    <a:pt x="0" y="0"/>
                  </a:moveTo>
                  <a:lnTo>
                    <a:pt x="21600" y="21600"/>
                  </a:lnTo>
                </a:path>
              </a:pathLst>
            </a:custGeom>
            <a:noFill/>
            <a:ln w="38160">
              <a:solidFill>
                <a:schemeClr val="accent3"/>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0" name="CustomShape 1"/>
          <p:cNvSpPr/>
          <p:nvPr/>
        </p:nvSpPr>
        <p:spPr>
          <a:xfrm>
            <a:off x="4978080" y="1414800"/>
            <a:ext cx="3145680" cy="44136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IN" sz="2400" spc="-1" strike="noStrike">
                <a:solidFill>
                  <a:srgbClr val="ffffff"/>
                </a:solidFill>
                <a:latin typeface="Open Sans"/>
                <a:ea typeface="Open Sans"/>
              </a:rPr>
              <a:t>OUR COMPANY</a:t>
            </a:r>
            <a:endParaRPr b="0" lang="en-IN" sz="2400" spc="-1" strike="noStrike">
              <a:latin typeface="Arial"/>
            </a:endParaRPr>
          </a:p>
        </p:txBody>
      </p:sp>
      <p:sp>
        <p:nvSpPr>
          <p:cNvPr id="931" name="CustomShape 2"/>
          <p:cNvSpPr/>
          <p:nvPr/>
        </p:nvSpPr>
        <p:spPr>
          <a:xfrm>
            <a:off x="-446040" y="595800"/>
            <a:ext cx="3947400" cy="3947400"/>
          </a:xfrm>
          <a:prstGeom prst="ellipse">
            <a:avLst/>
          </a:prstGeom>
          <a:blipFill rotWithShape="0">
            <a:blip r:embed="rId1"/>
            <a:stretch>
              <a:fillRect/>
            </a:stretch>
          </a:blipFill>
          <a:ln>
            <a:noFill/>
          </a:ln>
        </p:spPr>
        <p:style>
          <a:lnRef idx="0"/>
          <a:fillRef idx="0"/>
          <a:effectRef idx="0"/>
          <a:fontRef idx="minor"/>
        </p:style>
      </p:sp>
      <p:sp>
        <p:nvSpPr>
          <p:cNvPr id="932" name="CustomShape 3"/>
          <p:cNvSpPr/>
          <p:nvPr/>
        </p:nvSpPr>
        <p:spPr>
          <a:xfrm>
            <a:off x="4978080" y="1908360"/>
            <a:ext cx="3552480" cy="278712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600" spc="-1" strike="noStrike">
                <a:solidFill>
                  <a:srgbClr val="ffffff"/>
                </a:solidFill>
                <a:latin typeface="IBM Plex Sans"/>
                <a:ea typeface="IBM Plex Sans"/>
              </a:rPr>
              <a:t>BIO-MED-REC is the short form of “BIOMETRIC MEDICAL RECORDS” It is one point  solution through which we can shorten the time of diagnosis and get all medical details like blood group, co morbidities, addictions, medication, heredity, diseased state, surgeries case sheets, social behaviour and other medical history in no time.</a:t>
            </a:r>
            <a:endParaRPr b="0" lang="en-IN" sz="1600" spc="-1" strike="noStrike">
              <a:latin typeface="Arial"/>
            </a:endParaRPr>
          </a:p>
        </p:txBody>
      </p:sp>
      <p:grpSp>
        <p:nvGrpSpPr>
          <p:cNvPr id="933" name="Group 4"/>
          <p:cNvGrpSpPr/>
          <p:nvPr/>
        </p:nvGrpSpPr>
        <p:grpSpPr>
          <a:xfrm>
            <a:off x="5208480" y="1859760"/>
            <a:ext cx="678240" cy="360"/>
            <a:chOff x="5208480" y="1859760"/>
            <a:chExt cx="678240" cy="360"/>
          </a:xfrm>
        </p:grpSpPr>
        <p:sp>
          <p:nvSpPr>
            <p:cNvPr id="934" name="CustomShape 5"/>
            <p:cNvSpPr/>
            <p:nvPr/>
          </p:nvSpPr>
          <p:spPr>
            <a:xfrm>
              <a:off x="5208480" y="1859760"/>
              <a:ext cx="270360" cy="360"/>
            </a:xfrm>
            <a:custGeom>
              <a:avLst/>
              <a:gdLst/>
              <a:ahLst/>
              <a:rect l="l" t="t" r="r" b="b"/>
              <a:pathLst>
                <a:path w="21600" h="21600">
                  <a:moveTo>
                    <a:pt x="0" y="0"/>
                  </a:moveTo>
                  <a:lnTo>
                    <a:pt x="21600" y="21600"/>
                  </a:lnTo>
                </a:path>
              </a:pathLst>
            </a:custGeom>
            <a:noFill/>
            <a:ln w="38160">
              <a:solidFill>
                <a:schemeClr val="accent1"/>
              </a:solidFill>
              <a:round/>
            </a:ln>
          </p:spPr>
          <p:style>
            <a:lnRef idx="0"/>
            <a:fillRef idx="0"/>
            <a:effectRef idx="0"/>
            <a:fontRef idx="minor"/>
          </p:style>
        </p:sp>
        <p:sp>
          <p:nvSpPr>
            <p:cNvPr id="935" name="CustomShape 6"/>
            <p:cNvSpPr/>
            <p:nvPr/>
          </p:nvSpPr>
          <p:spPr>
            <a:xfrm>
              <a:off x="5616360" y="1859760"/>
              <a:ext cx="270360" cy="360"/>
            </a:xfrm>
            <a:custGeom>
              <a:avLst/>
              <a:gdLst/>
              <a:ahLst/>
              <a:rect l="l" t="t" r="r" b="b"/>
              <a:pathLst>
                <a:path w="21600" h="21600">
                  <a:moveTo>
                    <a:pt x="0" y="0"/>
                  </a:moveTo>
                  <a:lnTo>
                    <a:pt x="21600" y="21600"/>
                  </a:lnTo>
                </a:path>
              </a:pathLst>
            </a:custGeom>
            <a:noFill/>
            <a:ln w="38160">
              <a:solidFill>
                <a:schemeClr val="accent3"/>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6" name="CustomShape 1"/>
          <p:cNvSpPr/>
          <p:nvPr/>
        </p:nvSpPr>
        <p:spPr>
          <a:xfrm>
            <a:off x="838080" y="444960"/>
            <a:ext cx="7588440" cy="56844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400" spc="-1" strike="noStrike">
                <a:solidFill>
                  <a:srgbClr val="ffffff"/>
                </a:solidFill>
                <a:latin typeface="Open Sans"/>
                <a:ea typeface="Comic Sans MS"/>
              </a:rPr>
              <a:t>CURRENT HEALTH CARE SYSTEM </a:t>
            </a:r>
            <a:endParaRPr b="0" lang="en-IN" sz="2400" spc="-1" strike="noStrike">
              <a:latin typeface="Arial"/>
            </a:endParaRPr>
          </a:p>
        </p:txBody>
      </p:sp>
      <p:sp>
        <p:nvSpPr>
          <p:cNvPr id="937" name="CustomShape 2"/>
          <p:cNvSpPr/>
          <p:nvPr/>
        </p:nvSpPr>
        <p:spPr>
          <a:xfrm>
            <a:off x="728280" y="1504800"/>
            <a:ext cx="7704720" cy="329400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800" spc="-1" strike="noStrike">
                <a:solidFill>
                  <a:srgbClr val="ffffff"/>
                </a:solidFill>
                <a:latin typeface="Arial"/>
                <a:ea typeface="Arial"/>
              </a:rPr>
              <a:t>-Right Information at Right time is not available </a:t>
            </a:r>
            <a:endParaRPr b="0" lang="en-IN" sz="1800" spc="-1" strike="noStrike">
              <a:latin typeface="Arial"/>
            </a:endParaRPr>
          </a:p>
          <a:p>
            <a:pPr>
              <a:lnSpc>
                <a:spcPct val="100000"/>
              </a:lnSpc>
            </a:pPr>
            <a:r>
              <a:rPr b="0" lang="en-IN" sz="1800" spc="-1" strike="noStrike">
                <a:solidFill>
                  <a:srgbClr val="ffffff"/>
                </a:solidFill>
                <a:latin typeface="Arial"/>
                <a:ea typeface="Arial"/>
              </a:rPr>
              <a:t>-Doctor’s try to evaluate but it consumes much time  </a:t>
            </a:r>
            <a:endParaRPr b="0" lang="en-IN" sz="1800" spc="-1" strike="noStrike">
              <a:latin typeface="Arial"/>
            </a:endParaRPr>
          </a:p>
          <a:p>
            <a:pPr>
              <a:lnSpc>
                <a:spcPct val="100000"/>
              </a:lnSpc>
            </a:pPr>
            <a:r>
              <a:rPr b="0" lang="en-IN" sz="1800" spc="-1" strike="noStrike">
                <a:solidFill>
                  <a:srgbClr val="ffffff"/>
                </a:solidFill>
                <a:latin typeface="Arial"/>
                <a:ea typeface="Arial"/>
              </a:rPr>
              <a:t>-Doctors way of approach is same for every patient without knowing his/her previous history.</a:t>
            </a:r>
            <a:endParaRPr b="0" lang="en-IN" sz="1800" spc="-1" strike="noStrike">
              <a:latin typeface="Arial"/>
            </a:endParaRPr>
          </a:p>
          <a:p>
            <a:pPr>
              <a:lnSpc>
                <a:spcPct val="100000"/>
              </a:lnSpc>
            </a:pPr>
            <a:r>
              <a:rPr b="0" lang="en-IN" sz="1800" spc="-1" strike="noStrike">
                <a:solidFill>
                  <a:srgbClr val="ffffff"/>
                </a:solidFill>
                <a:latin typeface="Arial"/>
                <a:ea typeface="Arial"/>
              </a:rPr>
              <a:t>-In emergency conditions patient cannot give his medic details</a:t>
            </a:r>
            <a:endParaRPr b="0" lang="en-IN" sz="1800" spc="-1" strike="noStrike">
              <a:latin typeface="Arial"/>
            </a:endParaRPr>
          </a:p>
          <a:p>
            <a:pPr>
              <a:lnSpc>
                <a:spcPct val="100000"/>
              </a:lnSpc>
            </a:pPr>
            <a:r>
              <a:rPr b="0" lang="en-IN" sz="1800" spc="-1" strike="noStrike">
                <a:solidFill>
                  <a:srgbClr val="ffffff"/>
                </a:solidFill>
                <a:latin typeface="Arial"/>
                <a:ea typeface="Arial"/>
              </a:rPr>
              <a:t>Patient attender cant have all details </a:t>
            </a:r>
            <a:endParaRPr b="0" lang="en-IN" sz="1800" spc="-1" strike="noStrike">
              <a:latin typeface="Arial"/>
            </a:endParaRPr>
          </a:p>
          <a:p>
            <a:pPr>
              <a:lnSpc>
                <a:spcPct val="100000"/>
              </a:lnSpc>
            </a:pPr>
            <a:r>
              <a:rPr b="0" lang="en-IN" sz="1800" spc="-1" strike="noStrike">
                <a:solidFill>
                  <a:srgbClr val="ffffff"/>
                </a:solidFill>
                <a:latin typeface="Arial"/>
                <a:ea typeface="Arial"/>
              </a:rPr>
              <a:t>-Handy health records are unorganized and have a chance of being misplaced</a:t>
            </a:r>
            <a:endParaRPr b="0" lang="en-IN" sz="1800" spc="-1" strike="noStrike">
              <a:latin typeface="Arial"/>
            </a:endParaRPr>
          </a:p>
          <a:p>
            <a:pPr>
              <a:lnSpc>
                <a:spcPct val="100000"/>
              </a:lnSpc>
            </a:pPr>
            <a:r>
              <a:rPr b="0" lang="en-IN" sz="1800" spc="-1" strike="noStrike">
                <a:solidFill>
                  <a:srgbClr val="ffffff"/>
                </a:solidFill>
                <a:latin typeface="Arial"/>
                <a:ea typeface="Arial"/>
              </a:rPr>
              <a:t>-Some times attenders are unaware of patients addictions which results in adverse reaction. </a:t>
            </a:r>
            <a:endParaRPr b="0" lang="en-IN" sz="1800" spc="-1" strike="noStrike">
              <a:latin typeface="Arial"/>
            </a:endParaRPr>
          </a:p>
        </p:txBody>
      </p:sp>
      <p:grpSp>
        <p:nvGrpSpPr>
          <p:cNvPr id="938" name="Group 3"/>
          <p:cNvGrpSpPr/>
          <p:nvPr/>
        </p:nvGrpSpPr>
        <p:grpSpPr>
          <a:xfrm>
            <a:off x="929520" y="1034640"/>
            <a:ext cx="677880" cy="360"/>
            <a:chOff x="929520" y="1034640"/>
            <a:chExt cx="677880" cy="360"/>
          </a:xfrm>
        </p:grpSpPr>
        <p:sp>
          <p:nvSpPr>
            <p:cNvPr id="939" name="CustomShape 4"/>
            <p:cNvSpPr/>
            <p:nvPr/>
          </p:nvSpPr>
          <p:spPr>
            <a:xfrm>
              <a:off x="929520" y="1034640"/>
              <a:ext cx="270360" cy="360"/>
            </a:xfrm>
            <a:custGeom>
              <a:avLst/>
              <a:gdLst/>
              <a:ahLst/>
              <a:rect l="l" t="t" r="r" b="b"/>
              <a:pathLst>
                <a:path w="21600" h="21600">
                  <a:moveTo>
                    <a:pt x="0" y="0"/>
                  </a:moveTo>
                  <a:lnTo>
                    <a:pt x="21600" y="21600"/>
                  </a:lnTo>
                </a:path>
              </a:pathLst>
            </a:custGeom>
            <a:noFill/>
            <a:ln w="38160">
              <a:solidFill>
                <a:schemeClr val="accent1"/>
              </a:solidFill>
              <a:round/>
            </a:ln>
          </p:spPr>
          <p:style>
            <a:lnRef idx="0"/>
            <a:fillRef idx="0"/>
            <a:effectRef idx="0"/>
            <a:fontRef idx="minor"/>
          </p:style>
        </p:sp>
        <p:sp>
          <p:nvSpPr>
            <p:cNvPr id="940" name="CustomShape 5"/>
            <p:cNvSpPr/>
            <p:nvPr/>
          </p:nvSpPr>
          <p:spPr>
            <a:xfrm>
              <a:off x="1337040" y="1034640"/>
              <a:ext cx="270360" cy="360"/>
            </a:xfrm>
            <a:custGeom>
              <a:avLst/>
              <a:gdLst/>
              <a:ahLst/>
              <a:rect l="l" t="t" r="r" b="b"/>
              <a:pathLst>
                <a:path w="21600" h="21600">
                  <a:moveTo>
                    <a:pt x="0" y="0"/>
                  </a:moveTo>
                  <a:lnTo>
                    <a:pt x="21600" y="21600"/>
                  </a:lnTo>
                </a:path>
              </a:pathLst>
            </a:custGeom>
            <a:noFill/>
            <a:ln w="38160">
              <a:solidFill>
                <a:schemeClr val="accent3"/>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1" name="Google Shape;1077;p7" descr=""/>
          <p:cNvPicPr/>
          <p:nvPr/>
        </p:nvPicPr>
        <p:blipFill>
          <a:blip r:embed="rId1"/>
          <a:srcRect l="26303" t="31173" r="0" b="0"/>
          <a:stretch/>
        </p:blipFill>
        <p:spPr>
          <a:xfrm>
            <a:off x="3638520" y="0"/>
            <a:ext cx="5501160" cy="5139360"/>
          </a:xfrm>
          <a:prstGeom prst="rect">
            <a:avLst/>
          </a:prstGeom>
          <a:ln>
            <a:noFill/>
          </a:ln>
        </p:spPr>
      </p:pic>
      <p:sp>
        <p:nvSpPr>
          <p:cNvPr id="942" name="CustomShape 1"/>
          <p:cNvSpPr/>
          <p:nvPr/>
        </p:nvSpPr>
        <p:spPr>
          <a:xfrm>
            <a:off x="0" y="0"/>
            <a:ext cx="4598280" cy="5139360"/>
          </a:xfrm>
          <a:custGeom>
            <a:avLst/>
            <a:gdLst/>
            <a:ahLst/>
            <a:rect l="l" t="t" r="r" b="b"/>
            <a:pathLst>
              <a:path w="143828" h="160735">
                <a:moveTo>
                  <a:pt x="1" y="0"/>
                </a:moveTo>
                <a:lnTo>
                  <a:pt x="1" y="160734"/>
                </a:lnTo>
                <a:lnTo>
                  <a:pt x="143828" y="160734"/>
                </a:lnTo>
                <a:cubicBezTo>
                  <a:pt x="127516" y="138136"/>
                  <a:pt x="117896" y="110383"/>
                  <a:pt x="117896" y="80367"/>
                </a:cubicBezTo>
                <a:cubicBezTo>
                  <a:pt x="117896" y="50364"/>
                  <a:pt x="127516" y="22610"/>
                  <a:pt x="143828" y="0"/>
                </a:cubicBezTo>
                <a:close/>
              </a:path>
            </a:pathLst>
          </a:custGeom>
          <a:solidFill>
            <a:schemeClr val="accent6"/>
          </a:solidFill>
          <a:ln>
            <a:noFill/>
          </a:ln>
        </p:spPr>
        <p:style>
          <a:lnRef idx="0"/>
          <a:fillRef idx="0"/>
          <a:effectRef idx="0"/>
          <a:fontRef idx="minor"/>
        </p:style>
      </p:sp>
      <p:grpSp>
        <p:nvGrpSpPr>
          <p:cNvPr id="943" name="Group 2"/>
          <p:cNvGrpSpPr/>
          <p:nvPr/>
        </p:nvGrpSpPr>
        <p:grpSpPr>
          <a:xfrm>
            <a:off x="862560" y="2736360"/>
            <a:ext cx="677880" cy="360"/>
            <a:chOff x="862560" y="2736360"/>
            <a:chExt cx="677880" cy="360"/>
          </a:xfrm>
        </p:grpSpPr>
        <p:sp>
          <p:nvSpPr>
            <p:cNvPr id="944" name="CustomShape 3"/>
            <p:cNvSpPr/>
            <p:nvPr/>
          </p:nvSpPr>
          <p:spPr>
            <a:xfrm>
              <a:off x="862560" y="2736360"/>
              <a:ext cx="270360" cy="360"/>
            </a:xfrm>
            <a:custGeom>
              <a:avLst/>
              <a:gdLst/>
              <a:ahLst/>
              <a:rect l="l" t="t" r="r" b="b"/>
              <a:pathLst>
                <a:path w="21600" h="21600">
                  <a:moveTo>
                    <a:pt x="0" y="0"/>
                  </a:moveTo>
                  <a:lnTo>
                    <a:pt x="21600" y="21600"/>
                  </a:lnTo>
                </a:path>
              </a:pathLst>
            </a:custGeom>
            <a:noFill/>
            <a:ln w="38160">
              <a:solidFill>
                <a:schemeClr val="accent1"/>
              </a:solidFill>
              <a:round/>
            </a:ln>
          </p:spPr>
          <p:style>
            <a:lnRef idx="0"/>
            <a:fillRef idx="0"/>
            <a:effectRef idx="0"/>
            <a:fontRef idx="minor"/>
          </p:style>
        </p:sp>
        <p:sp>
          <p:nvSpPr>
            <p:cNvPr id="945" name="CustomShape 4"/>
            <p:cNvSpPr/>
            <p:nvPr/>
          </p:nvSpPr>
          <p:spPr>
            <a:xfrm>
              <a:off x="1270080" y="2736360"/>
              <a:ext cx="270360" cy="360"/>
            </a:xfrm>
            <a:custGeom>
              <a:avLst/>
              <a:gdLst/>
              <a:ahLst/>
              <a:rect l="l" t="t" r="r" b="b"/>
              <a:pathLst>
                <a:path w="21600" h="21600">
                  <a:moveTo>
                    <a:pt x="0" y="0"/>
                  </a:moveTo>
                  <a:lnTo>
                    <a:pt x="21600" y="21600"/>
                  </a:lnTo>
                </a:path>
              </a:pathLst>
            </a:custGeom>
            <a:noFill/>
            <a:ln w="38160">
              <a:solidFill>
                <a:schemeClr val="accent3"/>
              </a:solidFill>
              <a:round/>
            </a:ln>
          </p:spPr>
          <p:style>
            <a:lnRef idx="0"/>
            <a:fillRef idx="0"/>
            <a:effectRef idx="0"/>
            <a:fontRef idx="minor"/>
          </p:style>
        </p:sp>
      </p:grpSp>
      <p:grpSp>
        <p:nvGrpSpPr>
          <p:cNvPr id="946" name="Group 5"/>
          <p:cNvGrpSpPr/>
          <p:nvPr/>
        </p:nvGrpSpPr>
        <p:grpSpPr>
          <a:xfrm>
            <a:off x="544680" y="360"/>
            <a:ext cx="3015360" cy="2013840"/>
            <a:chOff x="544680" y="360"/>
            <a:chExt cx="3015360" cy="2013840"/>
          </a:xfrm>
        </p:grpSpPr>
        <p:sp>
          <p:nvSpPr>
            <p:cNvPr id="947" name="CustomShape 6"/>
            <p:cNvSpPr/>
            <p:nvPr/>
          </p:nvSpPr>
          <p:spPr>
            <a:xfrm rot="10800000">
              <a:off x="544680" y="0"/>
              <a:ext cx="3015360" cy="2013840"/>
            </a:xfrm>
            <a:custGeom>
              <a:avLst/>
              <a:gdLst/>
              <a:ahLst/>
              <a:rect l="l" t="t" r="r" b="b"/>
              <a:pathLst>
                <a:path w="173665" h="116069">
                  <a:moveTo>
                    <a:pt x="87083" y="1"/>
                  </a:moveTo>
                  <a:cubicBezTo>
                    <a:pt x="86746" y="1"/>
                    <a:pt x="86408" y="3"/>
                    <a:pt x="86071" y="6"/>
                  </a:cubicBezTo>
                  <a:cubicBezTo>
                    <a:pt x="38291" y="542"/>
                    <a:pt x="1" y="39714"/>
                    <a:pt x="548" y="87493"/>
                  </a:cubicBezTo>
                  <a:cubicBezTo>
                    <a:pt x="667" y="97518"/>
                    <a:pt x="2489" y="107139"/>
                    <a:pt x="5727" y="116068"/>
                  </a:cubicBezTo>
                  <a:lnTo>
                    <a:pt x="24551" y="116068"/>
                  </a:lnTo>
                  <a:cubicBezTo>
                    <a:pt x="20408" y="107317"/>
                    <a:pt x="18038" y="97578"/>
                    <a:pt x="17919" y="87279"/>
                  </a:cubicBezTo>
                  <a:cubicBezTo>
                    <a:pt x="17491" y="49108"/>
                    <a:pt x="48090" y="17806"/>
                    <a:pt x="86261" y="17378"/>
                  </a:cubicBezTo>
                  <a:cubicBezTo>
                    <a:pt x="86526" y="17375"/>
                    <a:pt x="86790" y="17373"/>
                    <a:pt x="87053" y="17373"/>
                  </a:cubicBezTo>
                  <a:cubicBezTo>
                    <a:pt x="124865" y="17373"/>
                    <a:pt x="155737" y="47812"/>
                    <a:pt x="156163" y="85719"/>
                  </a:cubicBezTo>
                  <a:cubicBezTo>
                    <a:pt x="156282" y="96566"/>
                    <a:pt x="153901" y="106865"/>
                    <a:pt x="149543" y="116068"/>
                  </a:cubicBezTo>
                  <a:lnTo>
                    <a:pt x="168367" y="116068"/>
                  </a:lnTo>
                  <a:cubicBezTo>
                    <a:pt x="171843" y="106543"/>
                    <a:pt x="173665" y="96256"/>
                    <a:pt x="173546" y="85529"/>
                  </a:cubicBezTo>
                  <a:cubicBezTo>
                    <a:pt x="173014" y="38087"/>
                    <a:pt x="134391" y="1"/>
                    <a:pt x="87083" y="1"/>
                  </a:cubicBezTo>
                  <a:close/>
                </a:path>
              </a:pathLst>
            </a:custGeom>
            <a:solidFill>
              <a:schemeClr val="accent5"/>
            </a:solidFill>
            <a:ln>
              <a:noFill/>
            </a:ln>
          </p:spPr>
          <p:style>
            <a:lnRef idx="0"/>
            <a:fillRef idx="0"/>
            <a:effectRef idx="0"/>
            <a:fontRef idx="minor"/>
          </p:style>
        </p:sp>
        <p:sp>
          <p:nvSpPr>
            <p:cNvPr id="948" name="CustomShape 7"/>
            <p:cNvSpPr/>
            <p:nvPr/>
          </p:nvSpPr>
          <p:spPr>
            <a:xfrm rot="10800000">
              <a:off x="1700280" y="360"/>
              <a:ext cx="1235520" cy="1339920"/>
            </a:xfrm>
            <a:custGeom>
              <a:avLst/>
              <a:gdLst/>
              <a:ahLst/>
              <a:rect l="l" t="t" r="r" b="b"/>
              <a:pathLst>
                <a:path w="71296" h="77296">
                  <a:moveTo>
                    <a:pt x="51168" y="0"/>
                  </a:moveTo>
                  <a:cubicBezTo>
                    <a:pt x="33186" y="0"/>
                    <a:pt x="15965" y="10209"/>
                    <a:pt x="7871" y="27575"/>
                  </a:cubicBezTo>
                  <a:cubicBezTo>
                    <a:pt x="1" y="44470"/>
                    <a:pt x="2870" y="63591"/>
                    <a:pt x="13645" y="77295"/>
                  </a:cubicBezTo>
                  <a:lnTo>
                    <a:pt x="23766" y="77295"/>
                  </a:lnTo>
                  <a:cubicBezTo>
                    <a:pt x="11264" y="65735"/>
                    <a:pt x="7061" y="46994"/>
                    <a:pt x="14634" y="30730"/>
                  </a:cubicBezTo>
                  <a:cubicBezTo>
                    <a:pt x="21462" y="16069"/>
                    <a:pt x="35986" y="7460"/>
                    <a:pt x="51156" y="7460"/>
                  </a:cubicBezTo>
                  <a:cubicBezTo>
                    <a:pt x="56855" y="7460"/>
                    <a:pt x="62645" y="8674"/>
                    <a:pt x="68152" y="11240"/>
                  </a:cubicBezTo>
                  <a:lnTo>
                    <a:pt x="71295" y="4477"/>
                  </a:lnTo>
                  <a:cubicBezTo>
                    <a:pt x="64774" y="1439"/>
                    <a:pt x="57917" y="0"/>
                    <a:pt x="51168" y="0"/>
                  </a:cubicBezTo>
                  <a:close/>
                </a:path>
              </a:pathLst>
            </a:custGeom>
            <a:solidFill>
              <a:schemeClr val="accent5"/>
            </a:solidFill>
            <a:ln>
              <a:noFill/>
            </a:ln>
          </p:spPr>
          <p:style>
            <a:lnRef idx="0"/>
            <a:fillRef idx="0"/>
            <a:effectRef idx="0"/>
            <a:fontRef idx="minor"/>
          </p:style>
        </p:sp>
        <p:sp>
          <p:nvSpPr>
            <p:cNvPr id="949" name="CustomShape 8"/>
            <p:cNvSpPr/>
            <p:nvPr/>
          </p:nvSpPr>
          <p:spPr>
            <a:xfrm rot="10800000">
              <a:off x="1298160" y="360"/>
              <a:ext cx="272160" cy="213840"/>
            </a:xfrm>
            <a:custGeom>
              <a:avLst/>
              <a:gdLst/>
              <a:ahLst/>
              <a:rect l="l" t="t" r="r" b="b"/>
              <a:pathLst>
                <a:path w="15896" h="12538">
                  <a:moveTo>
                    <a:pt x="9133" y="0"/>
                  </a:moveTo>
                  <a:cubicBezTo>
                    <a:pt x="6859" y="4882"/>
                    <a:pt x="3715" y="9085"/>
                    <a:pt x="1" y="12537"/>
                  </a:cubicBezTo>
                  <a:lnTo>
                    <a:pt x="10121" y="12537"/>
                  </a:lnTo>
                  <a:cubicBezTo>
                    <a:pt x="12347" y="9704"/>
                    <a:pt x="14300" y="6561"/>
                    <a:pt x="15896" y="3132"/>
                  </a:cubicBezTo>
                  <a:lnTo>
                    <a:pt x="9133" y="0"/>
                  </a:lnTo>
                  <a:close/>
                </a:path>
              </a:pathLst>
            </a:custGeom>
            <a:solidFill>
              <a:schemeClr val="accent5"/>
            </a:solidFill>
            <a:ln>
              <a:noFill/>
            </a:ln>
          </p:spPr>
          <p:style>
            <a:lnRef idx="0"/>
            <a:fillRef idx="0"/>
            <a:effectRef idx="0"/>
            <a:fontRef idx="minor"/>
          </p:style>
        </p:sp>
      </p:grpSp>
      <p:grpSp>
        <p:nvGrpSpPr>
          <p:cNvPr id="950" name="Group 9"/>
          <p:cNvGrpSpPr/>
          <p:nvPr/>
        </p:nvGrpSpPr>
        <p:grpSpPr>
          <a:xfrm>
            <a:off x="2076840" y="176400"/>
            <a:ext cx="2286000" cy="2285280"/>
            <a:chOff x="2076840" y="176400"/>
            <a:chExt cx="2286000" cy="2285280"/>
          </a:xfrm>
        </p:grpSpPr>
        <p:sp>
          <p:nvSpPr>
            <p:cNvPr id="951" name="CustomShape 10"/>
            <p:cNvSpPr/>
            <p:nvPr/>
          </p:nvSpPr>
          <p:spPr>
            <a:xfrm>
              <a:off x="2571120" y="303840"/>
              <a:ext cx="1197720" cy="1972440"/>
            </a:xfrm>
            <a:custGeom>
              <a:avLst/>
              <a:gdLst/>
              <a:ahLst/>
              <a:rect l="l" t="t" r="r" b="b"/>
              <a:pathLst>
                <a:path w="54889" h="90274">
                  <a:moveTo>
                    <a:pt x="53674" y="1"/>
                  </a:moveTo>
                  <a:lnTo>
                    <a:pt x="1" y="89500"/>
                  </a:lnTo>
                  <a:cubicBezTo>
                    <a:pt x="382" y="89762"/>
                    <a:pt x="763" y="90012"/>
                    <a:pt x="1155" y="90274"/>
                  </a:cubicBezTo>
                  <a:lnTo>
                    <a:pt x="54888" y="643"/>
                  </a:lnTo>
                  <a:cubicBezTo>
                    <a:pt x="54495" y="417"/>
                    <a:pt x="54079" y="215"/>
                    <a:pt x="53674" y="1"/>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52" name="CustomShape 11"/>
            <p:cNvSpPr/>
            <p:nvPr/>
          </p:nvSpPr>
          <p:spPr>
            <a:xfrm>
              <a:off x="2261880" y="181080"/>
              <a:ext cx="1087200" cy="1787760"/>
            </a:xfrm>
            <a:custGeom>
              <a:avLst/>
              <a:gdLst/>
              <a:ahLst/>
              <a:rect l="l" t="t" r="r" b="b"/>
              <a:pathLst>
                <a:path w="49841" h="81845">
                  <a:moveTo>
                    <a:pt x="48328" y="1"/>
                  </a:moveTo>
                  <a:lnTo>
                    <a:pt x="1" y="80582"/>
                  </a:lnTo>
                  <a:cubicBezTo>
                    <a:pt x="287" y="81011"/>
                    <a:pt x="549" y="81427"/>
                    <a:pt x="846" y="81844"/>
                  </a:cubicBezTo>
                  <a:lnTo>
                    <a:pt x="49840" y="155"/>
                  </a:lnTo>
                  <a:cubicBezTo>
                    <a:pt x="49340" y="96"/>
                    <a:pt x="48828" y="48"/>
                    <a:pt x="48328" y="1"/>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53" name="CustomShape 12"/>
            <p:cNvSpPr/>
            <p:nvPr/>
          </p:nvSpPr>
          <p:spPr>
            <a:xfrm>
              <a:off x="2212200" y="176400"/>
              <a:ext cx="1040760" cy="1711080"/>
            </a:xfrm>
            <a:custGeom>
              <a:avLst/>
              <a:gdLst/>
              <a:ahLst/>
              <a:rect l="l" t="t" r="r" b="b"/>
              <a:pathLst>
                <a:path w="47733" h="78332">
                  <a:moveTo>
                    <a:pt x="46149" y="0"/>
                  </a:moveTo>
                  <a:lnTo>
                    <a:pt x="1" y="76950"/>
                  </a:lnTo>
                  <a:cubicBezTo>
                    <a:pt x="251" y="77415"/>
                    <a:pt x="501" y="77867"/>
                    <a:pt x="775" y="78331"/>
                  </a:cubicBezTo>
                  <a:lnTo>
                    <a:pt x="47733" y="48"/>
                  </a:lnTo>
                  <a:cubicBezTo>
                    <a:pt x="47209" y="36"/>
                    <a:pt x="46673" y="0"/>
                    <a:pt x="46149" y="0"/>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54" name="CustomShape 13"/>
            <p:cNvSpPr/>
            <p:nvPr/>
          </p:nvSpPr>
          <p:spPr>
            <a:xfrm>
              <a:off x="2502000" y="267120"/>
              <a:ext cx="1189800" cy="1959840"/>
            </a:xfrm>
            <a:custGeom>
              <a:avLst/>
              <a:gdLst/>
              <a:ahLst/>
              <a:rect l="l" t="t" r="r" b="b"/>
              <a:pathLst>
                <a:path w="54531" h="89691">
                  <a:moveTo>
                    <a:pt x="53269" y="1"/>
                  </a:moveTo>
                  <a:lnTo>
                    <a:pt x="0" y="88821"/>
                  </a:lnTo>
                  <a:cubicBezTo>
                    <a:pt x="358" y="89119"/>
                    <a:pt x="739" y="89405"/>
                    <a:pt x="1096" y="89690"/>
                  </a:cubicBezTo>
                  <a:lnTo>
                    <a:pt x="54531" y="572"/>
                  </a:lnTo>
                  <a:cubicBezTo>
                    <a:pt x="54114" y="370"/>
                    <a:pt x="53698" y="179"/>
                    <a:pt x="53269" y="1"/>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55" name="CustomShape 14"/>
            <p:cNvSpPr/>
            <p:nvPr/>
          </p:nvSpPr>
          <p:spPr>
            <a:xfrm>
              <a:off x="2436480" y="236880"/>
              <a:ext cx="1175400" cy="1934280"/>
            </a:xfrm>
            <a:custGeom>
              <a:avLst/>
              <a:gdLst/>
              <a:ahLst/>
              <a:rect l="l" t="t" r="r" b="b"/>
              <a:pathLst>
                <a:path w="53876" h="88536">
                  <a:moveTo>
                    <a:pt x="52530" y="1"/>
                  </a:moveTo>
                  <a:lnTo>
                    <a:pt x="0" y="87583"/>
                  </a:lnTo>
                  <a:cubicBezTo>
                    <a:pt x="345" y="87904"/>
                    <a:pt x="679" y="88226"/>
                    <a:pt x="1024" y="88535"/>
                  </a:cubicBezTo>
                  <a:lnTo>
                    <a:pt x="53876" y="441"/>
                  </a:lnTo>
                  <a:cubicBezTo>
                    <a:pt x="53423" y="275"/>
                    <a:pt x="52983" y="144"/>
                    <a:pt x="52530" y="1"/>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56" name="CustomShape 15"/>
            <p:cNvSpPr/>
            <p:nvPr/>
          </p:nvSpPr>
          <p:spPr>
            <a:xfrm>
              <a:off x="2374200" y="211320"/>
              <a:ext cx="1153440" cy="1898280"/>
            </a:xfrm>
            <a:custGeom>
              <a:avLst/>
              <a:gdLst/>
              <a:ahLst/>
              <a:rect l="l" t="t" r="r" b="b"/>
              <a:pathLst>
                <a:path w="52877" h="86893">
                  <a:moveTo>
                    <a:pt x="51495" y="1"/>
                  </a:moveTo>
                  <a:lnTo>
                    <a:pt x="0" y="85868"/>
                  </a:lnTo>
                  <a:cubicBezTo>
                    <a:pt x="310" y="86214"/>
                    <a:pt x="655" y="86547"/>
                    <a:pt x="989" y="86892"/>
                  </a:cubicBezTo>
                  <a:lnTo>
                    <a:pt x="52876" y="382"/>
                  </a:lnTo>
                  <a:cubicBezTo>
                    <a:pt x="52424" y="239"/>
                    <a:pt x="51971" y="120"/>
                    <a:pt x="51495" y="1"/>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57" name="CustomShape 16"/>
            <p:cNvSpPr/>
            <p:nvPr/>
          </p:nvSpPr>
          <p:spPr>
            <a:xfrm>
              <a:off x="2316240" y="192960"/>
              <a:ext cx="1123920" cy="1850040"/>
            </a:xfrm>
            <a:custGeom>
              <a:avLst/>
              <a:gdLst/>
              <a:ahLst/>
              <a:rect l="l" t="t" r="r" b="b"/>
              <a:pathLst>
                <a:path w="51531" h="84690">
                  <a:moveTo>
                    <a:pt x="50090" y="0"/>
                  </a:moveTo>
                  <a:lnTo>
                    <a:pt x="0" y="83523"/>
                  </a:lnTo>
                  <a:cubicBezTo>
                    <a:pt x="298" y="83916"/>
                    <a:pt x="596" y="84297"/>
                    <a:pt x="905" y="84689"/>
                  </a:cubicBezTo>
                  <a:lnTo>
                    <a:pt x="51531" y="250"/>
                  </a:lnTo>
                  <a:cubicBezTo>
                    <a:pt x="51054" y="167"/>
                    <a:pt x="50566" y="72"/>
                    <a:pt x="50090" y="0"/>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58" name="CustomShape 17"/>
            <p:cNvSpPr/>
            <p:nvPr/>
          </p:nvSpPr>
          <p:spPr>
            <a:xfrm>
              <a:off x="2076840" y="315720"/>
              <a:ext cx="592920" cy="991800"/>
            </a:xfrm>
            <a:custGeom>
              <a:avLst/>
              <a:gdLst/>
              <a:ahLst/>
              <a:rect l="l" t="t" r="r" b="b"/>
              <a:pathLst>
                <a:path w="27278" h="45483">
                  <a:moveTo>
                    <a:pt x="27278" y="0"/>
                  </a:moveTo>
                  <a:lnTo>
                    <a:pt x="27278" y="0"/>
                  </a:lnTo>
                  <a:cubicBezTo>
                    <a:pt x="26444" y="465"/>
                    <a:pt x="25611" y="941"/>
                    <a:pt x="24813" y="1453"/>
                  </a:cubicBezTo>
                  <a:lnTo>
                    <a:pt x="107" y="42636"/>
                  </a:lnTo>
                  <a:cubicBezTo>
                    <a:pt x="48" y="43577"/>
                    <a:pt x="12" y="44530"/>
                    <a:pt x="0" y="45482"/>
                  </a:cubicBezTo>
                  <a:lnTo>
                    <a:pt x="27278" y="0"/>
                  </a:ln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59" name="CustomShape 18"/>
            <p:cNvSpPr/>
            <p:nvPr/>
          </p:nvSpPr>
          <p:spPr>
            <a:xfrm>
              <a:off x="2167200" y="178560"/>
              <a:ext cx="984960" cy="1619640"/>
            </a:xfrm>
            <a:custGeom>
              <a:avLst/>
              <a:gdLst/>
              <a:ahLst/>
              <a:rect l="l" t="t" r="r" b="b"/>
              <a:pathLst>
                <a:path w="45174" h="74165">
                  <a:moveTo>
                    <a:pt x="45173" y="1"/>
                  </a:moveTo>
                  <a:lnTo>
                    <a:pt x="45173" y="1"/>
                  </a:lnTo>
                  <a:cubicBezTo>
                    <a:pt x="44613" y="36"/>
                    <a:pt x="44054" y="72"/>
                    <a:pt x="43494" y="132"/>
                  </a:cubicBezTo>
                  <a:lnTo>
                    <a:pt x="1" y="72640"/>
                  </a:lnTo>
                  <a:cubicBezTo>
                    <a:pt x="227" y="73164"/>
                    <a:pt x="465" y="73653"/>
                    <a:pt x="691" y="74164"/>
                  </a:cubicBezTo>
                  <a:lnTo>
                    <a:pt x="45173" y="1"/>
                  </a:ln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60" name="CustomShape 19"/>
            <p:cNvSpPr/>
            <p:nvPr/>
          </p:nvSpPr>
          <p:spPr>
            <a:xfrm>
              <a:off x="2080800" y="252360"/>
              <a:ext cx="727200" cy="1207080"/>
            </a:xfrm>
            <a:custGeom>
              <a:avLst/>
              <a:gdLst/>
              <a:ahLst/>
              <a:rect l="l" t="t" r="r" b="b"/>
              <a:pathLst>
                <a:path w="33410" h="55329">
                  <a:moveTo>
                    <a:pt x="33410" y="0"/>
                  </a:moveTo>
                  <a:lnTo>
                    <a:pt x="33410" y="0"/>
                  </a:lnTo>
                  <a:cubicBezTo>
                    <a:pt x="32695" y="262"/>
                    <a:pt x="31981" y="560"/>
                    <a:pt x="31291" y="857"/>
                  </a:cubicBezTo>
                  <a:lnTo>
                    <a:pt x="1" y="53042"/>
                  </a:lnTo>
                  <a:cubicBezTo>
                    <a:pt x="60" y="53816"/>
                    <a:pt x="132" y="54566"/>
                    <a:pt x="239" y="55328"/>
                  </a:cubicBezTo>
                  <a:lnTo>
                    <a:pt x="33410" y="0"/>
                  </a:ln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61" name="CustomShape 20"/>
            <p:cNvSpPr/>
            <p:nvPr/>
          </p:nvSpPr>
          <p:spPr>
            <a:xfrm>
              <a:off x="2096280" y="426960"/>
              <a:ext cx="407520" cy="681840"/>
            </a:xfrm>
            <a:custGeom>
              <a:avLst/>
              <a:gdLst/>
              <a:ahLst/>
              <a:rect l="l" t="t" r="r" b="b"/>
              <a:pathLst>
                <a:path w="18801" h="31338">
                  <a:moveTo>
                    <a:pt x="18800" y="0"/>
                  </a:moveTo>
                  <a:cubicBezTo>
                    <a:pt x="17634" y="917"/>
                    <a:pt x="16514" y="1905"/>
                    <a:pt x="15431" y="2929"/>
                  </a:cubicBezTo>
                  <a:lnTo>
                    <a:pt x="977" y="27015"/>
                  </a:lnTo>
                  <a:cubicBezTo>
                    <a:pt x="596" y="28432"/>
                    <a:pt x="262" y="29873"/>
                    <a:pt x="0" y="31337"/>
                  </a:cubicBezTo>
                  <a:lnTo>
                    <a:pt x="18800" y="0"/>
                  </a:ln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62" name="CustomShape 21"/>
            <p:cNvSpPr/>
            <p:nvPr/>
          </p:nvSpPr>
          <p:spPr>
            <a:xfrm>
              <a:off x="2099160" y="212400"/>
              <a:ext cx="832680" cy="1374840"/>
            </a:xfrm>
            <a:custGeom>
              <a:avLst/>
              <a:gdLst/>
              <a:ahLst/>
              <a:rect l="l" t="t" r="r" b="b"/>
              <a:pathLst>
                <a:path w="38220" h="62985">
                  <a:moveTo>
                    <a:pt x="38219" y="0"/>
                  </a:moveTo>
                  <a:lnTo>
                    <a:pt x="38219" y="0"/>
                  </a:lnTo>
                  <a:cubicBezTo>
                    <a:pt x="37564" y="167"/>
                    <a:pt x="36933" y="358"/>
                    <a:pt x="36291" y="548"/>
                  </a:cubicBezTo>
                  <a:lnTo>
                    <a:pt x="0" y="61056"/>
                  </a:lnTo>
                  <a:cubicBezTo>
                    <a:pt x="131" y="61710"/>
                    <a:pt x="286" y="62341"/>
                    <a:pt x="453" y="62984"/>
                  </a:cubicBezTo>
                  <a:lnTo>
                    <a:pt x="38219" y="0"/>
                  </a:ln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63" name="CustomShape 22"/>
            <p:cNvSpPr/>
            <p:nvPr/>
          </p:nvSpPr>
          <p:spPr>
            <a:xfrm>
              <a:off x="2129760" y="189720"/>
              <a:ext cx="916200" cy="1509480"/>
            </a:xfrm>
            <a:custGeom>
              <a:avLst/>
              <a:gdLst/>
              <a:ahLst/>
              <a:rect l="l" t="t" r="r" b="b"/>
              <a:pathLst>
                <a:path w="42030" h="69129">
                  <a:moveTo>
                    <a:pt x="42029" y="1"/>
                  </a:moveTo>
                  <a:cubicBezTo>
                    <a:pt x="41434" y="84"/>
                    <a:pt x="40839" y="203"/>
                    <a:pt x="40243" y="310"/>
                  </a:cubicBezTo>
                  <a:lnTo>
                    <a:pt x="0" y="67414"/>
                  </a:lnTo>
                  <a:cubicBezTo>
                    <a:pt x="179" y="67997"/>
                    <a:pt x="369" y="68557"/>
                    <a:pt x="572" y="69128"/>
                  </a:cubicBezTo>
                  <a:lnTo>
                    <a:pt x="42029" y="1"/>
                  </a:ln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64" name="CustomShape 23"/>
            <p:cNvSpPr/>
            <p:nvPr/>
          </p:nvSpPr>
          <p:spPr>
            <a:xfrm>
              <a:off x="3584520" y="1130400"/>
              <a:ext cx="768600" cy="1272960"/>
            </a:xfrm>
            <a:custGeom>
              <a:avLst/>
              <a:gdLst/>
              <a:ahLst/>
              <a:rect l="l" t="t" r="r" b="b"/>
              <a:pathLst>
                <a:path w="35303" h="58329">
                  <a:moveTo>
                    <a:pt x="34981" y="0"/>
                  </a:moveTo>
                  <a:lnTo>
                    <a:pt x="0" y="58329"/>
                  </a:lnTo>
                  <a:cubicBezTo>
                    <a:pt x="679" y="58103"/>
                    <a:pt x="1369" y="57865"/>
                    <a:pt x="2036" y="57603"/>
                  </a:cubicBezTo>
                  <a:lnTo>
                    <a:pt x="35302" y="2167"/>
                  </a:lnTo>
                  <a:cubicBezTo>
                    <a:pt x="35207" y="1429"/>
                    <a:pt x="35100" y="715"/>
                    <a:pt x="34981" y="0"/>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65" name="CustomShape 24"/>
            <p:cNvSpPr/>
            <p:nvPr/>
          </p:nvSpPr>
          <p:spPr>
            <a:xfrm>
              <a:off x="3716640" y="1271880"/>
              <a:ext cx="646200" cy="1077840"/>
            </a:xfrm>
            <a:custGeom>
              <a:avLst/>
              <a:gdLst/>
              <a:ahLst/>
              <a:rect l="l" t="t" r="r" b="b"/>
              <a:pathLst>
                <a:path w="29707" h="49424">
                  <a:moveTo>
                    <a:pt x="29647" y="0"/>
                  </a:moveTo>
                  <a:lnTo>
                    <a:pt x="1" y="49423"/>
                  </a:lnTo>
                  <a:cubicBezTo>
                    <a:pt x="775" y="49054"/>
                    <a:pt x="1549" y="48649"/>
                    <a:pt x="2311" y="48244"/>
                  </a:cubicBezTo>
                  <a:lnTo>
                    <a:pt x="29695" y="2608"/>
                  </a:lnTo>
                  <a:cubicBezTo>
                    <a:pt x="29695" y="2489"/>
                    <a:pt x="29707" y="2382"/>
                    <a:pt x="29707" y="2263"/>
                  </a:cubicBezTo>
                  <a:cubicBezTo>
                    <a:pt x="29707" y="1501"/>
                    <a:pt x="29671" y="750"/>
                    <a:pt x="29647" y="0"/>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66" name="CustomShape 25"/>
            <p:cNvSpPr/>
            <p:nvPr/>
          </p:nvSpPr>
          <p:spPr>
            <a:xfrm>
              <a:off x="3465000" y="1009080"/>
              <a:ext cx="865080" cy="1427040"/>
            </a:xfrm>
            <a:custGeom>
              <a:avLst/>
              <a:gdLst/>
              <a:ahLst/>
              <a:rect l="l" t="t" r="r" b="b"/>
              <a:pathLst>
                <a:path w="39696" h="65366">
                  <a:moveTo>
                    <a:pt x="39196" y="1"/>
                  </a:moveTo>
                  <a:lnTo>
                    <a:pt x="0" y="65366"/>
                  </a:lnTo>
                  <a:cubicBezTo>
                    <a:pt x="619" y="65235"/>
                    <a:pt x="1250" y="65104"/>
                    <a:pt x="1858" y="64937"/>
                  </a:cubicBezTo>
                  <a:lnTo>
                    <a:pt x="39696" y="1858"/>
                  </a:lnTo>
                  <a:cubicBezTo>
                    <a:pt x="39541" y="1239"/>
                    <a:pt x="39374" y="632"/>
                    <a:pt x="39196" y="1"/>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67" name="CustomShape 26"/>
            <p:cNvSpPr/>
            <p:nvPr/>
          </p:nvSpPr>
          <p:spPr>
            <a:xfrm>
              <a:off x="2643480" y="346320"/>
              <a:ext cx="1198800" cy="1974600"/>
            </a:xfrm>
            <a:custGeom>
              <a:avLst/>
              <a:gdLst/>
              <a:ahLst/>
              <a:rect l="l" t="t" r="r" b="b"/>
              <a:pathLst>
                <a:path w="54948" h="90369">
                  <a:moveTo>
                    <a:pt x="53781" y="0"/>
                  </a:moveTo>
                  <a:lnTo>
                    <a:pt x="1" y="89678"/>
                  </a:lnTo>
                  <a:cubicBezTo>
                    <a:pt x="394" y="89916"/>
                    <a:pt x="786" y="90142"/>
                    <a:pt x="1191" y="90369"/>
                  </a:cubicBezTo>
                  <a:lnTo>
                    <a:pt x="54948" y="739"/>
                  </a:lnTo>
                  <a:cubicBezTo>
                    <a:pt x="54555" y="488"/>
                    <a:pt x="54174" y="238"/>
                    <a:pt x="53781" y="0"/>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68" name="CustomShape 27"/>
            <p:cNvSpPr/>
            <p:nvPr/>
          </p:nvSpPr>
          <p:spPr>
            <a:xfrm>
              <a:off x="3353760" y="902880"/>
              <a:ext cx="942480" cy="1551600"/>
            </a:xfrm>
            <a:custGeom>
              <a:avLst/>
              <a:gdLst/>
              <a:ahLst/>
              <a:rect l="l" t="t" r="r" b="b"/>
              <a:pathLst>
                <a:path w="43244" h="71057">
                  <a:moveTo>
                    <a:pt x="42625" y="0"/>
                  </a:moveTo>
                  <a:lnTo>
                    <a:pt x="0" y="71056"/>
                  </a:lnTo>
                  <a:cubicBezTo>
                    <a:pt x="572" y="70997"/>
                    <a:pt x="1155" y="70925"/>
                    <a:pt x="1738" y="70842"/>
                  </a:cubicBezTo>
                  <a:lnTo>
                    <a:pt x="43244" y="1631"/>
                  </a:lnTo>
                  <a:cubicBezTo>
                    <a:pt x="43053" y="1084"/>
                    <a:pt x="42839" y="536"/>
                    <a:pt x="42625" y="0"/>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69" name="CustomShape 28"/>
            <p:cNvSpPr/>
            <p:nvPr/>
          </p:nvSpPr>
          <p:spPr>
            <a:xfrm>
              <a:off x="3870000" y="1449000"/>
              <a:ext cx="485280" cy="812160"/>
            </a:xfrm>
            <a:custGeom>
              <a:avLst/>
              <a:gdLst/>
              <a:ahLst/>
              <a:rect l="l" t="t" r="r" b="b"/>
              <a:pathLst>
                <a:path w="22361" h="37291">
                  <a:moveTo>
                    <a:pt x="22360" y="1"/>
                  </a:moveTo>
                  <a:lnTo>
                    <a:pt x="1" y="37291"/>
                  </a:lnTo>
                  <a:cubicBezTo>
                    <a:pt x="989" y="36612"/>
                    <a:pt x="1941" y="35898"/>
                    <a:pt x="2882" y="35148"/>
                  </a:cubicBezTo>
                  <a:lnTo>
                    <a:pt x="21848" y="3537"/>
                  </a:lnTo>
                  <a:cubicBezTo>
                    <a:pt x="22051" y="2358"/>
                    <a:pt x="22229" y="1191"/>
                    <a:pt x="22360" y="1"/>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70" name="CustomShape 29"/>
            <p:cNvSpPr/>
            <p:nvPr/>
          </p:nvSpPr>
          <p:spPr>
            <a:xfrm>
              <a:off x="4085280" y="1727640"/>
              <a:ext cx="203400" cy="342000"/>
            </a:xfrm>
            <a:custGeom>
              <a:avLst/>
              <a:gdLst/>
              <a:ahLst/>
              <a:rect l="l" t="t" r="r" b="b"/>
              <a:pathLst>
                <a:path w="9478" h="15812">
                  <a:moveTo>
                    <a:pt x="9478" y="1"/>
                  </a:moveTo>
                  <a:lnTo>
                    <a:pt x="0" y="15812"/>
                  </a:lnTo>
                  <a:cubicBezTo>
                    <a:pt x="4024" y="11180"/>
                    <a:pt x="7263" y="5858"/>
                    <a:pt x="9478" y="1"/>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71" name="CustomShape 30"/>
            <p:cNvSpPr/>
            <p:nvPr/>
          </p:nvSpPr>
          <p:spPr>
            <a:xfrm>
              <a:off x="3249720" y="807120"/>
              <a:ext cx="1006200" cy="1654560"/>
            </a:xfrm>
            <a:custGeom>
              <a:avLst/>
              <a:gdLst/>
              <a:ahLst/>
              <a:rect l="l" t="t" r="r" b="b"/>
              <a:pathLst>
                <a:path w="46150" h="75760">
                  <a:moveTo>
                    <a:pt x="45435" y="1"/>
                  </a:moveTo>
                  <a:lnTo>
                    <a:pt x="1" y="75760"/>
                  </a:lnTo>
                  <a:cubicBezTo>
                    <a:pt x="548" y="75748"/>
                    <a:pt x="1084" y="75724"/>
                    <a:pt x="1632" y="75700"/>
                  </a:cubicBezTo>
                  <a:lnTo>
                    <a:pt x="46149" y="1477"/>
                  </a:lnTo>
                  <a:lnTo>
                    <a:pt x="45435" y="1"/>
                  </a:ln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72" name="CustomShape 31"/>
            <p:cNvSpPr/>
            <p:nvPr/>
          </p:nvSpPr>
          <p:spPr>
            <a:xfrm>
              <a:off x="2797920" y="447480"/>
              <a:ext cx="1181520" cy="1944720"/>
            </a:xfrm>
            <a:custGeom>
              <a:avLst/>
              <a:gdLst/>
              <a:ahLst/>
              <a:rect l="l" t="t" r="r" b="b"/>
              <a:pathLst>
                <a:path w="54150" h="89012">
                  <a:moveTo>
                    <a:pt x="53090" y="1"/>
                  </a:moveTo>
                  <a:lnTo>
                    <a:pt x="0" y="88512"/>
                  </a:lnTo>
                  <a:cubicBezTo>
                    <a:pt x="429" y="88690"/>
                    <a:pt x="869" y="88869"/>
                    <a:pt x="1298" y="89012"/>
                  </a:cubicBezTo>
                  <a:lnTo>
                    <a:pt x="54150" y="918"/>
                  </a:lnTo>
                  <a:cubicBezTo>
                    <a:pt x="53804" y="596"/>
                    <a:pt x="53447" y="299"/>
                    <a:pt x="53090" y="1"/>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73" name="CustomShape 32"/>
            <p:cNvSpPr/>
            <p:nvPr/>
          </p:nvSpPr>
          <p:spPr>
            <a:xfrm>
              <a:off x="2718720" y="393840"/>
              <a:ext cx="1194120" cy="1965240"/>
            </a:xfrm>
            <a:custGeom>
              <a:avLst/>
              <a:gdLst/>
              <a:ahLst/>
              <a:rect l="l" t="t" r="r" b="b"/>
              <a:pathLst>
                <a:path w="54722" h="89940">
                  <a:moveTo>
                    <a:pt x="53602" y="0"/>
                  </a:moveTo>
                  <a:lnTo>
                    <a:pt x="1" y="89356"/>
                  </a:lnTo>
                  <a:cubicBezTo>
                    <a:pt x="417" y="89571"/>
                    <a:pt x="846" y="89749"/>
                    <a:pt x="1251" y="89940"/>
                  </a:cubicBezTo>
                  <a:lnTo>
                    <a:pt x="54722" y="822"/>
                  </a:lnTo>
                  <a:cubicBezTo>
                    <a:pt x="54341" y="536"/>
                    <a:pt x="53972" y="274"/>
                    <a:pt x="53602" y="0"/>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74" name="CustomShape 33"/>
            <p:cNvSpPr/>
            <p:nvPr/>
          </p:nvSpPr>
          <p:spPr>
            <a:xfrm>
              <a:off x="2880000" y="506160"/>
              <a:ext cx="1162440" cy="1913040"/>
            </a:xfrm>
            <a:custGeom>
              <a:avLst/>
              <a:gdLst/>
              <a:ahLst/>
              <a:rect l="l" t="t" r="r" b="b"/>
              <a:pathLst>
                <a:path w="53281" h="87560">
                  <a:moveTo>
                    <a:pt x="52293" y="1"/>
                  </a:moveTo>
                  <a:lnTo>
                    <a:pt x="0" y="87178"/>
                  </a:lnTo>
                  <a:cubicBezTo>
                    <a:pt x="453" y="87309"/>
                    <a:pt x="917" y="87440"/>
                    <a:pt x="1370" y="87559"/>
                  </a:cubicBezTo>
                  <a:lnTo>
                    <a:pt x="53281" y="1013"/>
                  </a:lnTo>
                  <a:cubicBezTo>
                    <a:pt x="52959" y="679"/>
                    <a:pt x="52626" y="334"/>
                    <a:pt x="52293" y="1"/>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75" name="CustomShape 34"/>
            <p:cNvSpPr/>
            <p:nvPr/>
          </p:nvSpPr>
          <p:spPr>
            <a:xfrm>
              <a:off x="3056760" y="642240"/>
              <a:ext cx="1101240" cy="1812240"/>
            </a:xfrm>
            <a:custGeom>
              <a:avLst/>
              <a:gdLst/>
              <a:ahLst/>
              <a:rect l="l" t="t" r="r" b="b"/>
              <a:pathLst>
                <a:path w="50496" h="82952">
                  <a:moveTo>
                    <a:pt x="49638" y="1"/>
                  </a:moveTo>
                  <a:lnTo>
                    <a:pt x="1" y="82761"/>
                  </a:lnTo>
                  <a:cubicBezTo>
                    <a:pt x="489" y="82832"/>
                    <a:pt x="1001" y="82892"/>
                    <a:pt x="1489" y="82951"/>
                  </a:cubicBezTo>
                  <a:lnTo>
                    <a:pt x="50495" y="1215"/>
                  </a:lnTo>
                  <a:cubicBezTo>
                    <a:pt x="50210" y="799"/>
                    <a:pt x="49936" y="406"/>
                    <a:pt x="49638" y="1"/>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76" name="CustomShape 35"/>
            <p:cNvSpPr/>
            <p:nvPr/>
          </p:nvSpPr>
          <p:spPr>
            <a:xfrm>
              <a:off x="2966760" y="570960"/>
              <a:ext cx="1135800" cy="1869120"/>
            </a:xfrm>
            <a:custGeom>
              <a:avLst/>
              <a:gdLst/>
              <a:ahLst/>
              <a:rect l="l" t="t" r="r" b="b"/>
              <a:pathLst>
                <a:path w="52067" h="85559">
                  <a:moveTo>
                    <a:pt x="51114" y="0"/>
                  </a:moveTo>
                  <a:lnTo>
                    <a:pt x="0" y="85249"/>
                  </a:lnTo>
                  <a:cubicBezTo>
                    <a:pt x="477" y="85356"/>
                    <a:pt x="929" y="85475"/>
                    <a:pt x="1405" y="85559"/>
                  </a:cubicBezTo>
                  <a:lnTo>
                    <a:pt x="52066" y="1108"/>
                  </a:lnTo>
                  <a:cubicBezTo>
                    <a:pt x="51757" y="727"/>
                    <a:pt x="51447" y="370"/>
                    <a:pt x="51114" y="0"/>
                  </a:cubicBezTo>
                  <a:close/>
                </a:path>
              </a:pathLst>
            </a:custGeom>
            <a:gradFill rotWithShape="0">
              <a:gsLst>
                <a:gs pos="0">
                  <a:srgbClr val="496ccc"/>
                </a:gs>
                <a:gs pos="100000">
                  <a:srgbClr val="5bd5e4"/>
                </a:gs>
              </a:gsLst>
              <a:lin ang="5400000"/>
            </a:gradFill>
            <a:ln>
              <a:noFill/>
            </a:ln>
          </p:spPr>
          <p:style>
            <a:lnRef idx="0"/>
            <a:fillRef idx="0"/>
            <a:effectRef idx="0"/>
            <a:fontRef idx="minor"/>
          </p:style>
        </p:sp>
        <p:sp>
          <p:nvSpPr>
            <p:cNvPr id="977" name="CustomShape 36"/>
            <p:cNvSpPr/>
            <p:nvPr/>
          </p:nvSpPr>
          <p:spPr>
            <a:xfrm>
              <a:off x="3150360" y="720720"/>
              <a:ext cx="1058760" cy="1740960"/>
            </a:xfrm>
            <a:custGeom>
              <a:avLst/>
              <a:gdLst/>
              <a:ahLst/>
              <a:rect l="l" t="t" r="r" b="b"/>
              <a:pathLst>
                <a:path w="48554" h="79701">
                  <a:moveTo>
                    <a:pt x="47756" y="1"/>
                  </a:moveTo>
                  <a:lnTo>
                    <a:pt x="0" y="79617"/>
                  </a:lnTo>
                  <a:cubicBezTo>
                    <a:pt x="512" y="79653"/>
                    <a:pt x="1036" y="79665"/>
                    <a:pt x="1560" y="79701"/>
                  </a:cubicBezTo>
                  <a:lnTo>
                    <a:pt x="48554" y="1334"/>
                  </a:lnTo>
                  <a:cubicBezTo>
                    <a:pt x="48292" y="894"/>
                    <a:pt x="48042" y="429"/>
                    <a:pt x="47756" y="1"/>
                  </a:cubicBezTo>
                  <a:close/>
                </a:path>
              </a:pathLst>
            </a:custGeom>
            <a:gradFill rotWithShape="0">
              <a:gsLst>
                <a:gs pos="0">
                  <a:srgbClr val="496ccc"/>
                </a:gs>
                <a:gs pos="100000">
                  <a:srgbClr val="5bd5e4"/>
                </a:gs>
              </a:gsLst>
              <a:lin ang="5400000"/>
            </a:gradFill>
            <a:ln>
              <a:noFill/>
            </a:ln>
          </p:spPr>
          <p:style>
            <a:lnRef idx="0"/>
            <a:fillRef idx="0"/>
            <a:effectRef idx="0"/>
            <a:fontRef idx="minor"/>
          </p:style>
        </p:sp>
      </p:grpSp>
      <p:sp>
        <p:nvSpPr>
          <p:cNvPr id="978" name="CustomShape 37"/>
          <p:cNvSpPr/>
          <p:nvPr/>
        </p:nvSpPr>
        <p:spPr>
          <a:xfrm rot="5400000">
            <a:off x="7784640" y="3780720"/>
            <a:ext cx="1358280" cy="1358280"/>
          </a:xfrm>
          <a:custGeom>
            <a:avLst/>
            <a:gdLst/>
            <a:ahLst/>
            <a:rect l="l" t="t" r="r" b="b"/>
            <a:pathLst>
              <a:path w="60794" h="60794">
                <a:moveTo>
                  <a:pt x="1" y="0"/>
                </a:moveTo>
                <a:cubicBezTo>
                  <a:pt x="1" y="6906"/>
                  <a:pt x="1191" y="13930"/>
                  <a:pt x="3692" y="20812"/>
                </a:cubicBezTo>
                <a:cubicBezTo>
                  <a:pt x="12681" y="45482"/>
                  <a:pt x="35981" y="60793"/>
                  <a:pt x="60794" y="60793"/>
                </a:cubicBezTo>
                <a:lnTo>
                  <a:pt x="60794" y="45184"/>
                </a:lnTo>
                <a:cubicBezTo>
                  <a:pt x="42351" y="45184"/>
                  <a:pt x="25028" y="33802"/>
                  <a:pt x="18348" y="15466"/>
                </a:cubicBezTo>
                <a:cubicBezTo>
                  <a:pt x="16491" y="10358"/>
                  <a:pt x="15610" y="5132"/>
                  <a:pt x="15610" y="0"/>
                </a:cubicBezTo>
                <a:close/>
              </a:path>
            </a:pathLst>
          </a:custGeom>
          <a:gradFill rotWithShape="0">
            <a:gsLst>
              <a:gs pos="0">
                <a:srgbClr val="496ccc"/>
              </a:gs>
              <a:gs pos="100000">
                <a:srgbClr val="5bd5e4"/>
              </a:gs>
            </a:gsLst>
            <a:lin ang="16200000"/>
          </a:gradFill>
          <a:ln>
            <a:noFill/>
          </a:ln>
        </p:spPr>
        <p:style>
          <a:lnRef idx="0"/>
          <a:fillRef idx="0"/>
          <a:effectRef idx="0"/>
          <a:fontRef idx="minor"/>
        </p:style>
      </p:sp>
      <p:grpSp>
        <p:nvGrpSpPr>
          <p:cNvPr id="979" name="Group 38"/>
          <p:cNvGrpSpPr/>
          <p:nvPr/>
        </p:nvGrpSpPr>
        <p:grpSpPr>
          <a:xfrm>
            <a:off x="150840" y="3784680"/>
            <a:ext cx="1658520" cy="1357920"/>
            <a:chOff x="150840" y="3784680"/>
            <a:chExt cx="1658520" cy="1357920"/>
          </a:xfrm>
        </p:grpSpPr>
        <p:sp>
          <p:nvSpPr>
            <p:cNvPr id="980" name="CustomShape 39"/>
            <p:cNvSpPr/>
            <p:nvPr/>
          </p:nvSpPr>
          <p:spPr>
            <a:xfrm rot="10800000">
              <a:off x="557280" y="3784680"/>
              <a:ext cx="1252080" cy="1357920"/>
            </a:xfrm>
            <a:custGeom>
              <a:avLst/>
              <a:gdLst/>
              <a:ahLst/>
              <a:rect l="l" t="t" r="r" b="b"/>
              <a:pathLst>
                <a:path w="33279" h="36081">
                  <a:moveTo>
                    <a:pt x="6370" y="0"/>
                  </a:moveTo>
                  <a:cubicBezTo>
                    <a:pt x="1346" y="6382"/>
                    <a:pt x="1" y="15312"/>
                    <a:pt x="3680" y="23205"/>
                  </a:cubicBezTo>
                  <a:cubicBezTo>
                    <a:pt x="7454" y="31317"/>
                    <a:pt x="15496" y="36080"/>
                    <a:pt x="23889" y="36080"/>
                  </a:cubicBezTo>
                  <a:cubicBezTo>
                    <a:pt x="27038" y="36080"/>
                    <a:pt x="30237" y="35409"/>
                    <a:pt x="33279" y="33993"/>
                  </a:cubicBezTo>
                  <a:lnTo>
                    <a:pt x="31814" y="30837"/>
                  </a:lnTo>
                  <a:cubicBezTo>
                    <a:pt x="29240" y="32037"/>
                    <a:pt x="26536" y="32604"/>
                    <a:pt x="23876" y="32604"/>
                  </a:cubicBezTo>
                  <a:cubicBezTo>
                    <a:pt x="16792" y="32604"/>
                    <a:pt x="10017" y="28579"/>
                    <a:pt x="6823" y="21741"/>
                  </a:cubicBezTo>
                  <a:cubicBezTo>
                    <a:pt x="3275" y="14157"/>
                    <a:pt x="5263" y="5406"/>
                    <a:pt x="11097" y="0"/>
                  </a:cubicBezTo>
                  <a:close/>
                </a:path>
              </a:pathLst>
            </a:custGeom>
            <a:solidFill>
              <a:schemeClr val="accent5"/>
            </a:solidFill>
            <a:ln>
              <a:noFill/>
            </a:ln>
          </p:spPr>
          <p:style>
            <a:lnRef idx="0"/>
            <a:fillRef idx="0"/>
            <a:effectRef idx="0"/>
            <a:fontRef idx="minor"/>
          </p:style>
        </p:sp>
        <p:sp>
          <p:nvSpPr>
            <p:cNvPr id="981" name="CustomShape 40"/>
            <p:cNvSpPr/>
            <p:nvPr/>
          </p:nvSpPr>
          <p:spPr>
            <a:xfrm rot="10800000">
              <a:off x="150840" y="4925160"/>
              <a:ext cx="275400" cy="217440"/>
            </a:xfrm>
            <a:custGeom>
              <a:avLst/>
              <a:gdLst/>
              <a:ahLst/>
              <a:rect l="l" t="t" r="r" b="b"/>
              <a:pathLst>
                <a:path w="7406" h="5870">
                  <a:moveTo>
                    <a:pt x="0" y="0"/>
                  </a:moveTo>
                  <a:cubicBezTo>
                    <a:pt x="1738" y="1619"/>
                    <a:pt x="3203" y="3584"/>
                    <a:pt x="4251" y="5870"/>
                  </a:cubicBezTo>
                  <a:lnTo>
                    <a:pt x="7406" y="4394"/>
                  </a:lnTo>
                  <a:cubicBezTo>
                    <a:pt x="6656" y="2798"/>
                    <a:pt x="5751" y="1322"/>
                    <a:pt x="4715" y="0"/>
                  </a:cubicBezTo>
                  <a:close/>
                </a:path>
              </a:pathLst>
            </a:custGeom>
            <a:solidFill>
              <a:schemeClr val="accent5"/>
            </a:solidFill>
            <a:ln>
              <a:noFill/>
            </a:ln>
          </p:spPr>
          <p:style>
            <a:lnRef idx="0"/>
            <a:fillRef idx="0"/>
            <a:effectRef idx="0"/>
            <a:fontRef idx="minor"/>
          </p:style>
        </p:sp>
      </p:grpSp>
      <p:sp>
        <p:nvSpPr>
          <p:cNvPr id="982" name="CustomShape 41"/>
          <p:cNvSpPr/>
          <p:nvPr/>
        </p:nvSpPr>
        <p:spPr>
          <a:xfrm>
            <a:off x="141480" y="2913480"/>
            <a:ext cx="386136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600" spc="-1" strike="noStrike">
                <a:solidFill>
                  <a:srgbClr val="ffffff"/>
                </a:solidFill>
                <a:latin typeface="Open Sans"/>
                <a:ea typeface="Open Sans"/>
              </a:rPr>
              <a:t>Working of the project</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3" name="Google Shape;1215;p15" descr=""/>
          <p:cNvPicPr/>
          <p:nvPr/>
        </p:nvPicPr>
        <p:blipFill>
          <a:blip r:embed="rId1"/>
          <a:stretch/>
        </p:blipFill>
        <p:spPr>
          <a:xfrm>
            <a:off x="1687320" y="684000"/>
            <a:ext cx="5479560" cy="39722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5bd5e4"/>
      </a:accent1>
      <a:accent2>
        <a:srgbClr val="7087c4"/>
      </a:accent2>
      <a:accent3>
        <a:srgbClr val="496ccc"/>
      </a:accent3>
      <a:accent4>
        <a:srgbClr val="2c3d6e"/>
      </a:accent4>
      <a:accent5>
        <a:srgbClr val="2d3859"/>
      </a:accent5>
      <a:accent6>
        <a:srgbClr val="222b38"/>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5bd5e4"/>
      </a:accent1>
      <a:accent2>
        <a:srgbClr val="7087c4"/>
      </a:accent2>
      <a:accent3>
        <a:srgbClr val="496ccc"/>
      </a:accent3>
      <a:accent4>
        <a:srgbClr val="2c3d6e"/>
      </a:accent4>
      <a:accent5>
        <a:srgbClr val="2d3859"/>
      </a:accent5>
      <a:accent6>
        <a:srgbClr val="222b38"/>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5bd5e4"/>
      </a:accent1>
      <a:accent2>
        <a:srgbClr val="7087c4"/>
      </a:accent2>
      <a:accent3>
        <a:srgbClr val="496ccc"/>
      </a:accent3>
      <a:accent4>
        <a:srgbClr val="2c3d6e"/>
      </a:accent4>
      <a:accent5>
        <a:srgbClr val="2d3859"/>
      </a:accent5>
      <a:accent6>
        <a:srgbClr val="222b38"/>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5bd5e4"/>
      </a:accent1>
      <a:accent2>
        <a:srgbClr val="7087c4"/>
      </a:accent2>
      <a:accent3>
        <a:srgbClr val="496ccc"/>
      </a:accent3>
      <a:accent4>
        <a:srgbClr val="2c3d6e"/>
      </a:accent4>
      <a:accent5>
        <a:srgbClr val="2d3859"/>
      </a:accent5>
      <a:accent6>
        <a:srgbClr val="222b38"/>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5bd5e4"/>
      </a:accent1>
      <a:accent2>
        <a:srgbClr val="7087c4"/>
      </a:accent2>
      <a:accent3>
        <a:srgbClr val="496ccc"/>
      </a:accent3>
      <a:accent4>
        <a:srgbClr val="2c3d6e"/>
      </a:accent4>
      <a:accent5>
        <a:srgbClr val="2d3859"/>
      </a:accent5>
      <a:accent6>
        <a:srgbClr val="222b38"/>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5bd5e4"/>
      </a:accent1>
      <a:accent2>
        <a:srgbClr val="7087c4"/>
      </a:accent2>
      <a:accent3>
        <a:srgbClr val="496ccc"/>
      </a:accent3>
      <a:accent4>
        <a:srgbClr val="2c3d6e"/>
      </a:accent4>
      <a:accent5>
        <a:srgbClr val="2d3859"/>
      </a:accent5>
      <a:accent6>
        <a:srgbClr val="222b38"/>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5bd5e4"/>
      </a:accent1>
      <a:accent2>
        <a:srgbClr val="7087c4"/>
      </a:accent2>
      <a:accent3>
        <a:srgbClr val="496ccc"/>
      </a:accent3>
      <a:accent4>
        <a:srgbClr val="2c3d6e"/>
      </a:accent4>
      <a:accent5>
        <a:srgbClr val="2d3859"/>
      </a:accent5>
      <a:accent6>
        <a:srgbClr val="222b38"/>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5bd5e4"/>
      </a:accent1>
      <a:accent2>
        <a:srgbClr val="7087c4"/>
      </a:accent2>
      <a:accent3>
        <a:srgbClr val="496ccc"/>
      </a:accent3>
      <a:accent4>
        <a:srgbClr val="2c3d6e"/>
      </a:accent4>
      <a:accent5>
        <a:srgbClr val="2d3859"/>
      </a:accent5>
      <a:accent6>
        <a:srgbClr val="222b38"/>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5bd5e4"/>
      </a:accent1>
      <a:accent2>
        <a:srgbClr val="7087c4"/>
      </a:accent2>
      <a:accent3>
        <a:srgbClr val="496ccc"/>
      </a:accent3>
      <a:accent4>
        <a:srgbClr val="2c3d6e"/>
      </a:accent4>
      <a:accent5>
        <a:srgbClr val="2d3859"/>
      </a:accent5>
      <a:accent6>
        <a:srgbClr val="222b38"/>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5bd5e4"/>
      </a:accent1>
      <a:accent2>
        <a:srgbClr val="7087c4"/>
      </a:accent2>
      <a:accent3>
        <a:srgbClr val="496ccc"/>
      </a:accent3>
      <a:accent4>
        <a:srgbClr val="2c3d6e"/>
      </a:accent4>
      <a:accent5>
        <a:srgbClr val="2d3859"/>
      </a:accent5>
      <a:accent6>
        <a:srgbClr val="222b38"/>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5bd5e4"/>
      </a:accent1>
      <a:accent2>
        <a:srgbClr val="7087c4"/>
      </a:accent2>
      <a:accent3>
        <a:srgbClr val="496ccc"/>
      </a:accent3>
      <a:accent4>
        <a:srgbClr val="2c3d6e"/>
      </a:accent4>
      <a:accent5>
        <a:srgbClr val="2d3859"/>
      </a:accent5>
      <a:accent6>
        <a:srgbClr val="222b38"/>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5bd5e4"/>
      </a:accent1>
      <a:accent2>
        <a:srgbClr val="7087c4"/>
      </a:accent2>
      <a:accent3>
        <a:srgbClr val="496ccc"/>
      </a:accent3>
      <a:accent4>
        <a:srgbClr val="2c3d6e"/>
      </a:accent4>
      <a:accent5>
        <a:srgbClr val="2d3859"/>
      </a:accent5>
      <a:accent6>
        <a:srgbClr val="222b38"/>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5bd5e4"/>
      </a:accent1>
      <a:accent2>
        <a:srgbClr val="7087c4"/>
      </a:accent2>
      <a:accent3>
        <a:srgbClr val="496ccc"/>
      </a:accent3>
      <a:accent4>
        <a:srgbClr val="2c3d6e"/>
      </a:accent4>
      <a:accent5>
        <a:srgbClr val="2d3859"/>
      </a:accent5>
      <a:accent6>
        <a:srgbClr val="222b38"/>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5bd5e4"/>
      </a:accent1>
      <a:accent2>
        <a:srgbClr val="7087c4"/>
      </a:accent2>
      <a:accent3>
        <a:srgbClr val="496ccc"/>
      </a:accent3>
      <a:accent4>
        <a:srgbClr val="2c3d6e"/>
      </a:accent4>
      <a:accent5>
        <a:srgbClr val="2d3859"/>
      </a:accent5>
      <a:accent6>
        <a:srgbClr val="222b38"/>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5bd5e4"/>
      </a:accent1>
      <a:accent2>
        <a:srgbClr val="7087c4"/>
      </a:accent2>
      <a:accent3>
        <a:srgbClr val="496ccc"/>
      </a:accent3>
      <a:accent4>
        <a:srgbClr val="2c3d6e"/>
      </a:accent4>
      <a:accent5>
        <a:srgbClr val="2d3859"/>
      </a:accent5>
      <a:accent6>
        <a:srgbClr val="222b38"/>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303</TotalTime>
  <Application>Trio_Office/6.2.8.2$Windows_x86 LibreOffice_project/</Application>
  <Words>948</Words>
  <Paragraphs>161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Sahar Tosif Jamal</dc:creator>
  <dc:description/>
  <dc:language>en-IN</dc:language>
  <cp:lastModifiedBy/>
  <dcterms:modified xsi:type="dcterms:W3CDTF">2021-01-28T09:23:57Z</dcterms:modified>
  <cp:revision>24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25</vt:i4>
  </property>
</Properties>
</file>